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0" r:id="rId6"/>
    <p:sldId id="271" r:id="rId7"/>
    <p:sldId id="270" r:id="rId8"/>
    <p:sldId id="269" r:id="rId9"/>
    <p:sldId id="268" r:id="rId10"/>
    <p:sldId id="267" r:id="rId11"/>
    <p:sldId id="261" r:id="rId12"/>
    <p:sldId id="272" r:id="rId13"/>
    <p:sldId id="273" r:id="rId14"/>
    <p:sldId id="276" r:id="rId15"/>
    <p:sldId id="275" r:id="rId16"/>
    <p:sldId id="274" r:id="rId17"/>
    <p:sldId id="262" r:id="rId18"/>
    <p:sldId id="263" r:id="rId19"/>
    <p:sldId id="277" r:id="rId20"/>
    <p:sldId id="278" r:id="rId21"/>
    <p:sldId id="258" r:id="rId22"/>
    <p:sldId id="25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123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847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05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16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9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456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334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40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54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03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523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1F7BB-9147-4D7C-8048-A0F066DD4EBC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DBCC3-660E-4DBA-984C-E8ADFFA790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07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Текст-описание.</a:t>
            </a:r>
          </a:p>
        </p:txBody>
      </p:sp>
    </p:spTree>
    <p:extLst>
      <p:ext uri="{BB962C8B-B14F-4D97-AF65-F5344CB8AC3E}">
        <p14:creationId xmlns:p14="http://schemas.microsoft.com/office/powerpoint/2010/main" val="363697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68" y="245328"/>
            <a:ext cx="11032273" cy="206983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dirty="0"/>
              <a:t>Спишите словосочетания, вставляя пропущенные буквы. Рядом запишите проверочные слова. По окончании работы поменяйтесь тетрадями и проверьте правильность выполнения задания.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5366" y="2315158"/>
            <a:ext cx="7406268" cy="3125516"/>
          </a:xfrm>
        </p:spPr>
        <p:txBody>
          <a:bodyPr/>
          <a:lstStyle/>
          <a:p>
            <a:pPr marL="0" indent="0">
              <a:buNone/>
            </a:pP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З…</a:t>
            </a:r>
            <a:r>
              <a:rPr lang="ru-RU" sz="4000" i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лотой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sz="4000" i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наря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...</a:t>
            </a: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	</a:t>
            </a:r>
            <a:endParaRPr lang="ru-RU" sz="40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4000" i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Б..жит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м…две…</a:t>
            </a: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- 	</a:t>
            </a:r>
            <a:endParaRPr lang="ru-RU" sz="40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М..</a:t>
            </a:r>
            <a:r>
              <a:rPr lang="ru-RU" sz="4000" i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гучий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</a:t>
            </a:r>
            <a:r>
              <a:rPr lang="ru-RU" sz="4000" i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ду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…</a:t>
            </a: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endParaRPr lang="ru-RU" sz="40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ru-RU" sz="40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201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68" y="245328"/>
            <a:ext cx="11032273" cy="206983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dirty="0"/>
              <a:t>Спишите словосочетания, вставляя пропущенные буквы. Рядом запишите проверочные слова. По окончании работы поменяйтесь тетрадями и проверьте правильность выполнения задания.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5366" y="2315158"/>
            <a:ext cx="7406268" cy="3125516"/>
          </a:xfrm>
        </p:spPr>
        <p:txBody>
          <a:bodyPr/>
          <a:lstStyle/>
          <a:p>
            <a:pPr marL="0" indent="0">
              <a:buNone/>
            </a:pP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лотой наря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</a:t>
            </a:r>
            <a:r>
              <a:rPr lang="ru-RU" sz="40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endParaRPr lang="ru-RU" sz="4000" i="1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е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жит  медве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дь</a:t>
            </a:r>
          </a:p>
          <a:p>
            <a:pPr marL="0" indent="0">
              <a:buNone/>
            </a:pP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гучий  ду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</a:t>
            </a: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endParaRPr lang="ru-RU" sz="40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ru-RU" sz="40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1969" y="4648937"/>
            <a:ext cx="115972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862580" algn="l"/>
              </a:tabLst>
            </a:pPr>
            <a:r>
              <a:rPr lang="ru-RU" sz="28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Какое правило нужно было вспомнить, чтобы правильно написать слова?</a:t>
            </a:r>
            <a:endParaRPr lang="ru-RU" sz="138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Aft>
                <a:spcPts val="0"/>
              </a:spcAft>
              <a:tabLst>
                <a:tab pos="2862580" algn="l"/>
              </a:tabLst>
            </a:pPr>
            <a:r>
              <a:rPr lang="ru-RU" sz="2800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(Правописание безударных гласных в корне, проверяемых ударением.)</a:t>
            </a:r>
            <a:endParaRPr lang="ru-RU" sz="13800" i="1" dirty="0">
              <a:solidFill>
                <a:schemeClr val="bg1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422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68" y="245328"/>
            <a:ext cx="11032273" cy="206983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dirty="0"/>
              <a:t>Спишите словосочетания, вставляя пропущенные буквы. Рядом запишите проверочные слова. По окончании работы поменяйтесь тетрадями и проверьте правильность выполнения задания.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5366" y="2315158"/>
            <a:ext cx="7406268" cy="3125516"/>
          </a:xfrm>
        </p:spPr>
        <p:txBody>
          <a:bodyPr/>
          <a:lstStyle/>
          <a:p>
            <a:pPr marL="0" indent="0">
              <a:buNone/>
            </a:pP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лотой наря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</a:t>
            </a:r>
            <a:r>
              <a:rPr lang="ru-RU" sz="40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endParaRPr lang="ru-RU" sz="4000" i="1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е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жит  медве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дь</a:t>
            </a:r>
          </a:p>
          <a:p>
            <a:pPr marL="0" indent="0">
              <a:buNone/>
            </a:pP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</a:t>
            </a:r>
            <a:r>
              <a:rPr lang="ru-RU" sz="4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гучий  ду</a:t>
            </a:r>
            <a:r>
              <a:rPr lang="ru-RU" sz="4000" i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</a:t>
            </a: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endParaRPr lang="ru-RU" sz="40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</a:t>
            </a:r>
            <a:endParaRPr lang="ru-RU" sz="40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1969" y="4648937"/>
            <a:ext cx="1159726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2862580" algn="l"/>
              </a:tabLst>
            </a:pPr>
            <a:r>
              <a:rPr lang="ru-RU" sz="2800" dirty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Какое правило нужно было вспомнить, чтобы правильно написать слова?</a:t>
            </a:r>
            <a:endParaRPr lang="ru-RU" sz="13800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spcAft>
                <a:spcPts val="0"/>
              </a:spcAft>
              <a:tabLst>
                <a:tab pos="2862580" algn="l"/>
              </a:tabLst>
            </a:pPr>
            <a:r>
              <a:rPr lang="ru-RU" sz="28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(Правописание безударных гласных в корне, проверяемых ударением.)</a:t>
            </a:r>
            <a:endParaRPr lang="ru-RU" sz="13800" i="1" dirty="0">
              <a:solidFill>
                <a:srgbClr val="FF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9512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083" y="479503"/>
            <a:ext cx="10515600" cy="6066264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Проверка знаний:</a:t>
            </a:r>
          </a:p>
          <a:p>
            <a:pPr marL="0" lvl="0" indent="0">
              <a:buNone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вы знаете 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тексте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 можно узнать ,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 чём текст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(Прочитать заголовок)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 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заголовок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 «Реклама»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 чего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зависит заголовок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текста?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(От темы или основной мысли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тема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(О ком или о чём говорится в тексте).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основная мысль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(То главное, о чём хотел сказать нам автор).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866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083" y="479503"/>
            <a:ext cx="10515600" cy="6066264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Проверка знаний:</a:t>
            </a:r>
          </a:p>
          <a:p>
            <a:pPr marL="0" lvl="0" indent="0">
              <a:buNone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вы знаете 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тексте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 можно узнать ,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 чём текст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?(Прочитать заголовок)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 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заголовок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 «Реклама»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 чего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зависит заголовок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текста?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(От темы или основной мысли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тема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(О ком или о чём говорится в тексте).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основная мысль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(То главное, о чём хотел сказать нам автор).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590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083" y="479503"/>
            <a:ext cx="10515600" cy="6066264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Проверка знаний:</a:t>
            </a:r>
          </a:p>
          <a:p>
            <a:pPr marL="0" lvl="0" indent="0">
              <a:buNone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вы знаете 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тексте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 можно узнать ,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 чём текст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?(Прочитать заголовок)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 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заголовок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( «Реклама»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 чего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зависит заголовок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текста?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(От темы или основной мысли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тема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(О ком или о чём говорится в тексте).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основная мысль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(То главное, о чём хотел сказать нам автор).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8913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083" y="479503"/>
            <a:ext cx="10515600" cy="6066264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Проверка знаний:</a:t>
            </a:r>
          </a:p>
          <a:p>
            <a:pPr marL="0" lvl="0" indent="0">
              <a:buNone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вы знаете 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тексте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 можно узнать ,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 чём текст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?(Прочитать заголовок)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 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заголовок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( «Реклама»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 чего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зависит заголовок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текста? (От темы или основной мысли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тема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(О ком или о чём говорится в тексте).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основная мысль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(То главное, о чём хотел сказать нам автор).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275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083" y="479503"/>
            <a:ext cx="10515600" cy="6066264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Проверка знаний:</a:t>
            </a:r>
          </a:p>
          <a:p>
            <a:pPr marL="0" lvl="0" indent="0">
              <a:buNone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вы знаете 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тексте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 можно узнать ,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 чём текст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?(Прочитать заголовок)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 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заголовок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( «Реклама»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 чего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зависит заголовок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текста? (От темы или основной мысли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тема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(О ком или о чём говорится в тексте).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основная мысль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(То главное, о чём хотел сказать нам автор).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108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083" y="479503"/>
            <a:ext cx="10515600" cy="6066264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Проверка знаний:</a:t>
            </a:r>
          </a:p>
          <a:p>
            <a:pPr marL="0" lvl="0" indent="0">
              <a:buNone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вы знаете 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тексте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 можно узнать ,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 чём текст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?(Прочитать заголовок)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А 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заголовок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( «Реклама»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От чего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зависит заголовок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текста? (От темы или основной мысли текста).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тема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(О ком или о чём говорится в тексте).</a:t>
            </a:r>
          </a:p>
          <a:p>
            <a:pPr marL="0" lvl="0" indent="0">
              <a:buNone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Что такое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основная мысль текста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 (То главное, о чём хотел сказать нам автор).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243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746" y="167268"/>
            <a:ext cx="1149690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Ящерица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На камне греется ящерица.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Ящерка небольшая, сантиметров десять от острой головки до кончика хвоста. Спинка зелёного  цвета с рисунком из разноцветных  полосок. Лапки коричневого оттенка. А шейка светлая, почти белая.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Какое красивое животное!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pic>
        <p:nvPicPr>
          <p:cNvPr id="1028" name="Picture 4" descr="https://sun9-61.userapi.com/impg/XwQLzDykyo9jMfAKcECkkrPeWSWSVH99yJZd2A/IWcvZAn1l0w.jpg?size=680x372&amp;quality=95&amp;sign=cadb832c56f9f477ecafe06438e4213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079" y="3180885"/>
            <a:ext cx="6477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289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746" y="167268"/>
            <a:ext cx="1149690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Ящерица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На камне греется ящерица.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Ящерка небольшая, сантиметров десять от острой головки до кончика хвоста. Спинка зелёного  цвета с рисунком из разноцветных  полосок. Лапки коричневого оттенка. А шейка светлая, почти белая.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Какое красивое животное!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pic>
        <p:nvPicPr>
          <p:cNvPr id="1028" name="Picture 4" descr="https://sun9-61.userapi.com/impg/XwQLzDykyo9jMfAKcECkkrPeWSWSVH99yJZd2A/IWcvZAn1l0w.jpg?size=680x372&amp;quality=95&amp;sign=cadb832c56f9f477ecafe06438e4213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5" y="3192036"/>
            <a:ext cx="6477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flipH="1">
            <a:off x="7217625" y="3353658"/>
            <a:ext cx="43127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Что вы прочитали? 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(Текст.)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</a:t>
            </a: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Докажите. </a:t>
            </a:r>
          </a:p>
        </p:txBody>
      </p:sp>
    </p:spTree>
    <p:extLst>
      <p:ext uri="{BB962C8B-B14F-4D97-AF65-F5344CB8AC3E}">
        <p14:creationId xmlns:p14="http://schemas.microsoft.com/office/powerpoint/2010/main" val="3839682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746" y="167268"/>
            <a:ext cx="1149690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Ящерица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На камне греется ящерица.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Ящерка небольшая, сантиметров десять от острой головки до кончика хвоста. Спинка зелёного  цвета с рисунком из разноцветных  полосок. Лапки коричневого оттенка. А шейка светлая, почти белая.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Какое красивое животное!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pic>
        <p:nvPicPr>
          <p:cNvPr id="1028" name="Picture 4" descr="https://sun9-61.userapi.com/impg/XwQLzDykyo9jMfAKcECkkrPeWSWSVH99yJZd2A/IWcvZAn1l0w.jpg?size=680x372&amp;quality=95&amp;sign=cadb832c56f9f477ecafe06438e4213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5" y="3192036"/>
            <a:ext cx="6477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flipH="1">
            <a:off x="7217625" y="3353658"/>
            <a:ext cx="43127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Что вы прочитали? 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(Текст.)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Докажите. 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Какова тема текста?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(Тема – о ящерице.)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Какова главная мысль текста? 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(Ящерица- небольшое красивое     животное.)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5845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746" y="167268"/>
            <a:ext cx="1149690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Ящерица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На камне греется ящерица.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Ящерка небольшая, сантиметров десять от острой головки до кончика хвоста. Спинка зелёного  цвета с рисунком из разноцветных  полосок. Лапки коричневого оттенка. А шейка светлая, почти белая.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Какое красивое животное!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pic>
        <p:nvPicPr>
          <p:cNvPr id="1028" name="Picture 4" descr="https://sun9-61.userapi.com/impg/XwQLzDykyo9jMfAKcECkkrPeWSWSVH99yJZd2A/IWcvZAn1l0w.jpg?size=680x372&amp;quality=95&amp;sign=cadb832c56f9f477ecafe06438e4213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5" y="3192036"/>
            <a:ext cx="6477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flipH="1">
            <a:off x="7217625" y="3353658"/>
            <a:ext cx="43127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Что вы прочитали? 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(Текст.)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Докажите. 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Какова тема текста? </a:t>
            </a: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(Тема – о ящерице.)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Какова главная мысль текста? 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(Ящерица- небольшое красивое     животное.)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5645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746" y="167268"/>
            <a:ext cx="1149690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Ящерица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На камне греется ящерица.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Ящерка небольшая, сантиметров десять от острой головки до кончика хвоста. Спинка зелёного  цвета с рисунком из разноцветных  полосок. Лапки коричневого оттенка. А шейка светлая, почти белая.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Какое красивое животное!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pic>
        <p:nvPicPr>
          <p:cNvPr id="1028" name="Picture 4" descr="https://sun9-61.userapi.com/impg/XwQLzDykyo9jMfAKcECkkrPeWSWSVH99yJZd2A/IWcvZAn1l0w.jpg?size=680x372&amp;quality=95&amp;sign=cadb832c56f9f477ecafe06438e4213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5" y="3192036"/>
            <a:ext cx="6477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flipH="1">
            <a:off x="7217625" y="3353658"/>
            <a:ext cx="43127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Что вы прочитали? 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(Текст.)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Докажите. 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Какова тема текста?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(Тема – о ящерице.)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Какова главная мысль текста? 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bg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(Ящерица- небольшое красивое     животное.)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4777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746" y="167268"/>
            <a:ext cx="1149690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Ящерица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 На камне греется ящерица.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Ящерка небольшая, сантиметров десять от острой головки до кончика хвоста. Спинка зелёного  цвета с рисунком из разноцветных  полосок. Лапки коричневого оттенка. А шейка светлая, почти белая.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Какое красивое животное!</a:t>
            </a: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ru-RU" dirty="0"/>
          </a:p>
        </p:txBody>
      </p:sp>
      <p:pic>
        <p:nvPicPr>
          <p:cNvPr id="1028" name="Picture 4" descr="https://sun9-61.userapi.com/impg/XwQLzDykyo9jMfAKcECkkrPeWSWSVH99yJZd2A/IWcvZAn1l0w.jpg?size=680x372&amp;quality=95&amp;sign=cadb832c56f9f477ecafe06438e4213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5" y="3192036"/>
            <a:ext cx="64770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flipH="1">
            <a:off x="7217625" y="3353658"/>
            <a:ext cx="43127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Что вы прочитали? 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(Текст.)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Докажите. 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Какова тема текста? </a:t>
            </a: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(Тема – о ящерице.)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Какова главная мысль текста? 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(Ящерица- небольшое красивое     животное.)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endParaRPr lang="ru-RU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7891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654" y="423746"/>
            <a:ext cx="10727473" cy="5753217"/>
          </a:xfrm>
        </p:spPr>
        <p:txBody>
          <a:bodyPr/>
          <a:lstStyle/>
          <a:p>
            <a:pPr marL="0" indent="0" algn="just">
              <a:buNone/>
            </a:pPr>
            <a:r>
              <a:rPr lang="ru-RU" sz="4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Текст-описание </a:t>
            </a:r>
            <a:r>
              <a:rPr lang="ru-RU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это текст, к содержанию которого можно поставить вопросы </a:t>
            </a:r>
            <a:r>
              <a:rPr lang="ru-RU" sz="40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какой? какая? какое? какие?</a:t>
            </a:r>
            <a:endParaRPr lang="ru-RU" sz="4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lvl="0" indent="0">
              <a:buNone/>
            </a:pPr>
            <a:r>
              <a:rPr lang="ru-RU" dirty="0"/>
              <a:t> </a:t>
            </a:r>
          </a:p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dirty="0"/>
              <a:t> План текста- описания</a:t>
            </a:r>
          </a:p>
          <a:p>
            <a:pPr marL="3657600" lvl="8" indent="0">
              <a:buNone/>
            </a:pPr>
            <a:r>
              <a:rPr lang="ru-RU" sz="3600" dirty="0"/>
              <a:t>Главная мысль.</a:t>
            </a:r>
          </a:p>
          <a:p>
            <a:pPr marL="3657600" lvl="8" indent="0">
              <a:buNone/>
            </a:pPr>
            <a:r>
              <a:rPr lang="ru-RU" sz="3600" dirty="0"/>
              <a:t>Описание.</a:t>
            </a:r>
          </a:p>
          <a:p>
            <a:pPr marL="3657600" lvl="8" indent="0">
              <a:buNone/>
            </a:pPr>
            <a:r>
              <a:rPr lang="ru-RU" sz="3600" dirty="0"/>
              <a:t>Особенности.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128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Лиса - осторожный и хитрый зверь.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Шерсть на ней длинная и пушистая. Мордочка у лисы красивая. Особенно хорош хвост. Он переливается на солнце рыжими искрами. Лиса живёт в лесу. Она выкапывает глубокие норы. Питается лиса мышами. Заметает свои следы хвостом.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520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27994"/>
            <a:ext cx="10515600" cy="4351338"/>
          </a:xfrm>
        </p:spPr>
        <p:txBody>
          <a:bodyPr/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Лиса - осторожный и хитрый зверь.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Шерсть на ней длинная и пушистая. Мордочка у лисы красивая. Особенно хорош хвост. Он переливается на солнце рыжими искрами. Лиса живёт в лесу. Она выкапывает глубокие норы. Питается лиса мышами. Заметает свои следы хвостом.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4570433"/>
            <a:ext cx="104394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Запишите описание внешнего вида лисы.</a:t>
            </a:r>
          </a:p>
          <a:p>
            <a:pPr algn="just"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последнем предложении найдите главные и второстепенные члены предложения.</a:t>
            </a:r>
            <a:endParaRPr lang="en-US" sz="24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Выделите корень в словах: длинная, рыжая, красивая.</a:t>
            </a:r>
          </a:p>
          <a:p>
            <a:pPr algn="just">
              <a:spcAft>
                <a:spcPts val="0"/>
              </a:spcAft>
            </a:pP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5482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37" y="1094105"/>
            <a:ext cx="10515600" cy="4351338"/>
          </a:xfrm>
        </p:spPr>
        <p:txBody>
          <a:bodyPr/>
          <a:lstStyle/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Лиса - осторожный и хитрый зверь.</a:t>
            </a:r>
          </a:p>
          <a:p>
            <a:pPr marL="0" indent="4572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/>
              <a:t>Шерсть на ней длинная и пушистая. Мордочка у лисы красивая. Особенно хорош хвост. Он переливается на солнце рыжими искрами. Лиса живёт в лесу. Она выкапывает глубокие норы. Питается лиса мышами. Заметает свои следы хвостом.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189930"/>
              </p:ext>
            </p:extLst>
          </p:nvPr>
        </p:nvGraphicFramePr>
        <p:xfrm>
          <a:off x="1706878" y="4932521"/>
          <a:ext cx="9113521" cy="16511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1573">
                  <a:extLst>
                    <a:ext uri="{9D8B030D-6E8A-4147-A177-3AD203B41FA5}">
                      <a16:colId xmlns:a16="http://schemas.microsoft.com/office/drawing/2014/main" val="2007607318"/>
                    </a:ext>
                  </a:extLst>
                </a:gridCol>
                <a:gridCol w="3121947">
                  <a:extLst>
                    <a:ext uri="{9D8B030D-6E8A-4147-A177-3AD203B41FA5}">
                      <a16:colId xmlns:a16="http://schemas.microsoft.com/office/drawing/2014/main" val="845387164"/>
                    </a:ext>
                  </a:extLst>
                </a:gridCol>
                <a:gridCol w="2790001">
                  <a:extLst>
                    <a:ext uri="{9D8B030D-6E8A-4147-A177-3AD203B41FA5}">
                      <a16:colId xmlns:a16="http://schemas.microsoft.com/office/drawing/2014/main" val="3080060577"/>
                    </a:ext>
                  </a:extLst>
                </a:gridCol>
              </a:tblGrid>
              <a:tr h="416659">
                <a:tc>
                  <a:txBody>
                    <a:bodyPr/>
                    <a:lstStyle/>
                    <a:p>
                      <a:pPr indent="302260" algn="ctr">
                        <a:lnSpc>
                          <a:spcPts val="161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2400" spc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Существительное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02260" algn="ctr">
                        <a:lnSpc>
                          <a:spcPts val="161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2400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Прилагательное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02260" algn="ctr">
                        <a:lnSpc>
                          <a:spcPts val="161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ru-RU" sz="2400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Глагол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607222"/>
                  </a:ext>
                </a:extLst>
              </a:tr>
              <a:tr h="399992"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563773"/>
                  </a:ext>
                </a:extLst>
              </a:tr>
              <a:tr h="399992"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37896"/>
                  </a:ext>
                </a:extLst>
              </a:tr>
              <a:tr h="434516"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02260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</a:endParaRPr>
                    </a:p>
                  </a:txBody>
                  <a:tcPr marL="6350" marR="635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78876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48889" y="4264194"/>
            <a:ext cx="82294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Выпишите из текста по три слова в каждый столбик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8509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r>
              <a:rPr lang="ru-RU" i="1" dirty="0"/>
              <a:t>Самостоятельное составление текста – описания.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Составьте текст –описание.</a:t>
            </a:r>
          </a:p>
          <a:p>
            <a:pPr marL="0" indent="0">
              <a:buNone/>
            </a:pPr>
            <a:r>
              <a:rPr lang="ru-RU" i="1" dirty="0"/>
              <a:t>Учитель предлагает картинки с изображением птиц: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Дятел, сорока, грач.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738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40" y="1825625"/>
            <a:ext cx="10515600" cy="4351338"/>
          </a:xfrm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Большой пёстрый дятел - Charles Tho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6" y="129068"/>
            <a:ext cx="5149324" cy="38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Сорока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360" y="129068"/>
            <a:ext cx="5273040" cy="371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Грач (Corvus frugilegus). Птицы Европейской России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630" y="2877104"/>
            <a:ext cx="5307860" cy="398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1174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1271</Words>
  <Application>Microsoft Office PowerPoint</Application>
  <PresentationFormat>Широкоэкранный</PresentationFormat>
  <Paragraphs>150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 Unicode MS</vt:lpstr>
      <vt:lpstr>Arial</vt:lpstr>
      <vt:lpstr>Calibri</vt:lpstr>
      <vt:lpstr>Calibri Light</vt:lpstr>
      <vt:lpstr>Tahoma</vt:lpstr>
      <vt:lpstr>Times New Roman</vt:lpstr>
      <vt:lpstr>Тема Office</vt:lpstr>
      <vt:lpstr>Текст-описание.</vt:lpstr>
      <vt:lpstr>Спишите словосочетания, вставляя пропущенные буквы. Рядом запишите проверочные слова. По окончании работы поменяйтесь тетрадями и проверьте правильность выполнения задания. </vt:lpstr>
      <vt:lpstr>Спишите словосочетания, вставляя пропущенные буквы. Рядом запишите проверочные слова. По окончании работы поменяйтесь тетрадями и проверьте правильность выполнения задания. </vt:lpstr>
      <vt:lpstr>Спишите словосочетания, вставляя пропущенные буквы. Рядом запишите проверочные слова. По окончании работы поменяйтесь тетрадями и проверьте правильность выполнения задания.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2.12 Текст-описание.</dc:title>
  <dc:creator>User</dc:creator>
  <cp:lastModifiedBy>Любовь Александровна</cp:lastModifiedBy>
  <cp:revision>10</cp:revision>
  <dcterms:created xsi:type="dcterms:W3CDTF">2023-12-05T03:42:42Z</dcterms:created>
  <dcterms:modified xsi:type="dcterms:W3CDTF">2025-04-11T09:57:24Z</dcterms:modified>
</cp:coreProperties>
</file>