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unknown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76" r:id="rId4"/>
    <p:sldId id="257" r:id="rId5"/>
    <p:sldId id="260" r:id="rId6"/>
    <p:sldId id="261" r:id="rId7"/>
    <p:sldId id="263" r:id="rId8"/>
    <p:sldId id="282" r:id="rId9"/>
    <p:sldId id="280" r:id="rId10"/>
    <p:sldId id="266" r:id="rId11"/>
    <p:sldId id="279" r:id="rId12"/>
    <p:sldId id="271" r:id="rId13"/>
    <p:sldId id="278" r:id="rId14"/>
    <p:sldId id="272" r:id="rId15"/>
    <p:sldId id="273" r:id="rId16"/>
  </p:sldIdLst>
  <p:sldSz cx="12133263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44" autoAdjust="0"/>
    <p:restoredTop sz="94660"/>
  </p:normalViewPr>
  <p:slideViewPr>
    <p:cSldViewPr>
      <p:cViewPr>
        <p:scale>
          <a:sx n="69" d="100"/>
          <a:sy n="69" d="100"/>
        </p:scale>
        <p:origin x="-828" y="-96"/>
      </p:cViewPr>
      <p:guideLst>
        <p:guide orient="horz" pos="2160"/>
        <p:guide pos="382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09995" y="2130426"/>
            <a:ext cx="10313274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19990" y="3886200"/>
            <a:ext cx="849328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5152608"/>
      </p:ext>
    </p:extLst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8882841"/>
      </p:ext>
    </p:extLst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8444" y="4406901"/>
            <a:ext cx="10313274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58444" y="2906713"/>
            <a:ext cx="10313274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5590691"/>
      </p:ext>
    </p:extLst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6663" y="1600201"/>
            <a:ext cx="535885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67742" y="1600201"/>
            <a:ext cx="535885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3750083"/>
      </p:ext>
    </p:extLst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6663" y="1535113"/>
            <a:ext cx="536096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6663" y="2174875"/>
            <a:ext cx="536096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63530" y="1535113"/>
            <a:ext cx="536307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63530" y="2174875"/>
            <a:ext cx="536307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5037614"/>
      </p:ext>
    </p:extLst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8226467"/>
      </p:ext>
    </p:extLst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5281954"/>
      </p:ext>
    </p:extLst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664" y="273050"/>
            <a:ext cx="399176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43769" y="273051"/>
            <a:ext cx="678283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6664" y="1435101"/>
            <a:ext cx="399176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3945236"/>
      </p:ext>
    </p:extLst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8204" y="4800600"/>
            <a:ext cx="727995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78204" y="612775"/>
            <a:ext cx="727995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78204" y="5367338"/>
            <a:ext cx="727995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4261060"/>
      </p:ext>
    </p:extLst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1639111"/>
      </p:ext>
    </p:extLst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96616" y="274639"/>
            <a:ext cx="2729984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6663" y="274639"/>
            <a:ext cx="7987731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718077"/>
      </p:ext>
    </p:extLst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663" y="274638"/>
            <a:ext cx="109199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6663" y="1600201"/>
            <a:ext cx="1091993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6663" y="6356351"/>
            <a:ext cx="28310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45532" y="6356351"/>
            <a:ext cx="3842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95505" y="6356351"/>
            <a:ext cx="28310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3522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09995" y="764705"/>
            <a:ext cx="10313274" cy="2835746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ГКОУ «Специальная (коррекционная) школа-интернат» с. Чёрный Отрог</a:t>
            </a:r>
            <a:br>
              <a:rPr lang="ru-RU" sz="1800" dirty="0" smtClean="0"/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Рамка своими руками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19989" y="3886200"/>
            <a:ext cx="9575233" cy="1752600"/>
          </a:xfrm>
        </p:spPr>
        <p:txBody>
          <a:bodyPr>
            <a:normAutofit/>
          </a:bodyPr>
          <a:lstStyle/>
          <a:p>
            <a:pPr algn="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 - класс  проводит </a:t>
            </a:r>
          </a:p>
          <a:p>
            <a:pPr algn="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оспитатель:  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Маричева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Виолетта Александровна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амка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30127" y="4797152"/>
            <a:ext cx="177552" cy="177552"/>
          </a:xfrm>
          <a:prstGeom prst="rect">
            <a:avLst/>
          </a:prstGeom>
        </p:spPr>
      </p:pic>
    </p:spTree>
  </p:cSld>
  <p:clrMapOvr>
    <a:masterClrMapping/>
  </p:clrMapOvr>
  <p:transition advTm="19721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06664" y="273050"/>
            <a:ext cx="3991760" cy="1427758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необходимые для работы: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914503" y="764704"/>
            <a:ext cx="6782831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06664" y="1556792"/>
            <a:ext cx="3991760" cy="4569372"/>
          </a:xfrm>
        </p:spPr>
        <p:txBody>
          <a:bodyPr>
            <a:noAutofit/>
          </a:bodyPr>
          <a:lstStyle/>
          <a:p>
            <a:pPr marL="342900" indent="-342900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1.Вышивка /картинка;</a:t>
            </a:r>
          </a:p>
          <a:p>
            <a:pPr marL="342900" indent="-342900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Карандаш;</a:t>
            </a:r>
          </a:p>
          <a:p>
            <a:pPr marL="342900" indent="-342900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3.Линейка;</a:t>
            </a:r>
          </a:p>
          <a:p>
            <a:pPr marL="342900" indent="-342900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Ножницы;</a:t>
            </a:r>
          </a:p>
          <a:p>
            <a:pPr marL="342900" indent="-342900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Канцелярский нож;</a:t>
            </a:r>
          </a:p>
          <a:p>
            <a:pPr marL="342900" indent="-342900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Кисточка;</a:t>
            </a:r>
          </a:p>
          <a:p>
            <a:pPr marL="342900" indent="-342900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Потолочная плитка/картон.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advTm="11571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663" y="274638"/>
            <a:ext cx="10919937" cy="922114"/>
          </a:xfrm>
        </p:spPr>
        <p:txBody>
          <a:bodyPr>
            <a:normAutofit/>
          </a:bodyPr>
          <a:lstStyle/>
          <a:p>
            <a:r>
              <a:rPr lang="ru-RU" dirty="0" smtClean="0"/>
              <a:t>Техника безопасности при работе 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5991" y="980728"/>
            <a:ext cx="4464496" cy="5544616"/>
          </a:xfrm>
        </p:spPr>
        <p:txBody>
          <a:bodyPr>
            <a:noAutofit/>
          </a:bodyPr>
          <a:lstStyle/>
          <a:p>
            <a:pPr lvl="0" algn="r"/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канцелярским ножом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Выдвигай небольшую часть лезвия.</a:t>
            </a:r>
          </a:p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Работай канцелярским ножом на рабочей доске.</a:t>
            </a:r>
          </a:p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Выполняя разрезы, крепко держи нож одной рукой, а второй — материал с которым работаешь.</a:t>
            </a:r>
          </a:p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В случае, когда нож находится в нерабочем состоянии, лезвие должно быть спрятано внутрь.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98479" y="980728"/>
            <a:ext cx="7056784" cy="5145437"/>
          </a:xfrm>
        </p:spPr>
        <p:txBody>
          <a:bodyPr>
            <a:noAutofit/>
          </a:bodyPr>
          <a:lstStyle/>
          <a:p>
            <a:pPr marL="228600" algn="ctr"/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ножницами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-228600" algn="just"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1.Храните ножницы в указанном месте в определённом положении.</a:t>
            </a:r>
          </a:p>
          <a:p>
            <a:pPr marL="0" indent="-228600" algn="just"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2.При работе внимательно следите за направлением резания.</a:t>
            </a:r>
          </a:p>
          <a:p>
            <a:pPr marL="0" indent="-228600" algn="just"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Не работайте с тупыми ножницами и с ослабленным шарнирным креплением.</a:t>
            </a:r>
          </a:p>
          <a:p>
            <a:pPr marL="0" indent="-228600" algn="just"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  Не держите ножницы лезвием вверх.</a:t>
            </a:r>
          </a:p>
          <a:p>
            <a:pPr marL="0" indent="-228600" algn="just"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5.Не оставляйте ножницы с открытыми лезвиями, не режьте ножницами на ходу.</a:t>
            </a:r>
          </a:p>
          <a:p>
            <a:pPr marL="0" indent="-228600" algn="just"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6.Не подходите к товарищу во время работы.</a:t>
            </a:r>
          </a:p>
          <a:p>
            <a:pPr marL="0" indent="-228600" algn="just"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Передавайте закрытые ножницы кольцами вперёд.</a:t>
            </a:r>
          </a:p>
          <a:p>
            <a:pPr marL="0" indent="-228600" algn="just"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9.Во время работы удерживайте материал левой рукой так, чтобы пальцы были в стороне от лезвия.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877347"/>
      </p:ext>
    </p:extLst>
  </p:cSld>
  <p:clrMapOvr>
    <a:masterClrMapping/>
  </p:clrMapOvr>
  <p:transition advTm="11402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этап 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ля начала мы возьмём вышивку и приложим её к потолочной плитке/картону. Отступив от края вышивки на 2 см.,  мы пометим карандашом и затем прочертим с помощью линейки размер будущей рамки.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Виолета\Downloads\IMG_20201110_16005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543" y="273050"/>
            <a:ext cx="6264695" cy="585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1938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06663" y="571480"/>
            <a:ext cx="10919937" cy="148936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этап: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внешней части рамки мы обводим карандашом заготовку и с помощью линейки и карандаша придаём необходимый размер и форму  /на ваше усмотрение/.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2" descr="C:\Users\Виолета\Downloads\IMG_20201110_16013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861619" y="521444"/>
            <a:ext cx="4194001" cy="698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0289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663" y="274638"/>
            <a:ext cx="10919937" cy="193991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этап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отмечаем на внешней рамке границы вышивки карандашом и рисуем необходимый размер карандашом, затем аккуратно вырезаем канцелярским ножом по разметке.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Виолетта\Desktop\Фото\Фото07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7742" y="2348706"/>
            <a:ext cx="5358858" cy="3794938"/>
          </a:xfrm>
          <a:prstGeom prst="rect">
            <a:avLst/>
          </a:prstGeom>
          <a:noFill/>
        </p:spPr>
      </p:pic>
      <p:pic>
        <p:nvPicPr>
          <p:cNvPr id="2050" name="Picture 2" descr="C:\Users\Виолета\Downloads\IMG_20201110_1624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31" y="2276871"/>
            <a:ext cx="5088843" cy="3888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9652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этап: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осле того, как вырезали внутреннюю часть в рамке, осторожно   выдавите  внутреннюю часть.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Виолета\Downloads\IMG_20201110_1628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99" y="548680"/>
            <a:ext cx="5701365" cy="5989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5637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6663" y="274638"/>
            <a:ext cx="5173324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этап: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ru-RU" sz="3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Сейчас понадобится иголка с ниткой.</a:t>
            </a:r>
          </a:p>
          <a:p>
            <a:pPr marL="0" lvl="0" indent="0">
              <a:buNone/>
            </a:pPr>
            <a:r>
              <a:rPr lang="ru-RU" sz="3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Пришиваем вышивку крупными стежками, слегка натягивая ткань. Мелкие стежки делать нельзя – плитка очень хрупкая и может поломаться.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Виолета\Downloads\IMG_20201110_1632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808" y="332656"/>
            <a:ext cx="5729990" cy="6101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0364973"/>
      </p:ext>
    </p:extLst>
  </p:cSld>
  <p:clrMapOvr>
    <a:masterClrMapping/>
  </p:clrMapOvr>
  <p:transition advTm="12698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6663" y="332657"/>
            <a:ext cx="5360965" cy="2592287"/>
          </a:xfrm>
        </p:spPr>
        <p:txBody>
          <a:bodyPr>
            <a:noAutofit/>
          </a:bodyPr>
          <a:lstStyle/>
          <a:p>
            <a:endParaRPr lang="ru-RU" sz="3200" dirty="0" smtClean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endParaRPr lang="ru-RU" sz="3200" dirty="0" smtClean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ru-RU" sz="3200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6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этап: </a:t>
            </a:r>
            <a:endParaRPr lang="ru-RU" sz="3200" dirty="0" smtClean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ru-RU" b="0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после </a:t>
            </a:r>
            <a:r>
              <a:rPr lang="ru-RU" b="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того, как пришили вышивку к внутренней рамке, берём внешнюю рамку с  «окошком» и также приставляем  её к внутренней части, следим, чтобы вышивка «смотрела» в окошко.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63530" y="260648"/>
            <a:ext cx="5363071" cy="2232248"/>
          </a:xfrm>
        </p:spPr>
        <p:txBody>
          <a:bodyPr>
            <a:normAutofit/>
          </a:bodyPr>
          <a:lstStyle/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6663" y="2852935"/>
            <a:ext cx="5360965" cy="3273227"/>
          </a:xfrm>
        </p:spPr>
        <p:txBody>
          <a:bodyPr/>
          <a:lstStyle/>
          <a:p>
            <a:pPr marL="0" lvl="0" indent="0">
              <a:buNone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этап:</a:t>
            </a:r>
          </a:p>
          <a:p>
            <a:pPr marL="0" lvl="0" indent="0">
              <a:buNone/>
            </a:pPr>
            <a:r>
              <a:rPr lang="ru-R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внутреннюю и внешнюю части рамки сшиваем крупными стежками, следим за тем, чтобы вышивка  «смотрела в окошко»</a:t>
            </a:r>
            <a:endParaRPr lang="ru-RU" sz="2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C:\Users\Виолета\Downloads\IMG_20201110_1635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639" y="332656"/>
            <a:ext cx="5646657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287738"/>
      </p:ext>
    </p:extLst>
  </p:cSld>
  <p:clrMapOvr>
    <a:masterClrMapping/>
  </p:clrMapOvr>
  <p:transition advTm="20457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этап: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Рамка практически готова, но её мы можем украсить  и для этого нам нужны ножницы, карандаш, салфетки.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Виолетта\Desktop\Фото\Фото07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9647" y="1370806"/>
            <a:ext cx="6471074" cy="3657600"/>
          </a:xfrm>
          <a:prstGeom prst="rect">
            <a:avLst/>
          </a:prstGeom>
          <a:noFill/>
        </p:spPr>
      </p:pic>
    </p:spTree>
  </p:cSld>
  <p:clrMapOvr>
    <a:masterClrMapping/>
  </p:clrMapOvr>
  <p:transition advTm="6554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украсить рамку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9 этап: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придумав узор для украшения рамки наносим его карандашом на салфетку и вырезаем ножницами.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 этап: 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украшения к рамке мы пришиваем одним или двумя стежками в зависимости от размера этого украшения.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438369"/>
      </p:ext>
    </p:extLst>
  </p:cSld>
  <p:clrMapOvr>
    <a:masterClrMapping/>
  </p:clrMapOvr>
  <p:transition advTm="11742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этап</a:t>
            </a:r>
            <a:r>
              <a:rPr lang="ru-RU" sz="3200" dirty="0" smtClean="0"/>
              <a:t>: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у вас есть желание вы можете покрасить рамку акварельной краской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C:\Users\Виолетта\Desktop\Фото\Фото072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7995" y="1484784"/>
            <a:ext cx="6879465" cy="4886031"/>
          </a:xfrm>
          <a:prstGeom prst="rect">
            <a:avLst/>
          </a:prstGeom>
          <a:noFill/>
        </p:spPr>
      </p:pic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Tm="3029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3600" b="1" u="sng" dirty="0">
                <a:solidFill>
                  <a:srgbClr val="000000"/>
                </a:solidFill>
                <a:latin typeface="Times New Roman"/>
                <a:ea typeface="+mn-ea"/>
                <a:cs typeface="+mn-cs"/>
              </a:rPr>
              <a:t>Правила уборки своего рабочего места</a:t>
            </a:r>
            <a:r>
              <a:rPr lang="ru-RU" sz="3600" dirty="0">
                <a:solidFill>
                  <a:srgbClr val="000000"/>
                </a:solidFill>
                <a:latin typeface="Times New Roman"/>
                <a:ea typeface="+mn-ea"/>
                <a:cs typeface="+mn-cs"/>
              </a:rPr>
              <a:t/>
            </a:r>
            <a:br>
              <a:rPr lang="ru-RU" sz="3600" dirty="0">
                <a:solidFill>
                  <a:srgbClr val="000000"/>
                </a:solidFill>
                <a:latin typeface="Times New Roman"/>
                <a:ea typeface="+mn-ea"/>
                <a:cs typeface="+mn-cs"/>
              </a:rPr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6663" y="1412776"/>
            <a:ext cx="10919937" cy="471338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1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.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  Положи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выполненное 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изделие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в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коробку для изделий.</a:t>
            </a:r>
          </a:p>
          <a:p>
            <a:r>
              <a:rPr lang="ru-RU" b="1" dirty="0">
                <a:solidFill>
                  <a:srgbClr val="000000"/>
                </a:solidFill>
                <a:latin typeface="Times New Roman"/>
              </a:rPr>
              <a:t>2.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 Собери со стола и с пола обрезки материала, мусор.</a:t>
            </a:r>
          </a:p>
          <a:p>
            <a:r>
              <a:rPr lang="ru-RU" b="1" dirty="0">
                <a:solidFill>
                  <a:srgbClr val="000000"/>
                </a:solidFill>
                <a:latin typeface="Times New Roman"/>
              </a:rPr>
              <a:t>3.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  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Протри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инструменты и крышку </a:t>
            </a: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стола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тряпочкой.</a:t>
            </a:r>
          </a:p>
          <a:p>
            <a:r>
              <a:rPr lang="ru-RU" b="1" dirty="0">
                <a:solidFill>
                  <a:srgbClr val="000000"/>
                </a:solidFill>
                <a:latin typeface="Times New Roman"/>
              </a:rPr>
              <a:t>5.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 Тщательно вытри руки тряпочкой и вымой их с мылом.</a:t>
            </a:r>
          </a:p>
          <a:p>
            <a:r>
              <a:rPr lang="ru-RU" b="1" dirty="0">
                <a:solidFill>
                  <a:srgbClr val="000000"/>
                </a:solidFill>
                <a:latin typeface="Times New Roman"/>
              </a:rPr>
              <a:t>6.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 Сними рабочую одежду.</a:t>
            </a:r>
          </a:p>
          <a:p>
            <a:r>
              <a:rPr lang="ru-RU" b="1" dirty="0">
                <a:solidFill>
                  <a:srgbClr val="000000"/>
                </a:solidFill>
                <a:latin typeface="Times New Roman"/>
              </a:rPr>
              <a:t>7.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 Все принадлежности убери.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0806809"/>
      </p:ext>
    </p:extLst>
  </p:cSld>
  <p:clrMapOvr>
    <a:masterClrMapping/>
  </p:clrMapOvr>
  <p:transition advTm="9311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274686">
            <a:off x="902410" y="1293075"/>
            <a:ext cx="3752030" cy="2863253"/>
          </a:xfrm>
        </p:spPr>
        <p:txBody>
          <a:bodyPr>
            <a:normAutofit/>
          </a:bodyPr>
          <a:lstStyle/>
          <a:p>
            <a:r>
              <a:rPr lang="ru-RU" dirty="0" smtClean="0"/>
              <a:t>Итог: просим оценить.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AutoShape 2" descr="https://apf.mail.ru/cgi-bin/readmsg?id=16050084770007594496;0;6&amp;exif=1&amp;full=1&amp;x-email=violetta.maricheva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623" y="332656"/>
            <a:ext cx="5760640" cy="6365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4173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3" name="Picture 4" descr="http://gif-jpg-png.ru/_ph/11/2/64334480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9125" y="1428736"/>
            <a:ext cx="5023964" cy="5143536"/>
          </a:xfrm>
          <a:prstGeom prst="rect">
            <a:avLst/>
          </a:prstGeom>
          <a:noFill/>
        </p:spPr>
      </p:pic>
      <p:pic>
        <p:nvPicPr>
          <p:cNvPr id="4" name="Picture 2" descr="http://bmsosh.rfpgu.ru/image/zvonok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83300" y="2071678"/>
            <a:ext cx="3286084" cy="2476494"/>
          </a:xfrm>
          <a:prstGeom prst="rect">
            <a:avLst/>
          </a:prstGeom>
          <a:noFill/>
        </p:spPr>
      </p:pic>
    </p:spTree>
  </p:cSld>
  <p:clrMapOvr>
    <a:masterClrMapping/>
  </p:clrMapOvr>
  <p:transition advTm="961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_90000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</TotalTime>
  <Words>386</Words>
  <Application>Microsoft Office PowerPoint</Application>
  <PresentationFormat>Произвольный</PresentationFormat>
  <Paragraphs>58</Paragraphs>
  <Slides>15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_900004</vt:lpstr>
      <vt:lpstr>ГКОУ «Специальная (коррекционная) школа-интернат» с. Чёрный Отрог Рамка своими руками</vt:lpstr>
      <vt:lpstr>Материалы необходимые для работы:</vt:lpstr>
      <vt:lpstr>Техника безопасности при работе :</vt:lpstr>
      <vt:lpstr>1 этап :</vt:lpstr>
      <vt:lpstr>2 этап: Для внешней части рамки мы обводим карандашом заготовку и с помощью линейки и карандаша придаём необходимый размер и форму  /на ваше усмотрение/.  </vt:lpstr>
      <vt:lpstr>3 этап: отмечаем на внешней рамке границы вышивки карандашом и рисуем необходимый размер карандашом, затем аккуратно вырезаем канцелярским ножом по разметке.</vt:lpstr>
      <vt:lpstr>4 этап:</vt:lpstr>
      <vt:lpstr>5 этап:</vt:lpstr>
      <vt:lpstr>Презентация PowerPoint</vt:lpstr>
      <vt:lpstr>8 этап:</vt:lpstr>
      <vt:lpstr>Как украсить рамку</vt:lpstr>
      <vt:lpstr>11 этап: если у вас есть желание вы можете покрасить рамку акварельной краской</vt:lpstr>
      <vt:lpstr>Правила уборки своего рабочего места </vt:lpstr>
      <vt:lpstr>Итог: просим оценить.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Рамка своими руками</dc:title>
  <dc:creator>Виолетта</dc:creator>
  <cp:lastModifiedBy>Виолета</cp:lastModifiedBy>
  <cp:revision>25</cp:revision>
  <dcterms:created xsi:type="dcterms:W3CDTF">2015-05-16T14:46:09Z</dcterms:created>
  <dcterms:modified xsi:type="dcterms:W3CDTF">2020-11-11T06:02:39Z</dcterms:modified>
</cp:coreProperties>
</file>