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1" r:id="rId6"/>
    <p:sldId id="264" r:id="rId7"/>
    <p:sldId id="265" r:id="rId8"/>
    <p:sldId id="266" r:id="rId9"/>
    <p:sldId id="267" r:id="rId10"/>
    <p:sldId id="260" r:id="rId11"/>
    <p:sldId id="263" r:id="rId12"/>
    <p:sldId id="26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B49862E-9AA2-43E5-988A-94F132B24458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D0D109D-8A48-462E-BF31-4F72C180DC1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4617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862E-9AA2-43E5-988A-94F132B24458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D109D-8A48-462E-BF31-4F72C180DC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182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862E-9AA2-43E5-988A-94F132B24458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D109D-8A48-462E-BF31-4F72C180DC11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8181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862E-9AA2-43E5-988A-94F132B24458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D109D-8A48-462E-BF31-4F72C180DC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788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862E-9AA2-43E5-988A-94F132B24458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D109D-8A48-462E-BF31-4F72C180DC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294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862E-9AA2-43E5-988A-94F132B24458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D109D-8A48-462E-BF31-4F72C180DC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307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862E-9AA2-43E5-988A-94F132B24458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D109D-8A48-462E-BF31-4F72C180DC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916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862E-9AA2-43E5-988A-94F132B24458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D109D-8A48-462E-BF31-4F72C180DC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434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862E-9AA2-43E5-988A-94F132B24458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D109D-8A48-462E-BF31-4F72C180DC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822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862E-9AA2-43E5-988A-94F132B24458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D109D-8A48-462E-BF31-4F72C180DC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28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862E-9AA2-43E5-988A-94F132B24458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D109D-8A48-462E-BF31-4F72C180DC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654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FB49862E-9AA2-43E5-988A-94F132B24458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D0D109D-8A48-462E-BF31-4F72C180DC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027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40DAE6-B8FF-430A-BBAD-C303E8D1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2868" y="1343771"/>
            <a:ext cx="9966960" cy="2926080"/>
          </a:xfrm>
        </p:spPr>
        <p:txBody>
          <a:bodyPr>
            <a:normAutofit fontScale="90000"/>
          </a:bodyPr>
          <a:lstStyle/>
          <a:p>
            <a:r>
              <a:rPr lang="ru-RU" dirty="0"/>
              <a:t>Дифференциация звуков </a:t>
            </a:r>
            <a:br>
              <a:rPr lang="ru-RU" dirty="0"/>
            </a:br>
            <a:r>
              <a:rPr lang="ru-RU" dirty="0"/>
              <a:t>К-Г в словах, в словосочетаниях.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631FFC-BB8A-4FB0-9E07-0BEAA8057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816" y="4328718"/>
            <a:ext cx="3347064" cy="185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9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7A710FB1-BAEB-49EA-8CB3-0CC057232B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0253" y="572549"/>
            <a:ext cx="7250308" cy="543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871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AD3F0FDC-A005-4A7A-8C5B-CDDAEB59C47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816" y="782273"/>
            <a:ext cx="7419080" cy="49977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9836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85816291-115F-489E-8659-A0C16DCEFF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0860" y="564158"/>
            <a:ext cx="7183198" cy="5387399"/>
          </a:xfrm>
        </p:spPr>
      </p:pic>
    </p:spTree>
    <p:extLst>
      <p:ext uri="{BB962C8B-B14F-4D97-AF65-F5344CB8AC3E}">
        <p14:creationId xmlns:p14="http://schemas.microsoft.com/office/powerpoint/2010/main" val="853690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BC3878-5443-483C-A3DC-3FA495BF4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sng" dirty="0">
                <a:solidFill>
                  <a:srgbClr val="002060"/>
                </a:solidFill>
              </a:rPr>
              <a:t>Игра «Поймай звук»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7B276D9-3CD8-48DC-9F2F-5DA511D910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337" y="1618588"/>
            <a:ext cx="9872663" cy="3825656"/>
          </a:xfrm>
        </p:spPr>
      </p:pic>
    </p:spTree>
    <p:extLst>
      <p:ext uri="{BB962C8B-B14F-4D97-AF65-F5344CB8AC3E}">
        <p14:creationId xmlns:p14="http://schemas.microsoft.com/office/powerpoint/2010/main" val="2578430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DED9B2-BDC6-4ABA-8911-445462DA3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Прочитать пары слов: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974EAC-4642-424D-9F43-F2045C1DC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6651" y="1965960"/>
            <a:ext cx="2623657" cy="4024618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Горка-корка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Гости-кости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Кол-гол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Калька-галька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Грот-крот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Игра-игра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Галина-калина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Голос-колос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FFFC8F-72AD-4509-A64F-D219F0FB0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518" y="2057290"/>
            <a:ext cx="4139543" cy="253005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5173E8-F79C-46E2-BD0F-B113F9906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9877" y="2441371"/>
            <a:ext cx="1798476" cy="214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781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63BF0739-9024-47F3-822A-6092A2BAF9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7223" y="1867279"/>
            <a:ext cx="9872663" cy="279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25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0B03EE7C-8CF9-42E3-BED8-7E17F866D1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9668" y="1769160"/>
            <a:ext cx="9872663" cy="280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854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295B86FE-E4EF-4150-9677-198A763D3C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3059" y="1900335"/>
            <a:ext cx="9872663" cy="262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244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7CB233-FBE8-4036-B5A3-4772C0300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sng" dirty="0">
                <a:solidFill>
                  <a:srgbClr val="002060"/>
                </a:solidFill>
              </a:rPr>
              <a:t>«Помири Колобка и Гномика»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BF5D65D-E6DA-4F76-B21D-B6B6F3E0A5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7361" y="1573861"/>
            <a:ext cx="4135613" cy="2530854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6198D3-9CEA-4A8E-A1BD-ED603B4B4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9447" y="1573861"/>
            <a:ext cx="1796906" cy="214730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CDFBE29-94CA-4AC4-89B1-48F297669B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4353" y="2175612"/>
            <a:ext cx="1121761" cy="10303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A20EDD4-085A-4FC1-AD03-35FB0B259F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635" y="2175612"/>
            <a:ext cx="1219306" cy="118272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F358609-76BB-440B-AD00-4EBD197D06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9061" y="4097404"/>
            <a:ext cx="1231499" cy="84132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2FF70B9-E019-4275-9264-D99A09EB53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4013" y="4212532"/>
            <a:ext cx="1097375" cy="118272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D378EFE-56D3-475C-AA8E-F43FFC51EC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2151" y="3712616"/>
            <a:ext cx="1042506" cy="99983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3A80FFD-7368-42E9-99A2-2F30F681FB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95167" y="3155284"/>
            <a:ext cx="1298561" cy="129856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620897B-00EB-4164-947D-FEB931F1D2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6852" y="5015767"/>
            <a:ext cx="853514" cy="124369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8323173-2492-4A4F-8009-F9B49F73CC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60212" y="4100099"/>
            <a:ext cx="1182727" cy="125588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91F514D-A776-41E4-816D-813F6A3F64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6852" y="2978231"/>
            <a:ext cx="1298561" cy="97544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5E117B9-4A4E-4A00-BF8B-D3049BFA74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62916" y="4983542"/>
            <a:ext cx="1054699" cy="118272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4D59C52-19DE-4BD2-AEF0-6A062FB83A4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29779" y="5218087"/>
            <a:ext cx="1298561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677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DA4ED7-E50B-4799-828A-E882AAD6B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sng" dirty="0">
                <a:solidFill>
                  <a:srgbClr val="002060"/>
                </a:solidFill>
              </a:rPr>
              <a:t>Игра «Один-Много»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0A6158-07D3-4594-BAAD-A5FEAA2D5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5649" y="2099345"/>
            <a:ext cx="2690769" cy="3496112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Газета -…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- …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- …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Голос-…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- …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Глаз-…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AB9F2F-2805-463E-A31A-9062591DB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86" y="2534589"/>
            <a:ext cx="2868073" cy="191080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339499-262C-4B8A-BF2F-05852ACEE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118" y="2534589"/>
            <a:ext cx="4455796" cy="197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62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7F3450-F83A-4255-AEA9-55D0A8C2F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63" y="580444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с гномом словосочетания из слов первого и второго столбика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E297B4B-0FC8-4CF2-9E0A-2E8FE8EFB4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845674" y="2775219"/>
            <a:ext cx="1798476" cy="2145978"/>
          </a:xfrm>
          <a:prstGeom prst="rect">
            <a:avLst/>
          </a:prstGeom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4566862A-16DD-42BD-A20A-F2DCE42B80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95747" y="1821464"/>
            <a:ext cx="4183509" cy="2276800"/>
          </a:xfrm>
        </p:spPr>
        <p:txBody>
          <a:bodyPr>
            <a:normAutofit/>
          </a:bodyPr>
          <a:lstStyle/>
          <a:p>
            <a:r>
              <a:rPr lang="ru-RU" dirty="0"/>
              <a:t>колбаса</a:t>
            </a:r>
          </a:p>
          <a:p>
            <a:r>
              <a:rPr lang="ru-RU" dirty="0"/>
              <a:t>гора</a:t>
            </a:r>
          </a:p>
          <a:p>
            <a:r>
              <a:rPr lang="ru-RU" dirty="0"/>
              <a:t>Галстук</a:t>
            </a:r>
          </a:p>
          <a:p>
            <a:r>
              <a:rPr lang="ru-RU" dirty="0"/>
              <a:t>петушок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8A49D241-8A04-49C2-9896-65B8752BA1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605023" y="2230419"/>
            <a:ext cx="5920030" cy="4121585"/>
          </a:xfrm>
        </p:spPr>
        <p:txBody>
          <a:bodyPr/>
          <a:lstStyle/>
          <a:p>
            <a:r>
              <a:rPr lang="ru-RU" b="1" dirty="0">
                <a:solidFill>
                  <a:schemeClr val="accent4"/>
                </a:solidFill>
              </a:rPr>
              <a:t>Красный</a:t>
            </a:r>
          </a:p>
          <a:p>
            <a:r>
              <a:rPr lang="ru-RU" b="1" dirty="0">
                <a:solidFill>
                  <a:schemeClr val="accent4"/>
                </a:solidFill>
              </a:rPr>
              <a:t>Голосистый</a:t>
            </a:r>
          </a:p>
          <a:p>
            <a:r>
              <a:rPr lang="ru-RU" b="1" dirty="0">
                <a:solidFill>
                  <a:schemeClr val="accent4"/>
                </a:solidFill>
              </a:rPr>
              <a:t>Высокая</a:t>
            </a:r>
          </a:p>
          <a:p>
            <a:r>
              <a:rPr lang="ru-RU" b="1" dirty="0">
                <a:solidFill>
                  <a:schemeClr val="accent4"/>
                </a:solidFill>
              </a:rPr>
              <a:t>Копченая</a:t>
            </a:r>
          </a:p>
        </p:txBody>
      </p:sp>
    </p:spTree>
    <p:extLst>
      <p:ext uri="{BB962C8B-B14F-4D97-AF65-F5344CB8AC3E}">
        <p14:creationId xmlns:p14="http://schemas.microsoft.com/office/powerpoint/2010/main" val="1679104928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73</TotalTime>
  <Words>70</Words>
  <Application>Microsoft Office PowerPoint</Application>
  <PresentationFormat>Широкоэкранный</PresentationFormat>
  <Paragraphs>28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Corbel</vt:lpstr>
      <vt:lpstr>Times New Roman</vt:lpstr>
      <vt:lpstr>Базис</vt:lpstr>
      <vt:lpstr>Дифференциация звуков  К-Г в словах, в словосочетаниях.</vt:lpstr>
      <vt:lpstr>Презентация PowerPoint</vt:lpstr>
      <vt:lpstr>Презентация PowerPoint</vt:lpstr>
      <vt:lpstr>Презентация PowerPoint</vt:lpstr>
      <vt:lpstr>Игра «Поймай звук»</vt:lpstr>
      <vt:lpstr>Прочитать пары слов:</vt:lpstr>
      <vt:lpstr>Презентация PowerPoint</vt:lpstr>
      <vt:lpstr>Презентация PowerPoint</vt:lpstr>
      <vt:lpstr>Презентация PowerPoint</vt:lpstr>
      <vt:lpstr>«Помири Колобка и Гномика»</vt:lpstr>
      <vt:lpstr>Игра «Один-Много»</vt:lpstr>
      <vt:lpstr>Составьте с гномом словосочетания из слов первого и второго столбика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Дифференциация звуков  К-Г в словах</dc:title>
  <dc:creator>Mafia Iskenderov</dc:creator>
  <cp:lastModifiedBy>Mafia Iskenderov</cp:lastModifiedBy>
  <cp:revision>5</cp:revision>
  <dcterms:created xsi:type="dcterms:W3CDTF">2021-03-18T12:20:23Z</dcterms:created>
  <dcterms:modified xsi:type="dcterms:W3CDTF">2021-03-19T04:21:30Z</dcterms:modified>
</cp:coreProperties>
</file>