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3" r:id="rId3"/>
    <p:sldId id="264" r:id="rId4"/>
    <p:sldId id="265" r:id="rId5"/>
    <p:sldId id="266" r:id="rId6"/>
    <p:sldId id="257" r:id="rId7"/>
    <p:sldId id="267" r:id="rId8"/>
    <p:sldId id="258" r:id="rId9"/>
    <p:sldId id="259" r:id="rId10"/>
    <p:sldId id="268" r:id="rId11"/>
    <p:sldId id="260" r:id="rId12"/>
    <p:sldId id="269" r:id="rId13"/>
    <p:sldId id="261" r:id="rId14"/>
    <p:sldId id="270" r:id="rId15"/>
    <p:sldId id="262" r:id="rId1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0DE1E-46F9-40E7-843B-A325E20E1D4D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E2E50-CA0F-41D2-85F6-56131978E3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34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19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106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43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45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87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94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50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54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44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826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61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DA387-EDA9-4BCA-A7F9-7369CE35C25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000D0-C93F-419A-A4A3-30A48BF85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F9D52-4B82-FB69-6BFE-39CC1A5A2F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AFB9616-DE40-0DC1-9F35-0969708ECC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48EE1C-AE79-0454-85B5-F9B83EE5D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30B4D01-FC66-5D0E-F6C7-999CE7D0FE1D}"/>
              </a:ext>
            </a:extLst>
          </p:cNvPr>
          <p:cNvSpPr/>
          <p:nvPr/>
        </p:nvSpPr>
        <p:spPr>
          <a:xfrm>
            <a:off x="48943" y="1600200"/>
            <a:ext cx="985705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Классный час:</a:t>
            </a:r>
          </a:p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«Собаки во время </a:t>
            </a:r>
          </a:p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Великой Отечественной войны»</a:t>
            </a:r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44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8FCBF-72BD-32F0-979D-7101F9C5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1236D3-61EA-E87A-45D2-53AD9D5A7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3F76F3-DCC0-57AA-1E9E-E7C11F0AD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E6BA2C-C78B-DC81-591D-1DA5A85809F2}"/>
              </a:ext>
            </a:extLst>
          </p:cNvPr>
          <p:cNvSpPr txBox="1"/>
          <p:nvPr/>
        </p:nvSpPr>
        <p:spPr>
          <a:xfrm>
            <a:off x="394861" y="985380"/>
            <a:ext cx="8830101" cy="4298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Формирование у школьников патриотической позиции.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Воспитание любви к Родине, к природе, гуманного отношения к животным.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Воспитание чувства гордости за победу русского народа в Великой Отечественной войне.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Рассказать учащимся о роли собак на войне;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750"/>
              </a:spcAft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Расширить знания детей о тех собаках, которые помогали солдатам в годы Великой Отечественной войны.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750"/>
              </a:spcAft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Развитие познавательного интереса у ребенка к истории страны.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3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87D67-5446-28CB-A749-00E68BEA6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E2AC9-8F39-390B-86EE-6920E77B039E}"/>
              </a:ext>
            </a:extLst>
          </p:cNvPr>
          <p:cNvSpPr txBox="1"/>
          <p:nvPr/>
        </p:nvSpPr>
        <p:spPr>
          <a:xfrm>
            <a:off x="2429302" y="2823691"/>
            <a:ext cx="5049670" cy="671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Не говорит, не поет, а кто к хозяину идет она знать дает.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9853C2-B0F0-DDA5-9A5D-71C12420C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440" y="0"/>
            <a:ext cx="6511119" cy="48833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9D5462-2857-8C69-5DE6-0229A9034E8F}"/>
              </a:ext>
            </a:extLst>
          </p:cNvPr>
          <p:cNvSpPr txBox="1"/>
          <p:nvPr/>
        </p:nvSpPr>
        <p:spPr>
          <a:xfrm>
            <a:off x="681038" y="5177668"/>
            <a:ext cx="8543925" cy="138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Идут годы, меняется жизнь, но время не в силах стереть из нашей памяти великую дату – 9 мая 1945 года. Этот день отмечают в каждой семье, как великий праздник – День Победы в Великой Отечественной войне.</a:t>
            </a:r>
            <a:endParaRPr lang="ru-RU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37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9DF6D-D4B4-BC79-0351-644930F6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313792-F0D3-6198-8C09-AC3139E1C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7232" y="0"/>
            <a:ext cx="7917730" cy="49485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F57709-BC4F-A421-3B13-198935BE1F42}"/>
              </a:ext>
            </a:extLst>
          </p:cNvPr>
          <p:cNvSpPr txBox="1"/>
          <p:nvPr/>
        </p:nvSpPr>
        <p:spPr>
          <a:xfrm>
            <a:off x="1089669" y="4948582"/>
            <a:ext cx="8543924" cy="1716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Великая Отечественная война… Страшный период в истории нашей страны. Но именно в это время наиболее ярко проявились такие качества как отвага, дружба, взаимопомощь, мужество, преданность. Но они были присущи не только людям, но и их четвероногим друзьям – животным.</a:t>
            </a:r>
            <a:endParaRPr lang="ru-RU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38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60687-EF7F-8B55-59B1-83BFF1049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C90C012-3EA8-CE9C-E6F4-577A5C8AF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352D7A6-2D3F-1AF8-4BC2-9FDA65152567}"/>
              </a:ext>
            </a:extLst>
          </p:cNvPr>
          <p:cNvSpPr/>
          <p:nvPr/>
        </p:nvSpPr>
        <p:spPr>
          <a:xfrm>
            <a:off x="2084875" y="292439"/>
            <a:ext cx="573625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Отгадайте загадку: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BB7168-4252-F23C-6869-D1D89ADB96C1}"/>
              </a:ext>
            </a:extLst>
          </p:cNvPr>
          <p:cNvSpPr txBox="1"/>
          <p:nvPr/>
        </p:nvSpPr>
        <p:spPr>
          <a:xfrm>
            <a:off x="1347369" y="1588820"/>
            <a:ext cx="7929349" cy="1237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говорит, не поет, а кто к хозяину идет она знать дает.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F9E141-E3C5-3D88-39F5-6FEB2A44C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671" y="2651259"/>
            <a:ext cx="2223919" cy="25200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4FC2B0-89AB-BA57-F82D-4680B1232136}"/>
              </a:ext>
            </a:extLst>
          </p:cNvPr>
          <p:cNvSpPr txBox="1"/>
          <p:nvPr/>
        </p:nvSpPr>
        <p:spPr>
          <a:xfrm>
            <a:off x="434582" y="4050416"/>
            <a:ext cx="6390244" cy="856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Время Великой Отечественной войны на фронте служило около 70 000 собак.</a:t>
            </a:r>
            <a:endParaRPr lang="ru-RU" sz="24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C5105-C6C4-E876-8D83-E3A2662C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1D1D7EE-239F-7056-C73B-D16948187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6" y="0"/>
            <a:ext cx="5801784" cy="43513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90AA8E-BE6F-272A-E5A1-684D1B9D8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663" y="857764"/>
            <a:ext cx="3856257" cy="249134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6BCBE7-B674-CBB2-E7AA-AD73517D4E29}"/>
              </a:ext>
            </a:extLst>
          </p:cNvPr>
          <p:cNvSpPr/>
          <p:nvPr/>
        </p:nvSpPr>
        <p:spPr>
          <a:xfrm>
            <a:off x="350644" y="4403782"/>
            <a:ext cx="912090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Овчарка Дина, поначалу ее учили подрывать танки, искать мины, но на «уроках» она</a:t>
            </a:r>
          </a:p>
          <a:p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успешно справлялась и с диверсионными заданиями, поэтому вскоре попала в группу бойцов. Дина была умной и стремительной </a:t>
            </a:r>
          </a:p>
          <a:p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собакой, невероятным образом она успевала оставить взрывчатку и скрыться с места. Дважды она проявила себя при </a:t>
            </a:r>
          </a:p>
          <a:p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Разминировании зданий в Полоцке, где в брошенном немецком госпитале в кроватном матрасе нашла мину с «сюрпризом».</a:t>
            </a:r>
          </a:p>
          <a:p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</a:t>
            </a:r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своими «однополчанами» Дина встретила Победу, а после войны ей доверили роль «живого экспоната» </a:t>
            </a:r>
          </a:p>
          <a:p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Музее боевой славы. Собака фронтовичка дожила до глубокой старости.</a:t>
            </a:r>
            <a:endParaRPr lang="ru-RU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61B82FB-90B2-D9F6-9919-0B246395ABB3}"/>
              </a:ext>
            </a:extLst>
          </p:cNvPr>
          <p:cNvSpPr/>
          <p:nvPr/>
        </p:nvSpPr>
        <p:spPr>
          <a:xfrm>
            <a:off x="1910688" y="871567"/>
            <a:ext cx="2183640" cy="3840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957D5D-E9AA-106B-BE3C-05EA8182CF6B}"/>
              </a:ext>
            </a:extLst>
          </p:cNvPr>
          <p:cNvSpPr/>
          <p:nvPr/>
        </p:nvSpPr>
        <p:spPr>
          <a:xfrm>
            <a:off x="2734410" y="766298"/>
            <a:ext cx="10246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</a:t>
            </a:r>
          </a:p>
        </p:txBody>
      </p:sp>
    </p:spTree>
    <p:extLst>
      <p:ext uri="{BB962C8B-B14F-4D97-AF65-F5344CB8AC3E}">
        <p14:creationId xmlns:p14="http://schemas.microsoft.com/office/powerpoint/2010/main" val="372144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D828A1-577C-E034-3433-3B2ACF3B1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55" y="158365"/>
            <a:ext cx="5444200" cy="4084674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B073C056-E89C-0AEA-2609-B84CEB9F9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14355" y="4274306"/>
            <a:ext cx="4121490" cy="23295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7EE8A8-7E05-EEDE-F6B5-880AA59F0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3564" y="1027908"/>
            <a:ext cx="3583072" cy="27022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A39591-2C21-3110-09F2-32327282B4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87" b="8667"/>
          <a:stretch/>
        </p:blipFill>
        <p:spPr>
          <a:xfrm>
            <a:off x="582110" y="4357876"/>
            <a:ext cx="4620289" cy="224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0F0A5-0368-2F90-FC9F-CCF0AFD7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53" y="0"/>
            <a:ext cx="3356426" cy="8631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Связист Рекс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D494FB72-1B8E-28F5-B915-65E989A5B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94" y="365128"/>
            <a:ext cx="4730906" cy="35481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9BE59E-4308-B434-78A9-1A47DCD26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60" y="4092517"/>
            <a:ext cx="3798374" cy="276548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62035D-4E07-E9CC-91BC-F5944CB435CB}"/>
              </a:ext>
            </a:extLst>
          </p:cNvPr>
          <p:cNvSpPr/>
          <p:nvPr/>
        </p:nvSpPr>
        <p:spPr>
          <a:xfrm>
            <a:off x="5268036" y="863172"/>
            <a:ext cx="4415870" cy="50475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замечательном четвероногом бойце по кличке Рекс стало известно из рассказа его </a:t>
            </a:r>
          </a:p>
          <a:p>
            <a:pPr algn="just"/>
            <a:r>
              <a:rPr lang="ru-RU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проводника связиста Николая </a:t>
            </a:r>
            <a:r>
              <a:rPr lang="ru-RU" sz="1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Больгинова</a:t>
            </a:r>
            <a:r>
              <a:rPr lang="ru-RU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находился вместе со своим питомцем при стрелковом батальоне. «Это было под Никополем в феврале 1944 года, - вспоминал ветеран. – дошли до Днепра и благополучно переправились. В это же время через реку была протянута кабельная связь от комполка до комбата, но минут через 10 связь прервалась. А фашисты пошли в контратаку. Пришлось Рексу доставлять донесение». Боец очень переживал за своего подопечного, поскольку прежде ему не доводилось переплывать таких широких рек в холодную пору. Но пёс отважно бросился выполнять поручение. Несмотря на то, что сильное течение и порывистый ветер относили его, Рекс добрался до нашего берега и передал донесение в нужные руки. </a:t>
            </a:r>
          </a:p>
          <a:p>
            <a:pPr algn="just"/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 этот же день Рекс </a:t>
            </a: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триждя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переплывал Днепр под ураганным артиллерийским и пулеметным огнем, доставляя важные документы» - добавил рассказчик. За свою фронтовую </a:t>
            </a:r>
            <a:r>
              <a:rPr lang="ru-RU" sz="1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биограыию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Рекс несколько раз был ранен, но каждый раз возвращался в строй. Он доставил по назначению 1649 донесений. </a:t>
            </a:r>
            <a:r>
              <a:rPr lang="ru-RU" sz="1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5155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66CE6-E0FC-091C-4A33-F607A39A4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9AD2AC-D773-96D5-A8CC-8A694ED63A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572" y="2702256"/>
            <a:ext cx="7792872" cy="38964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AB9688-E26F-75C1-3C0C-CD6799434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174" y="0"/>
            <a:ext cx="3565714" cy="251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8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9C90D-DEEA-0307-C45B-B8E659A3A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003" y="97942"/>
            <a:ext cx="2646742" cy="767637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 Мухтар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AD4F03-BD19-545B-B1BC-E9F3A76E8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199"/>
          <a:stretch/>
        </p:blipFill>
        <p:spPr>
          <a:xfrm>
            <a:off x="187751" y="108891"/>
            <a:ext cx="3551735" cy="43468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3ED994-D792-1115-237B-2C76FBC59D38}"/>
              </a:ext>
            </a:extLst>
          </p:cNvPr>
          <p:cNvSpPr/>
          <p:nvPr/>
        </p:nvSpPr>
        <p:spPr>
          <a:xfrm>
            <a:off x="3914554" y="865579"/>
            <a:ext cx="580369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Тысячи раненых солдат обязаны своим спасением собакам-санитарам. 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Чуткие, верные и выносливые четвероногие бойцы с прикрепленными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спинах медицинскими сумками находили истекающих кровью бойцов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воронках и развороченных окопах. Они по-пластунски подползали к раненому, 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ждали, когда тот достанет перевязочный пакет и перевяжет рану, а потом 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отправлялись к другому. </a:t>
            </a:r>
          </a:p>
          <a:p>
            <a:pPr algn="just"/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Санитарная собака Мухтар, за годы войны вытащила с полей сражений более 400 раненых воинов. Спас Мухтар и своего проводника, когда того контузило от разорвавшейся вблизи бомбы. Собаки-санитары умели отличить живого человека от погибшего, находили того, кто был без сознания, и лизали ему лицо до тех пор, пока боец не приходил в себя, согревали в холода тех, кто замерзал и был без сил.</a:t>
            </a:r>
            <a:endParaRPr lang="ru-RU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806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F73D4-DCFE-3E65-58E4-81D4E406D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6B0547-DD00-961E-534B-0EF276469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65" y="3039537"/>
            <a:ext cx="5152116" cy="37152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F10C67-B932-8C7E-8088-BC65DDD7D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33" y="103215"/>
            <a:ext cx="4109967" cy="31749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BE36B6-24F0-7BE9-8F1F-6C88B5229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946" y="457126"/>
            <a:ext cx="3655704" cy="516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47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B3390-E015-D8E0-667F-0FE2970A7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435" y="0"/>
            <a:ext cx="854392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Шотландский колли по кличке Дик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5B035E-4972-CB2D-B1C1-3634AE687FBB}"/>
              </a:ext>
            </a:extLst>
          </p:cNvPr>
          <p:cNvSpPr/>
          <p:nvPr/>
        </p:nvSpPr>
        <p:spPr>
          <a:xfrm>
            <a:off x="775435" y="4454439"/>
            <a:ext cx="8761863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Легендой минно-розыскного дела стал пёс Дик. Породистый рыже-белый шотландский колли</a:t>
            </a:r>
          </a:p>
          <a:p>
            <a:pPr algn="just"/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Был призван на службу в августе 1941 из Ленинграда. Дик в Вов обнаружил более 12 тысяч мин. </a:t>
            </a:r>
          </a:p>
          <a:p>
            <a:pPr algn="just"/>
            <a:r>
              <a:rPr lang="ru-RU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 помогал сапёрам разминировать дома и улицы в Сталинграде и Праге. </a:t>
            </a:r>
          </a:p>
          <a:p>
            <a:pPr algn="just"/>
            <a:r>
              <a:rPr lang="ru-RU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войны смелый пёс, несмотря на ранения, не только продолжил военную службу, но и принял участие в собачьих выставках, </a:t>
            </a:r>
          </a:p>
          <a:p>
            <a:pPr algn="just"/>
            <a:r>
              <a:rPr lang="ru-RU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Добивших призовых мест.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69DAEB3-4C57-C4F0-F656-847EA95FF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354" t="15306" r="18961" b="27335"/>
          <a:stretch/>
        </p:blipFill>
        <p:spPr>
          <a:xfrm>
            <a:off x="586640" y="1049245"/>
            <a:ext cx="3913632" cy="27721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4C886B-9C9F-0359-9DCE-27015D2C1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839006"/>
            <a:ext cx="2450804" cy="346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57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78B1A-E43F-2121-87D2-36BD60A7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79AFB60-39F8-7BBE-3E5E-78176139C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332" y="573255"/>
            <a:ext cx="9206922" cy="28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48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DAD0D3-8355-368F-4B1D-A932AFAF6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810" y="789038"/>
            <a:ext cx="4572396" cy="304826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766D51-2A6A-2BF8-0AB0-5B10BCB33553}"/>
              </a:ext>
            </a:extLst>
          </p:cNvPr>
          <p:cNvSpPr/>
          <p:nvPr/>
        </p:nvSpPr>
        <p:spPr>
          <a:xfrm>
            <a:off x="801858" y="4001294"/>
            <a:ext cx="810299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Обладая отменным чутьем, слухом и зрением, собаки помогали разведчикам находить в тылу противника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безопасные проходы, скрытые огневые точки и засады. Начальник штаба 2-го отдельного полка специальной службы 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майор Федор Михайлович Лужков вспоминал о собаке по кличке Джек, с которой работал ефрейтор Новелла </a:t>
            </a:r>
            <a:r>
              <a:rPr lang="ru-RU" sz="1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Хайбуллович</a:t>
            </a:r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Кисагулов</a:t>
            </a:r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 своим питомцем он 12 раз выходил в тыл немцев, на его счету было более 20 пленных офицеров, обладающих оперативной информацией </a:t>
            </a:r>
          </a:p>
          <a:p>
            <a:pPr algn="just"/>
            <a:r>
              <a:rPr lang="ru-RU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важными сведениями. </a:t>
            </a:r>
          </a:p>
          <a:p>
            <a:pPr algn="just"/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Разведчики и их собаки всегда пользовались особым вниманием и уважением у бойцов, которые справедливо полагали, что вылазка в тыл врага</a:t>
            </a:r>
          </a:p>
          <a:p>
            <a:pPr algn="just"/>
            <a:r>
              <a:rPr lang="ru-RU" sz="1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будет результативнее, если с группой разведчиков идет проводник с собакой.</a:t>
            </a:r>
            <a:endParaRPr lang="ru-RU" sz="1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BAE8BA-B41D-0C28-C2F2-F7B45746B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977" y="658773"/>
            <a:ext cx="2405263" cy="317852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165D65-CF10-E73F-0667-0CFB49233C7F}"/>
              </a:ext>
            </a:extLst>
          </p:cNvPr>
          <p:cNvSpPr/>
          <p:nvPr/>
        </p:nvSpPr>
        <p:spPr>
          <a:xfrm>
            <a:off x="3725773" y="163381"/>
            <a:ext cx="24544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Разведчик Джек</a:t>
            </a:r>
          </a:p>
        </p:txBody>
      </p:sp>
    </p:spTree>
    <p:extLst>
      <p:ext uri="{BB962C8B-B14F-4D97-AF65-F5344CB8AC3E}">
        <p14:creationId xmlns:p14="http://schemas.microsoft.com/office/powerpoint/2010/main" val="2045171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121BA-78AF-50A6-AD1C-60B1085B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5211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факты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5E20EB-9C82-1811-9057-3B4BD9A8AEBA}"/>
              </a:ext>
            </a:extLst>
          </p:cNvPr>
          <p:cNvSpPr/>
          <p:nvPr/>
        </p:nvSpPr>
        <p:spPr>
          <a:xfrm>
            <a:off x="184052" y="1228397"/>
            <a:ext cx="9537895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Вов со стороны СССР на фронт было «призвано» более 70 тысяч </a:t>
            </a:r>
          </a:p>
          <a:p>
            <a:pPr algn="just"/>
            <a:r>
              <a:rPr lang="ru-RU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четвероногих бойцов, из которых сформировано 168 отдельных отрядов.</a:t>
            </a:r>
          </a:p>
          <a:p>
            <a:pPr algn="just"/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В годы войны было сформировано около 15 тысяч собачьих упряжек – собаки успешно заменяли гужевой и санитарный транспорт. Ездовые и санитарные собаки в упряжках (зимой – нарты, летом – специальные тележки), не боясь огня и разрывов бомб, вывезли с поля боя около 700 тысяч тяжелораненых бойцов, подвезли к передовым позициям 3500 тонн боеприпасов. </a:t>
            </a:r>
          </a:p>
          <a:p>
            <a:pPr algn="just"/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Собаки – саперы за время боевых действий помогли обнаружить 4 миллиона мин, и прочих взрывных устройств, проверили 303 города и населенных пункта, обследовали территорию общей площадью свыше 15000кв.м.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12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119</TotalTime>
  <Words>962</Words>
  <Application>Microsoft Office PowerPoint</Application>
  <PresentationFormat>Лист A4 (210x297 мм)</PresentationFormat>
  <Paragraphs>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Связист Рекс</vt:lpstr>
      <vt:lpstr>Презентация PowerPoint</vt:lpstr>
      <vt:lpstr>Санитар Мухтар</vt:lpstr>
      <vt:lpstr>Презентация PowerPoint</vt:lpstr>
      <vt:lpstr>Шотландский колли по кличке Дик</vt:lpstr>
      <vt:lpstr>Презентация PowerPoint</vt:lpstr>
      <vt:lpstr>Презентация PowerPoint</vt:lpstr>
      <vt:lpstr>Только факты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Хаданская СОШ</dc:creator>
  <cp:lastModifiedBy>Хаданская СОШ</cp:lastModifiedBy>
  <cp:revision>3</cp:revision>
  <dcterms:created xsi:type="dcterms:W3CDTF">2025-04-07T07:41:42Z</dcterms:created>
  <dcterms:modified xsi:type="dcterms:W3CDTF">2025-04-14T03:41:42Z</dcterms:modified>
</cp:coreProperties>
</file>