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2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4248472"/>
          </a:xfrm>
        </p:spPr>
        <p:txBody>
          <a:bodyPr>
            <a:normAutofit/>
          </a:bodyPr>
          <a:lstStyle/>
          <a:p>
            <a:pPr algn="ctr"/>
            <a:r>
              <a:rPr lang="ru-RU" sz="9600" i="1" spc="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Легкая Атлетика</a:t>
            </a:r>
            <a:endParaRPr lang="ru-RU" sz="6600" i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404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332656"/>
            <a:ext cx="7667129" cy="61206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Легкая атлетика является комплексным видом спорта, включающим в себя различные виды дисциплин. Она по праву считается королевой спорта, недаром, два из трех призывов в девизе «Быстрее, выше, сильнее» можно не задумываясь отнести к именно легкоатлетическим дисциплинам. Легкая атлетика составляла основу спортивной программы первых олимпийских игр. Свои позиции легкой атлетике удалось завоевать за счет простоты, доступности и, если хотите, естественности своих соревновательных дисциплин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Лёгкая атлетика — совокупность видов спорта, объединяющая такие дисциплины, как ходьба, бег, прыжки (в длину, высоту, тройной, с шестом), метание (диска, копья, молота), толкание ядра и легкоатлетические многоборья. Один из основных и наиболее массовых видов спорта.</a:t>
            </a:r>
          </a:p>
        </p:txBody>
      </p:sp>
    </p:spTree>
    <p:extLst>
      <p:ext uri="{BB962C8B-B14F-4D97-AF65-F5344CB8AC3E}">
        <p14:creationId xmlns:p14="http://schemas.microsoft.com/office/powerpoint/2010/main" val="179681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920880" cy="908720"/>
          </a:xfrm>
        </p:spPr>
        <p:txBody>
          <a:bodyPr>
            <a:noAutofit/>
          </a:bodyPr>
          <a:lstStyle/>
          <a:p>
            <a:r>
              <a:rPr lang="ru-RU" sz="2800" dirty="0"/>
              <a:t>История появления и развития легкой атлетики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8280920" cy="5904656"/>
          </a:xfrm>
        </p:spPr>
        <p:txBody>
          <a:bodyPr>
            <a:noAutofit/>
          </a:bodyPr>
          <a:lstStyle/>
          <a:p>
            <a:r>
              <a:rPr lang="ru-RU" sz="1600" dirty="0"/>
              <a:t>Археологические находки - вазы, медальоны, монеты, скульптуры помогают представить сегодня, как у древних греков, а позже римлян проходили состязания, которые теперь называются легкоатлетическими. Все физические упражнения древние греки называли атлетикой и делили ее на «легкую» и «тяжелую». К легкой они относили бег, прыжки, метание, стрельбу из лука, плавание и некоторые другие упражнения, развивающие ловкость, быстроту, выносливость.</a:t>
            </a:r>
          </a:p>
          <a:p>
            <a:r>
              <a:rPr lang="ru-RU" sz="1600" dirty="0"/>
              <a:t>Борьба, кулачный бой и вообще все упражнения, которые развивали силу, греки относили к тяжелой атлетике. Ясно, что название «легкая атлетика» сегодня достаточно условное, ведь трудно назвать, например, бег на сверхдлинные дистанции - марафон или метание молота «легкими» физическими упражнениями. Древнейшим состязанием атлетов, несомненно, является бег. Поразительно, что сегодня мы знаем имя первого олимпийского чемпиона древней Греции и дату, когда произошло это событие</a:t>
            </a:r>
            <a:r>
              <a:rPr lang="ru-RU" sz="1600" dirty="0" smtClean="0"/>
              <a:t>. Это </a:t>
            </a:r>
            <a:r>
              <a:rPr lang="ru-RU" sz="1600" dirty="0"/>
              <a:t>случилось в 776 г. до н.э. В Олимпии, древнейшем религиозном центре Греции. Победитель был один, та как атлеты соревновались на тех играх только в беге на один стадий (примерно 192 м.) - отсюда слово «стадион». Победителя звали </a:t>
            </a:r>
            <a:r>
              <a:rPr lang="ru-RU" sz="1600" dirty="0" err="1"/>
              <a:t>Короибос</a:t>
            </a:r>
            <a:r>
              <a:rPr lang="ru-RU" sz="1600" dirty="0"/>
              <a:t>, кажется, он был поваром из города-полиса Элиды. В Эрмитаже, в Санкт-Петербурге, можно увидеть греческие и римские памятные медальоны, монеты с изображениями бегунов.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826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8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Спортивная ходьба по технике движений отличается от всех видов ходьбы постановкой выпрямленной в коленном суставе ноги. Однако, общим для всех видов ходьбы является постоянный контакт ноги с грунтом одной или двух ног одновременно. За появление фазы полета скороходы дисквалифицируются намного чаще, чем за другую наказуемую ошибку, когда согнута опорная нога ходока в момент вертикали. Моментом вертикали называют момент начала обгона маховой ноги опорной. Скорость в спортивной ходьбе вдвое-втрое выше, чем в обычной и достигает 14-16 км/час. Рекорды в спортивной ходьбе регистрируются на дорожке стадиона не более 500 м на дистанциях от 3-х км до результатов суточной ходьбы (более 200 км). Высшие достижения регистрируются на шоссе. На крупнейших соревнованиях мужчины идут 20 км и 50 км, а женщины идут 20 км.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/>
              <a:t>Виды легкой атлетики</a:t>
            </a:r>
          </a:p>
        </p:txBody>
      </p:sp>
    </p:spTree>
    <p:extLst>
      <p:ext uri="{BB962C8B-B14F-4D97-AF65-F5344CB8AC3E}">
        <p14:creationId xmlns:p14="http://schemas.microsoft.com/office/powerpoint/2010/main" val="226834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8092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88640"/>
            <a:ext cx="7811145" cy="6336704"/>
          </a:xfrm>
        </p:spPr>
        <p:txBody>
          <a:bodyPr/>
          <a:lstStyle/>
          <a:p>
            <a:r>
              <a:rPr lang="ru-RU" sz="3600" dirty="0"/>
              <a:t>Бег </a:t>
            </a:r>
            <a:r>
              <a:rPr lang="ru-RU" sz="3600" dirty="0" smtClean="0"/>
              <a:t>.</a:t>
            </a:r>
            <a:endParaRPr lang="ru-RU" sz="3600" dirty="0"/>
          </a:p>
          <a:p>
            <a:r>
              <a:rPr lang="ru-RU" sz="3600" dirty="0"/>
              <a:t>Бег занимает наибольшую часть программы легкой атлетики и имеет 4 разновидности: гладкий бег, бег с препятствиями (искусственными и естественными), эстафетный бег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646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7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88640"/>
            <a:ext cx="7848872" cy="61206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Прыжки.</a:t>
            </a:r>
            <a:endParaRPr lang="ru-RU" sz="4000" dirty="0"/>
          </a:p>
          <a:p>
            <a:r>
              <a:rPr lang="ru-RU" sz="4000" dirty="0"/>
              <a:t>Прыжки в легкой атлетике проводятся в длину, в длину тройным, в высоту и в высоту с шестом, как для мужчин, так и для женщин. Результат фиксируется в метрах и сантиметрах.</a:t>
            </a:r>
          </a:p>
        </p:txBody>
      </p:sp>
    </p:spTree>
    <p:extLst>
      <p:ext uri="{BB962C8B-B14F-4D97-AF65-F5344CB8AC3E}">
        <p14:creationId xmlns:p14="http://schemas.microsoft.com/office/powerpoint/2010/main" val="244663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620688"/>
            <a:ext cx="7667129" cy="3765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92888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97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8280920" cy="5832648"/>
          </a:xfrm>
        </p:spPr>
        <p:txBody>
          <a:bodyPr>
            <a:normAutofit/>
          </a:bodyPr>
          <a:lstStyle/>
          <a:p>
            <a:r>
              <a:rPr lang="ru-RU" dirty="0" smtClean="0"/>
              <a:t>Метания.</a:t>
            </a:r>
            <a:endParaRPr lang="ru-RU" dirty="0"/>
          </a:p>
          <a:p>
            <a:r>
              <a:rPr lang="ru-RU" dirty="0"/>
              <a:t>В метания входят: толкание ядра весом 7257 г для мужчин и 4000 г – для женщин, метание молота такого же веса, метание копья (800 г и 600 г), метание диска (2 кг и 1 кг), гранаты (700 г и 500 г) и теннисного мяча. Последние два вида являются вспомогательными для обучения метанию копья. Во всех видах метаний производится предварительный разгон снаряда, позволяющий увеличить скорость снаряда при отрыве от рук метателя (вылете).</a:t>
            </a:r>
          </a:p>
        </p:txBody>
      </p:sp>
    </p:spTree>
    <p:extLst>
      <p:ext uri="{BB962C8B-B14F-4D97-AF65-F5344CB8AC3E}">
        <p14:creationId xmlns:p14="http://schemas.microsoft.com/office/powerpoint/2010/main" val="57056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92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88640"/>
            <a:ext cx="8208912" cy="6120680"/>
          </a:xfrm>
        </p:spPr>
        <p:txBody>
          <a:bodyPr>
            <a:normAutofit/>
          </a:bodyPr>
          <a:lstStyle/>
          <a:p>
            <a:r>
              <a:rPr lang="ru-RU" dirty="0"/>
              <a:t>Многоборья </a:t>
            </a:r>
          </a:p>
          <a:p>
            <a:r>
              <a:rPr lang="ru-RU" dirty="0"/>
              <a:t>Легкоатлетические многоборья включают много видов легкой атлетики. Классическое мужское десятиборье – это бег на 100, 400, 1500 м, 110 м с барьерами, прыжки в высоту, с шестом, в длину, метание копья, диска, толкание ядра. Классическое женское семиборье – это бег 100 м с барьерами, 200 м, 800 м, прыжки в длину и в высоту, метание копья и толкание ядра. Результат определяется в очках, подсчет которых идет по специальной таблице.</a:t>
            </a:r>
          </a:p>
        </p:txBody>
      </p:sp>
    </p:spTree>
    <p:extLst>
      <p:ext uri="{BB962C8B-B14F-4D97-AF65-F5344CB8AC3E}">
        <p14:creationId xmlns:p14="http://schemas.microsoft.com/office/powerpoint/2010/main" val="229213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878497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24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sz="2400" dirty="0"/>
              <a:t>В настоящее время мировая легкая атлетика находится в двойственной позиции – с одной стороны,  успешное развитие,  с другой – огонь  критики. В спорте возникает множество проблем, решение которых кажется не вполне реальным. Перед лицом таких проблем для эффективного их решения необходим полный и детальный анализ сложившейся ситуации с целью поиска  реального выхода. Существует 12 наиболее сложных проблем в современной легкой атлетике – это проблемы зрителей, спортсменов, тренеров, соревнований, спортивных площадок, телевидения, стимулирования, культуры, обслуживающего персонала, некоторых иллюзий, демографии и допинга.</a:t>
            </a:r>
          </a:p>
        </p:txBody>
      </p:sp>
    </p:spTree>
    <p:extLst>
      <p:ext uri="{BB962C8B-B14F-4D97-AF65-F5344CB8AC3E}">
        <p14:creationId xmlns:p14="http://schemas.microsoft.com/office/powerpoint/2010/main" val="152148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</TotalTime>
  <Words>843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Легкая Атлетика</vt:lpstr>
      <vt:lpstr>Презентация PowerPoint</vt:lpstr>
      <vt:lpstr>История появления и развития легкой атлетики</vt:lpstr>
      <vt:lpstr>Презентация PowerPoint</vt:lpstr>
      <vt:lpstr>Виды легкой атлетики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настоящее время мировая легкая атлетика находится в двойственной позиции – с одной стороны,  успешное развитие,  с другой – огонь  критики. В спорте возникает множество проблем, решение которых кажется не вполне реальным. Перед лицом таких проблем для эффективного их решения необходим полный и детальный анализ сложившейся ситуации с целью поиска  реального выхода. Существует 12 наиболее сложных проблем в современной легкой атлетике – это проблемы зрителей, спортсменов, тренеров, соревнований, спортивных площадок, телевидения, стимулирования, культуры, обслуживающего персонала, некоторых иллюзий, демографии и допинга.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Легкая атлетика.</dc:title>
  <dc:creator>Гульшат</dc:creator>
  <cp:lastModifiedBy>Учитель</cp:lastModifiedBy>
  <cp:revision>4</cp:revision>
  <dcterms:created xsi:type="dcterms:W3CDTF">2017-10-25T05:54:53Z</dcterms:created>
  <dcterms:modified xsi:type="dcterms:W3CDTF">2017-11-02T12:28:17Z</dcterms:modified>
</cp:coreProperties>
</file>