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2-15T18:24:40.903" idx="1">
    <p:pos x="5280" y="0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FAEC0EE-52E2-09CC-011A-7C64CE8961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A8C3C2-27ED-735E-FEF3-ECC6A77BE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AFFB-94DD-42B2-A434-2255C59E30BC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440C1A-E5BA-77A2-D985-51089A90D2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2A120F-C603-913E-AA2F-6FC9A513BF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584D3-2F7F-4403-B0E4-146E5D5A1C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99869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2038E-2F25-44F1-82B9-6DDF810808C2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C701D-7313-4B55-82B6-9791E4DE5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4818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92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4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67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003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2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2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7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656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0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51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08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0095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12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612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040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331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5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41822-6D77-4C1E-9120-9F8764AB4AC3}" type="datetimeFigureOut">
              <a:rPr lang="ru-RU" smtClean="0"/>
              <a:t>15.02.2024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EE857-A39C-469A-9F43-3F0C5508BB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94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vahtatravel.ru/russia/dikkinskieozer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CE65F-9255-240C-6B9C-EDA4FD9D3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770723">
            <a:off x="1234731" y="2295114"/>
            <a:ext cx="10684275" cy="1477329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Достопримечательности северного </a:t>
            </a:r>
            <a:r>
              <a:rPr lang="ru-RU" sz="5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кавказа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B4297-EC0A-54B7-3475-6E5B0B045786}"/>
              </a:ext>
            </a:extLst>
          </p:cNvPr>
          <p:cNvSpPr txBox="1"/>
          <p:nvPr/>
        </p:nvSpPr>
        <p:spPr>
          <a:xfrm>
            <a:off x="8120333" y="5534561"/>
            <a:ext cx="4071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Работа выполнена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Учеником 9 «А» класса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МОУ «СОШ№100»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Виноградовым Дмитрием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Учитель: Сафонова Татьяна Евгеньевна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A4D241-572C-A0F6-B830-C2D47B585668}"/>
              </a:ext>
            </a:extLst>
          </p:cNvPr>
          <p:cNvSpPr txBox="1"/>
          <p:nvPr/>
        </p:nvSpPr>
        <p:spPr>
          <a:xfrm>
            <a:off x="4590691" y="6396335"/>
            <a:ext cx="3010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Саратов 2024</a:t>
            </a:r>
          </a:p>
        </p:txBody>
      </p:sp>
    </p:spTree>
    <p:extLst>
      <p:ext uri="{BB962C8B-B14F-4D97-AF65-F5344CB8AC3E}">
        <p14:creationId xmlns:p14="http://schemas.microsoft.com/office/powerpoint/2010/main" val="278293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4EFC6D-E750-65F2-ACE9-F0A7F3871EDC}"/>
              </a:ext>
            </a:extLst>
          </p:cNvPr>
          <p:cNvSpPr txBox="1"/>
          <p:nvPr/>
        </p:nvSpPr>
        <p:spPr>
          <a:xfrm>
            <a:off x="4728713" y="0"/>
            <a:ext cx="27345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ДАРГАВС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31245F-21F7-0713-BA91-571EBB44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2884A95-9B61-FBAB-9D43-7E6EF792D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899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669882-036F-8907-C74F-7821A006D435}"/>
              </a:ext>
            </a:extLst>
          </p:cNvPr>
          <p:cNvSpPr txBox="1"/>
          <p:nvPr/>
        </p:nvSpPr>
        <p:spPr>
          <a:xfrm>
            <a:off x="708804" y="1205334"/>
            <a:ext cx="10774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 err="1">
                <a:latin typeface="Arial" panose="020B0604020202020204" pitchFamily="34" charset="0"/>
                <a:cs typeface="Arial" panose="020B0604020202020204" pitchFamily="34" charset="0"/>
              </a:rPr>
              <a:t>Даргавс</a:t>
            </a:r>
            <a:r>
              <a:rPr lang="ru-RU" sz="2400" b="0" i="0" dirty="0">
                <a:latin typeface="Arial" panose="020B0604020202020204" pitchFamily="34" charset="0"/>
                <a:cs typeface="Arial" panose="020B0604020202020204" pitchFamily="34" charset="0"/>
              </a:rPr>
              <a:t> – осетинский город мёртвых, где окрестные жители хоронили умерших с 16-го века. Местные жители имели свой обычай захоронения. По одной из легенд обязанный своим происхождением эпидемии чумы. </a:t>
            </a:r>
            <a:r>
              <a:rPr lang="ru-RU" sz="2400" b="0" i="0" dirty="0" err="1">
                <a:latin typeface="Arial" panose="020B0604020202020204" pitchFamily="34" charset="0"/>
                <a:cs typeface="Arial" panose="020B0604020202020204" pitchFamily="34" charset="0"/>
              </a:rPr>
              <a:t>Даргавс</a:t>
            </a:r>
            <a:r>
              <a:rPr lang="ru-RU" sz="2400" b="0" i="0" dirty="0">
                <a:latin typeface="Arial" panose="020B0604020202020204" pitchFamily="34" charset="0"/>
                <a:cs typeface="Arial" panose="020B0604020202020204" pitchFamily="34" charset="0"/>
              </a:rPr>
              <a:t> поражает не только своим, кстати, очень живописным, некрополем, но и чудесными умиротворяющими видами вокруг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6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8D1F7D-BB54-73CE-9F09-A94CE4D2BA2A}"/>
              </a:ext>
            </a:extLst>
          </p:cNvPr>
          <p:cNvSpPr txBox="1"/>
          <p:nvPr/>
        </p:nvSpPr>
        <p:spPr>
          <a:xfrm>
            <a:off x="3810000" y="0"/>
            <a:ext cx="457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Бадукские</a:t>
            </a:r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озёра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C47EEC0-F433-F523-8EA4-D9F3733E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0B156AC-EF22-1431-7CDC-F1131FBB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899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93EA9F-A61D-17BC-30FC-26A20BABFE4E}"/>
              </a:ext>
            </a:extLst>
          </p:cNvPr>
          <p:cNvSpPr txBox="1"/>
          <p:nvPr/>
        </p:nvSpPr>
        <p:spPr>
          <a:xfrm>
            <a:off x="488829" y="1314389"/>
            <a:ext cx="11214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Бадукские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озёра — одно из самых красивых мест на всём Северном Кавказе, а пеший маршрут к озерам один из самых простых, интересных и популярных на Домбае.</a:t>
            </a:r>
          </a:p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Бирюзовые озёра с отражающимися в них заснеженными вершинами</a:t>
            </a:r>
          </a:p>
        </p:txBody>
      </p:sp>
    </p:spTree>
    <p:extLst>
      <p:ext uri="{BB962C8B-B14F-4D97-AF65-F5344CB8AC3E}">
        <p14:creationId xmlns:p14="http://schemas.microsoft.com/office/powerpoint/2010/main" val="3373946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B4F175-9473-4F8D-2D00-79AEAB9AAAE8}"/>
              </a:ext>
            </a:extLst>
          </p:cNvPr>
          <p:cNvSpPr txBox="1"/>
          <p:nvPr/>
        </p:nvSpPr>
        <p:spPr>
          <a:xfrm>
            <a:off x="2459966" y="1414732"/>
            <a:ext cx="7272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Голубые </a:t>
            </a:r>
            <a:r>
              <a:rPr lang="ru-RU" sz="2400" b="0" i="0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Дуккинские</a:t>
            </a:r>
            <a:r>
              <a:rPr lang="ru-RU" sz="2400" b="0" i="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400" b="0" i="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озёра</a:t>
            </a:r>
            <a:r>
              <a:rPr lang="ru-RU" sz="2400" b="0" i="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расположенные на высоте 2400 метров на склонах хребта </a:t>
            </a:r>
            <a:r>
              <a:rPr lang="ru-RU" sz="24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Аркасар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,- одно из самых красивых, интересных и популярных мест Архыза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11DA1A-3117-5950-6570-10ACFD70FA79}"/>
              </a:ext>
            </a:extLst>
          </p:cNvPr>
          <p:cNvSpPr txBox="1"/>
          <p:nvPr/>
        </p:nvSpPr>
        <p:spPr>
          <a:xfrm>
            <a:off x="3331234" y="0"/>
            <a:ext cx="5529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Дуккинские</a:t>
            </a:r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озёра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B5F784C-6804-C979-D3B7-51B79F64F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F9F157A7-7E0B-24BE-84C1-622D53CD6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899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946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FD5ECB-4A6B-3BEE-C444-CDBFCE5C6E5C}"/>
              </a:ext>
            </a:extLst>
          </p:cNvPr>
          <p:cNvSpPr txBox="1"/>
          <p:nvPr/>
        </p:nvSpPr>
        <p:spPr>
          <a:xfrm>
            <a:off x="2192547" y="0"/>
            <a:ext cx="7806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Башенный комплекс </a:t>
            </a:r>
            <a:r>
              <a:rPr lang="ru-RU" sz="4400" b="0" i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Эгикал</a:t>
            </a:r>
            <a:endParaRPr lang="ru-RU" sz="4400" b="0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AFC907-9A05-4E38-BC96-6FCD218FCFE6}"/>
              </a:ext>
            </a:extLst>
          </p:cNvPr>
          <p:cNvSpPr txBox="1"/>
          <p:nvPr/>
        </p:nvSpPr>
        <p:spPr>
          <a:xfrm>
            <a:off x="967595" y="1314390"/>
            <a:ext cx="102568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Эгикал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— один из самых больших и хорошо сохранившихся средневековых башенных комплексов Северного Кавказа.</a:t>
            </a:r>
          </a:p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 развалинам </a:t>
            </a:r>
            <a:r>
              <a:rPr lang="ru-RU" sz="24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Эгикала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можно лазать часами, настолько тут круто и красиво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03D139C-0386-22FB-2B84-1E8A47C6C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60B91FE-EEBC-8021-89B2-271181A5E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625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D7EDAB-426C-4B4F-3793-8B3E2F074868}"/>
              </a:ext>
            </a:extLst>
          </p:cNvPr>
          <p:cNvSpPr txBox="1"/>
          <p:nvPr/>
        </p:nvSpPr>
        <p:spPr>
          <a:xfrm>
            <a:off x="3456317" y="0"/>
            <a:ext cx="5279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Озеро </a:t>
            </a:r>
            <a:r>
              <a:rPr lang="ru-RU" sz="4400" b="0" i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Кезеной-Ам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D0D4309-D30C-732A-2C76-9D5408EF3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09AF135-9FF9-16DB-A0A2-D7D6A3115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429000"/>
            <a:ext cx="6095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37D0D7-1CCB-8DA3-A50F-C3628E5ED7FE}"/>
              </a:ext>
            </a:extLst>
          </p:cNvPr>
          <p:cNvSpPr txBox="1"/>
          <p:nvPr/>
        </p:nvSpPr>
        <p:spPr>
          <a:xfrm>
            <a:off x="437072" y="1221159"/>
            <a:ext cx="11317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Самое большое нерукотворное, глубокое, большое озеро на Северном Кавказе с изумительно бирюзовой водой,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которой </a:t>
            </a:r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отражаются скалы. расположенное на границе Дагестана и Чечни, которое за красоту окружающих пейзажей называют иногда «Кавказской Швейцарией».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53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73C6F-D4FC-145B-C37A-59DC80890713}"/>
              </a:ext>
            </a:extLst>
          </p:cNvPr>
          <p:cNvSpPr txBox="1"/>
          <p:nvPr/>
        </p:nvSpPr>
        <p:spPr>
          <a:xfrm>
            <a:off x="2705818" y="6936"/>
            <a:ext cx="6780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Село Верхняя Балкария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144BA37-E905-DBD7-C3AD-2EDD62FD7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1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BBF43E1D-28D4-ABA4-7515-FA859174A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6096000" cy="342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729438-D4F1-ABCD-F378-C3C83AA0D608}"/>
              </a:ext>
            </a:extLst>
          </p:cNvPr>
          <p:cNvSpPr txBox="1"/>
          <p:nvPr/>
        </p:nvSpPr>
        <p:spPr>
          <a:xfrm>
            <a:off x="531961" y="718527"/>
            <a:ext cx="111280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Живописное село Верхняя Балкария в южной части республики Кабардино-Балкария одно из самых популярных мест у туристов, решивших посетить Северный Кавказ. Здесь на берегу реки Черек расположено множество памятников средневековой архитектуры в окружении первозданной природы. Верхняя Балкария — это целый археолого-туристический комплекс. Здесь можно увидеть родовые башни балкарцев, средневековые захоронения и склепы, руины древних селений, остатки крепостей и замков.</a:t>
            </a:r>
          </a:p>
        </p:txBody>
      </p:sp>
    </p:spTree>
    <p:extLst>
      <p:ext uri="{BB962C8B-B14F-4D97-AF65-F5344CB8AC3E}">
        <p14:creationId xmlns:p14="http://schemas.microsoft.com/office/powerpoint/2010/main" val="84410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5F7424-79FC-B45A-C692-218EB5D32102}"/>
              </a:ext>
            </a:extLst>
          </p:cNvPr>
          <p:cNvSpPr txBox="1"/>
          <p:nvPr/>
        </p:nvSpPr>
        <p:spPr>
          <a:xfrm>
            <a:off x="3667664" y="0"/>
            <a:ext cx="4856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0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Экраноплан Лунь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A8E7564-1C29-2FB4-5B11-AA5BF2070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45B59DF-AEBA-2615-5E83-BB7F56591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F99DAC-7E1B-7697-8CFB-7AAFA7074CD3}"/>
              </a:ext>
            </a:extLst>
          </p:cNvPr>
          <p:cNvSpPr txBox="1"/>
          <p:nvPr/>
        </p:nvSpPr>
        <p:spPr>
          <a:xfrm>
            <a:off x="920150" y="1041259"/>
            <a:ext cx="103516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Недалеко от Дербента на берегу Каспийского моря лежит чудо советской инженерной мысли – громадный экраноплан Лунь.</a:t>
            </a:r>
          </a:p>
          <a:p>
            <a:pPr algn="ctr"/>
            <a:r>
              <a:rPr lang="ru-RU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Эта махина могла развивать скорость до 500 км/час, поднимаясь над водой на 2,5-3 метра за счёт экранного эффекта – резкого увеличения подъёмной силы крыла при движении вблизи ровной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2849349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AA9EA4-1E07-C2F6-D551-C3E375D34F70}"/>
              </a:ext>
            </a:extLst>
          </p:cNvPr>
          <p:cNvSpPr txBox="1"/>
          <p:nvPr/>
        </p:nvSpPr>
        <p:spPr>
          <a:xfrm>
            <a:off x="4883989" y="0"/>
            <a:ext cx="24240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Эльбрус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E8F0910-6415-CED3-A963-51C6EF6B5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689CD067-14EB-80AF-2CB6-ED0C52638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12EC18-3504-ADB3-9B18-80F6C8116CFA}"/>
              </a:ext>
            </a:extLst>
          </p:cNvPr>
          <p:cNvSpPr txBox="1"/>
          <p:nvPr/>
        </p:nvSpPr>
        <p:spPr>
          <a:xfrm>
            <a:off x="691551" y="682333"/>
            <a:ext cx="1080889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Самая высокая точка на территории России и Европы. Абсолютная высота – 5642 м. Находится стратовулкан в системе Кавказские горы. Восхождения не считаются особо сложными, но несчастные случаи периодически происходят. Проложено около 10 маршрутов. Основная инфраструктура сосредоточена вдоль Баксанского ущелья. Есть гостиница, канатные дороги и высокогорные приюты, которые появились на Эльбрусе еще в начале прошлого века</a:t>
            </a:r>
          </a:p>
        </p:txBody>
      </p:sp>
    </p:spTree>
    <p:extLst>
      <p:ext uri="{BB962C8B-B14F-4D97-AF65-F5344CB8AC3E}">
        <p14:creationId xmlns:p14="http://schemas.microsoft.com/office/powerpoint/2010/main" val="3026531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B67AA0-BFBD-22CC-ED56-E3CC567BA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40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83</TotalTime>
  <Words>400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Tw Cen MT</vt:lpstr>
      <vt:lpstr>Контур</vt:lpstr>
      <vt:lpstr>Достопримечательности северного кавказа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Достопримечательности северного кавказа</dc:title>
  <dc:creator>PC</dc:creator>
  <cp:lastModifiedBy>PC</cp:lastModifiedBy>
  <cp:revision>1</cp:revision>
  <dcterms:created xsi:type="dcterms:W3CDTF">2024-02-15T14:06:25Z</dcterms:created>
  <dcterms:modified xsi:type="dcterms:W3CDTF">2024-02-15T15:30:22Z</dcterms:modified>
</cp:coreProperties>
</file>