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02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39799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0000">
              <a:schemeClr val="accent1">
                <a:lumMod val="85000"/>
                <a:lumOff val="1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381000" y="0"/>
          <a:ext cx="9144000" cy="5143500"/>
          <a:chOff x="381000" y="0"/>
          <a:chExt cx="9144000" cy="5143500"/>
        </a:xfrm>
      </p:grpSpPr>
      <p:sp>
        <p:nvSpPr>
          <p:cNvPr id="2" name="TextBox 1"/>
          <p:cNvSpPr txBox="1"/>
          <p:nvPr/>
        </p:nvSpPr>
        <p:spPr>
          <a:xfrm>
            <a:off x="539552" y="1280382"/>
            <a:ext cx="5334000" cy="707886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u="none" strike="noStrike" cap="none" spc="0" dirty="0">
                <a:solidFill>
                  <a:srgbClr val="C00000"/>
                </a:solidFill>
                <a:latin typeface="Calibri"/>
              </a:rPr>
              <a:t>Домашние </a:t>
            </a:r>
            <a:r>
              <a:rPr lang="en-US" sz="4000" b="1" u="none" strike="noStrike" cap="none" spc="0" dirty="0" err="1">
                <a:solidFill>
                  <a:srgbClr val="C00000"/>
                </a:solidFill>
                <a:latin typeface="Calibri"/>
              </a:rPr>
              <a:t>опасности</a:t>
            </a:r>
            <a:endParaRPr lang="en-US" sz="4000" b="1" u="none" strike="noStrike" cap="none" spc="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991434"/>
            <a:ext cx="5334000" cy="2800767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Понимание</a:t>
            </a:r>
            <a:r>
              <a:rPr lang="en-US" sz="22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2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рисков</a:t>
            </a:r>
            <a:r>
              <a:rPr lang="en-US" sz="22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в </a:t>
            </a:r>
            <a:r>
              <a:rPr lang="en-US" sz="22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нашем</a:t>
            </a:r>
            <a:r>
              <a:rPr lang="en-US" sz="22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2200" u="none" strike="noStrike" cap="none" spc="0" dirty="0" err="1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доме</a:t>
            </a:r>
            <a:r>
              <a:rPr lang="ru-RU" sz="22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.</a:t>
            </a: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200" dirty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20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200" dirty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Учитель начальных классов:</a:t>
            </a: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dirty="0" err="1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Загуменнова</a:t>
            </a:r>
            <a:r>
              <a:rPr lang="ru-RU" sz="220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 И.А.</a:t>
            </a:r>
            <a:endParaRPr lang="ru-RU" sz="2200" dirty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2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200" u="none" strike="noStrike" cap="none" spc="0" dirty="0">
              <a:solidFill>
                <a:srgbClr val="000000">
                  <a:alpha val="100000"/>
                </a:srgbClr>
              </a:solidFill>
              <a:latin typeface="Calibri"/>
            </a:endParaRPr>
          </a:p>
        </p:txBody>
      </p:sp>
      <p:pic>
        <p:nvPicPr>
          <p:cNvPr id="4" name="Image1" descr="Image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3048000" cy="51149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561177"/>
            <a:ext cx="5334000" cy="1107996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Окружающий мир. 2 класс</a:t>
            </a:r>
            <a:endParaRPr lang="ru-RU" sz="2200" dirty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2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200" u="none" strike="noStrike" cap="none" spc="0" dirty="0">
              <a:solidFill>
                <a:srgbClr val="000000">
                  <a:alpha val="100000"/>
                </a:srgbClr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0000">
              <a:schemeClr val="accent1">
                <a:lumMod val="85000"/>
                <a:lumOff val="1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381000" y="381000"/>
          <a:ext cx="8763000" cy="5143500"/>
          <a:chOff x="381000" y="381000"/>
          <a:chExt cx="8763000" cy="514350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382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u="none" strike="noStrike" cap="none" spc="0">
                <a:solidFill>
                  <a:srgbClr val="00008B">
                    <a:alpha val="100000"/>
                  </a:srgbClr>
                </a:solidFill>
                <a:latin typeface="Calibri"/>
              </a:rPr>
              <a:t>Электрические опасности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0" y="1524000"/>
            <a:ext cx="4762500" cy="1200329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Электрические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приборы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могут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быть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опасны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Не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трогай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мокрыми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руками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Не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вставляй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предметы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в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розетки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Сообщай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взрослым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о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неисправностях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</a:t>
            </a:r>
          </a:p>
        </p:txBody>
      </p:sp>
      <p:pic>
        <p:nvPicPr>
          <p:cNvPr id="4" name="Image2" descr="Imag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1524000"/>
            <a:ext cx="3238500" cy="3238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0000">
              <a:schemeClr val="accent1">
                <a:lumMod val="85000"/>
                <a:lumOff val="1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381000" y="381000"/>
          <a:ext cx="8763000" cy="5143500"/>
          <a:chOff x="381000" y="381000"/>
          <a:chExt cx="8763000" cy="514350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382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u="none" strike="noStrike" cap="none" spc="0">
                <a:solidFill>
                  <a:srgbClr val="00008B">
                    <a:alpha val="100000"/>
                  </a:srgbClr>
                </a:solidFill>
                <a:latin typeface="Calibri"/>
              </a:rPr>
              <a:t>Острые предметы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014" y="1707654"/>
            <a:ext cx="4762500" cy="923330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Острые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предметы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могут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вызвать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ранения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Ножи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–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только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с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разрешения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взрослых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Берегите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пальцы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!</a:t>
            </a:r>
          </a:p>
        </p:txBody>
      </p:sp>
      <p:pic>
        <p:nvPicPr>
          <p:cNvPr id="4" name="Image3" descr="Imag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514" y="1203598"/>
            <a:ext cx="3238500" cy="3238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0000">
              <a:schemeClr val="accent1">
                <a:lumMod val="85000"/>
                <a:lumOff val="1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381000" y="381000"/>
          <a:ext cx="8763000" cy="5143500"/>
          <a:chOff x="381000" y="381000"/>
          <a:chExt cx="8763000" cy="514350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382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u="none" strike="noStrike" cap="none" spc="0">
                <a:solidFill>
                  <a:srgbClr val="00008B">
                    <a:alpha val="100000"/>
                  </a:srgbClr>
                </a:solidFill>
                <a:latin typeface="Calibri"/>
              </a:rPr>
              <a:t>Ядовитые вещества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0" y="1524000"/>
            <a:ext cx="4762500" cy="1477328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Небезопасные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жидкости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могут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быть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ядовиты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Храните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чистящие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средства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в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недоступном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месте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Не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трогайте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лекарства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без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спроса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Читайте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этикетки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!</a:t>
            </a:r>
          </a:p>
        </p:txBody>
      </p:sp>
      <p:pic>
        <p:nvPicPr>
          <p:cNvPr id="4" name="Image4" descr="Image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203598"/>
            <a:ext cx="3238500" cy="3238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0000">
              <a:schemeClr val="accent1">
                <a:lumMod val="85000"/>
                <a:lumOff val="1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381000" y="381000"/>
          <a:ext cx="8763000" cy="5143500"/>
          <a:chOff x="381000" y="381000"/>
          <a:chExt cx="8763000" cy="514350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382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u="none" strike="noStrike" cap="none" spc="0">
                <a:solidFill>
                  <a:srgbClr val="00008B">
                    <a:alpha val="100000"/>
                  </a:srgbClr>
                </a:solidFill>
                <a:latin typeface="Calibri"/>
              </a:rPr>
              <a:t>Опасности на кухне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707654"/>
            <a:ext cx="4762500" cy="1477328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Кухня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полна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опасностей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Осторожно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с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горячими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сковородками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Обращай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внимание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на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лужи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и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пролитую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воду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Не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подходи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к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плите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без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взрослых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</a:t>
            </a:r>
          </a:p>
        </p:txBody>
      </p:sp>
      <p:pic>
        <p:nvPicPr>
          <p:cNvPr id="4" name="Image5" descr="Image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1131590"/>
            <a:ext cx="3238500" cy="3238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0000">
              <a:schemeClr val="accent1">
                <a:lumMod val="85000"/>
                <a:lumOff val="1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381000" y="381000"/>
          <a:ext cx="8763000" cy="5143500"/>
          <a:chOff x="381000" y="381000"/>
          <a:chExt cx="8763000" cy="514350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382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u="none" strike="noStrike" cap="none" spc="0">
                <a:solidFill>
                  <a:srgbClr val="00008B">
                    <a:alpha val="100000"/>
                  </a:srgbClr>
                </a:solidFill>
                <a:latin typeface="Calibri"/>
              </a:rPr>
              <a:t>Опасности в ванной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0" y="1524000"/>
            <a:ext cx="4762500" cy="1754326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Ванная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комната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тоже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опасна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Скользкие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полы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–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одна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из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главных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причин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травм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Всегда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оставляйте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двери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закрытыми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,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чтобы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избежать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падений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Не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оставляйте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детей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без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присмотра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!</a:t>
            </a:r>
          </a:p>
        </p:txBody>
      </p:sp>
      <p:pic>
        <p:nvPicPr>
          <p:cNvPr id="4" name="Image6" descr="Image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1524000"/>
            <a:ext cx="3238500" cy="3238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0000">
              <a:schemeClr val="accent1">
                <a:lumMod val="85000"/>
                <a:lumOff val="1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381000" y="381000"/>
          <a:ext cx="8763000" cy="5143500"/>
          <a:chOff x="381000" y="381000"/>
          <a:chExt cx="8763000" cy="514350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382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u="none" strike="noStrike" cap="none" spc="0">
                <a:solidFill>
                  <a:srgbClr val="00008B">
                    <a:alpha val="100000"/>
                  </a:srgbClr>
                </a:solidFill>
                <a:latin typeface="Calibri"/>
              </a:rPr>
              <a:t>Страховка и безопасность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8426" y="1807185"/>
            <a:ext cx="4762500" cy="2031325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Объединение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с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родителями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для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безопасности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Обсуждайте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с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родителями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,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какие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опасности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есть</a:t>
            </a: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.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Узнавайте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,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как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правильно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себя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вести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Важно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быть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внимательными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и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предостерегать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других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</a:t>
            </a:r>
          </a:p>
        </p:txBody>
      </p:sp>
      <p:pic>
        <p:nvPicPr>
          <p:cNvPr id="4" name="Image7" descr="Image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203597"/>
            <a:ext cx="3238500" cy="3238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0000">
              <a:schemeClr val="accent1">
                <a:lumMod val="85000"/>
                <a:lumOff val="1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381000" y="381000"/>
          <a:ext cx="8763000" cy="5143500"/>
          <a:chOff x="381000" y="381000"/>
          <a:chExt cx="8763000" cy="514350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3820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u="none" strike="noStrike" cap="none" spc="0">
                <a:solidFill>
                  <a:srgbClr val="00008B">
                    <a:alpha val="100000"/>
                  </a:srgbClr>
                </a:solidFill>
                <a:latin typeface="Calibri"/>
              </a:rPr>
              <a:t>Заключение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0" y="1524000"/>
            <a:ext cx="4762500" cy="1477328"/>
          </a:xfrm>
          <a:prstGeom prst="rect">
            <a:avLst/>
          </a:prstGeom>
          <a:noFill/>
        </p:spPr>
        <p:txBody>
          <a:bodyPr vert="horz" lIns="91440" tIns="45720" rIns="91440" bIns="45720" rtlCol="0" anchorCtr="0">
            <a:spAutoFit/>
          </a:bodyPr>
          <a:lstStyle/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В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доме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много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опасностей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,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но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мы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можем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быть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в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безопасности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!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Будьте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внимательны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Испрашивайте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помощи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у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взрослых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 </a:t>
            </a:r>
            <a:endParaRPr lang="ru-RU" sz="1800" u="none" strike="noStrike" cap="none" spc="0" dirty="0" smtClean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none" strike="noStrike" cap="none" spc="0" dirty="0" smtClean="0">
                <a:solidFill>
                  <a:srgbClr val="000000">
                    <a:alpha val="100000"/>
                  </a:srgbClr>
                </a:solidFill>
                <a:latin typeface="Calibri"/>
              </a:rPr>
              <a:t>•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Создавайте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безопасную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атмосферу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для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 </a:t>
            </a:r>
            <a:r>
              <a:rPr lang="en-US" sz="1800" u="none" strike="noStrike" cap="none" spc="0" dirty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всех</a:t>
            </a:r>
            <a:r>
              <a:rPr lang="en-US" sz="1800" u="none" strike="noStrike" cap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.</a:t>
            </a:r>
          </a:p>
        </p:txBody>
      </p:sp>
      <p:pic>
        <p:nvPicPr>
          <p:cNvPr id="4" name="Image8" descr="Image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934194"/>
            <a:ext cx="3238500" cy="3238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224</Words>
  <Application>Microsoft Office PowerPoint</Application>
  <PresentationFormat>Экран (16:9)</PresentationFormat>
  <Paragraphs>41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Calibri</vt:lpstr>
      <vt:lpstr>Theme91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RePack by Diakov</cp:lastModifiedBy>
  <cp:revision>3</cp:revision>
  <dcterms:created xsi:type="dcterms:W3CDTF">2025-06-24T16:43:03Z</dcterms:created>
  <dcterms:modified xsi:type="dcterms:W3CDTF">2025-07-05T15:45:43Z</dcterms:modified>
  <cp:category/>
  <cp:contentStatus/>
</cp:coreProperties>
</file>