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92" r:id="rId4"/>
    <p:sldId id="295" r:id="rId5"/>
    <p:sldId id="296" r:id="rId6"/>
    <p:sldId id="329" r:id="rId7"/>
    <p:sldId id="330" r:id="rId8"/>
    <p:sldId id="314" r:id="rId9"/>
    <p:sldId id="322" r:id="rId10"/>
    <p:sldId id="323" r:id="rId11"/>
    <p:sldId id="325" r:id="rId12"/>
    <p:sldId id="326" r:id="rId13"/>
    <p:sldId id="321" r:id="rId14"/>
    <p:sldId id="311" r:id="rId15"/>
    <p:sldId id="327" r:id="rId16"/>
    <p:sldId id="32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na" initials="E" lastIdx="3" clrIdx="0">
    <p:extLst>
      <p:ext uri="{19B8F6BF-5375-455C-9EA6-DF929625EA0E}">
        <p15:presenceInfo xmlns:p15="http://schemas.microsoft.com/office/powerpoint/2012/main" userId="Ele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12T13:09:24.960" idx="3">
    <p:pos x="5877" y="2662"/>
    <p:text/>
    <p:extLst>
      <p:ext uri="{C676402C-5697-4E1C-873F-D02D1690AC5C}">
        <p15:threadingInfo xmlns:p15="http://schemas.microsoft.com/office/powerpoint/2012/main" timeZoneBias="-3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EC06E6-6B5F-4496-883D-BF8D07F3A212}" type="doc">
      <dgm:prSet loTypeId="urn:microsoft.com/office/officeart/2005/8/layout/list1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F1D3ADDA-9A41-400E-9124-E648E0950524}">
      <dgm:prSet phldrT="[Текст]" custT="1"/>
      <dgm:spPr/>
      <dgm:t>
        <a:bodyPr/>
        <a:lstStyle/>
        <a:p>
          <a:endParaRPr lang="ru-RU" sz="4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E62BD7-6278-4698-ABF5-34B5254D74B6}" type="parTrans" cxnId="{90DC81A5-6C1B-42DE-B2DD-ED8AD23F9CCA}">
      <dgm:prSet/>
      <dgm:spPr/>
      <dgm:t>
        <a:bodyPr/>
        <a:lstStyle/>
        <a:p>
          <a:endParaRPr lang="ru-RU"/>
        </a:p>
      </dgm:t>
    </dgm:pt>
    <dgm:pt modelId="{C1F2EEA1-8930-49AB-97B4-B624F4F26012}" type="sibTrans" cxnId="{90DC81A5-6C1B-42DE-B2DD-ED8AD23F9CCA}">
      <dgm:prSet/>
      <dgm:spPr/>
      <dgm:t>
        <a:bodyPr/>
        <a:lstStyle/>
        <a:p>
          <a:endParaRPr lang="ru-RU"/>
        </a:p>
      </dgm:t>
    </dgm:pt>
    <dgm:pt modelId="{65AA9589-00B5-4471-B706-5764EA04B3F2}">
      <dgm:prSet phldrT="[Текст]" custT="1"/>
      <dgm:spPr/>
      <dgm:t>
        <a:bodyPr/>
        <a:lstStyle/>
        <a:p>
          <a:endParaRPr lang="ru-RU" sz="440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36C0A3-4C98-448F-939A-712B66554109}" type="parTrans" cxnId="{586EFA3F-BDDD-4CF9-A448-FABB38CB851C}">
      <dgm:prSet/>
      <dgm:spPr/>
      <dgm:t>
        <a:bodyPr/>
        <a:lstStyle/>
        <a:p>
          <a:endParaRPr lang="ru-RU"/>
        </a:p>
      </dgm:t>
    </dgm:pt>
    <dgm:pt modelId="{1873FEAD-9F98-4BE1-9F48-A347161C8D97}" type="sibTrans" cxnId="{586EFA3F-BDDD-4CF9-A448-FABB38CB851C}">
      <dgm:prSet/>
      <dgm:spPr/>
      <dgm:t>
        <a:bodyPr/>
        <a:lstStyle/>
        <a:p>
          <a:endParaRPr lang="ru-RU"/>
        </a:p>
      </dgm:t>
    </dgm:pt>
    <dgm:pt modelId="{B06E4BD2-DA20-43CA-812A-B5F755497632}">
      <dgm:prSet phldrT="[Текст]" phldr="1"/>
      <dgm:spPr/>
      <dgm:t>
        <a:bodyPr/>
        <a:lstStyle/>
        <a:p>
          <a:endParaRPr lang="ru-RU"/>
        </a:p>
      </dgm:t>
    </dgm:pt>
    <dgm:pt modelId="{54A2B454-0710-4AF4-8930-E545F228F9BA}" type="parTrans" cxnId="{7C68EB29-FD45-4B07-855D-A112267717F6}">
      <dgm:prSet/>
      <dgm:spPr/>
      <dgm:t>
        <a:bodyPr/>
        <a:lstStyle/>
        <a:p>
          <a:endParaRPr lang="ru-RU"/>
        </a:p>
      </dgm:t>
    </dgm:pt>
    <dgm:pt modelId="{BCA269D0-0524-4319-981C-C5E51D765CA0}" type="sibTrans" cxnId="{7C68EB29-FD45-4B07-855D-A112267717F6}">
      <dgm:prSet/>
      <dgm:spPr/>
      <dgm:t>
        <a:bodyPr/>
        <a:lstStyle/>
        <a:p>
          <a:endParaRPr lang="ru-RU"/>
        </a:p>
      </dgm:t>
    </dgm:pt>
    <dgm:pt modelId="{3D1B2CF4-61C7-4FE3-9313-9F49424B3B74}">
      <dgm:prSet/>
      <dgm:spPr/>
      <dgm:t>
        <a:bodyPr/>
        <a:lstStyle/>
        <a:p>
          <a:endParaRPr lang="ru-RU"/>
        </a:p>
      </dgm:t>
    </dgm:pt>
    <dgm:pt modelId="{F1CAF3EC-8259-42CC-B4A7-0248B7B5B214}" type="parTrans" cxnId="{0914B208-FF20-4B08-BEA7-10C013AA6901}">
      <dgm:prSet/>
      <dgm:spPr/>
      <dgm:t>
        <a:bodyPr/>
        <a:lstStyle/>
        <a:p>
          <a:endParaRPr lang="ru-RU"/>
        </a:p>
      </dgm:t>
    </dgm:pt>
    <dgm:pt modelId="{63CC33E7-0849-4A8C-8C76-CA6D5CE3C695}" type="sibTrans" cxnId="{0914B208-FF20-4B08-BEA7-10C013AA6901}">
      <dgm:prSet/>
      <dgm:spPr/>
      <dgm:t>
        <a:bodyPr/>
        <a:lstStyle/>
        <a:p>
          <a:endParaRPr lang="ru-RU"/>
        </a:p>
      </dgm:t>
    </dgm:pt>
    <dgm:pt modelId="{68F559F6-9F42-4FA7-B482-982E52A3236A}">
      <dgm:prSet/>
      <dgm:spPr/>
      <dgm:t>
        <a:bodyPr/>
        <a:lstStyle/>
        <a:p>
          <a:endParaRPr lang="ru-RU" dirty="0"/>
        </a:p>
      </dgm:t>
    </dgm:pt>
    <dgm:pt modelId="{36B5E582-DF4C-4028-BDD4-384E6652E34C}" type="parTrans" cxnId="{3F4A380A-EBB7-410E-BBAF-CA3695DCD7F5}">
      <dgm:prSet/>
      <dgm:spPr/>
      <dgm:t>
        <a:bodyPr/>
        <a:lstStyle/>
        <a:p>
          <a:endParaRPr lang="ru-RU"/>
        </a:p>
      </dgm:t>
    </dgm:pt>
    <dgm:pt modelId="{304471D2-0905-4734-B33C-5AEA58256DDC}" type="sibTrans" cxnId="{3F4A380A-EBB7-410E-BBAF-CA3695DCD7F5}">
      <dgm:prSet/>
      <dgm:spPr/>
      <dgm:t>
        <a:bodyPr/>
        <a:lstStyle/>
        <a:p>
          <a:endParaRPr lang="ru-RU"/>
        </a:p>
      </dgm:t>
    </dgm:pt>
    <dgm:pt modelId="{04B33B01-E26F-4452-8EB7-D658E73290A2}" type="pres">
      <dgm:prSet presAssocID="{C7EC06E6-6B5F-4496-883D-BF8D07F3A212}" presName="linear" presStyleCnt="0">
        <dgm:presLayoutVars>
          <dgm:dir/>
          <dgm:animLvl val="lvl"/>
          <dgm:resizeHandles val="exact"/>
        </dgm:presLayoutVars>
      </dgm:prSet>
      <dgm:spPr/>
    </dgm:pt>
    <dgm:pt modelId="{8B8ADDB5-0A2E-45CD-908E-DE1422881D5D}" type="pres">
      <dgm:prSet presAssocID="{F1D3ADDA-9A41-400E-9124-E648E0950524}" presName="parentLin" presStyleCnt="0"/>
      <dgm:spPr/>
    </dgm:pt>
    <dgm:pt modelId="{3276022D-CFFE-4931-832B-78C934BDD9E9}" type="pres">
      <dgm:prSet presAssocID="{F1D3ADDA-9A41-400E-9124-E648E0950524}" presName="parentLeftMargin" presStyleLbl="node1" presStyleIdx="0" presStyleCnt="4"/>
      <dgm:spPr/>
    </dgm:pt>
    <dgm:pt modelId="{68D581A9-A79D-45D0-B586-851E6B125303}" type="pres">
      <dgm:prSet presAssocID="{F1D3ADDA-9A41-400E-9124-E648E0950524}" presName="parentText" presStyleLbl="node1" presStyleIdx="0" presStyleCnt="4" custLinFactNeighborX="-10167" custLinFactNeighborY="7170">
        <dgm:presLayoutVars>
          <dgm:chMax val="0"/>
          <dgm:bulletEnabled val="1"/>
        </dgm:presLayoutVars>
      </dgm:prSet>
      <dgm:spPr/>
    </dgm:pt>
    <dgm:pt modelId="{7DD7445D-97A0-458C-B920-BF070B3A1A87}" type="pres">
      <dgm:prSet presAssocID="{F1D3ADDA-9A41-400E-9124-E648E0950524}" presName="negativeSpace" presStyleCnt="0"/>
      <dgm:spPr/>
    </dgm:pt>
    <dgm:pt modelId="{93C67365-A3AA-4D82-B387-8683EBF68657}" type="pres">
      <dgm:prSet presAssocID="{F1D3ADDA-9A41-400E-9124-E648E0950524}" presName="childText" presStyleLbl="conFgAcc1" presStyleIdx="0" presStyleCnt="4">
        <dgm:presLayoutVars>
          <dgm:bulletEnabled val="1"/>
        </dgm:presLayoutVars>
      </dgm:prSet>
      <dgm:spPr/>
    </dgm:pt>
    <dgm:pt modelId="{62218542-A47F-4712-97E8-CE208B316BDD}" type="pres">
      <dgm:prSet presAssocID="{C1F2EEA1-8930-49AB-97B4-B624F4F26012}" presName="spaceBetweenRectangles" presStyleCnt="0"/>
      <dgm:spPr/>
    </dgm:pt>
    <dgm:pt modelId="{0BC58C79-F15D-47A6-B720-67D9D56B9D46}" type="pres">
      <dgm:prSet presAssocID="{68F559F6-9F42-4FA7-B482-982E52A3236A}" presName="parentLin" presStyleCnt="0"/>
      <dgm:spPr/>
    </dgm:pt>
    <dgm:pt modelId="{2BCC5337-8C79-4929-AF33-FD2FE3FC9A5C}" type="pres">
      <dgm:prSet presAssocID="{68F559F6-9F42-4FA7-B482-982E52A3236A}" presName="parentLeftMargin" presStyleLbl="node1" presStyleIdx="0" presStyleCnt="4"/>
      <dgm:spPr/>
    </dgm:pt>
    <dgm:pt modelId="{90C81AAA-63A7-4A1E-AED6-B72D89CF0C7A}" type="pres">
      <dgm:prSet presAssocID="{68F559F6-9F42-4FA7-B482-982E52A3236A}" presName="parentText" presStyleLbl="node1" presStyleIdx="1" presStyleCnt="4" custScaleX="139973" custLinFactNeighborX="-14086" custLinFactNeighborY="-6948">
        <dgm:presLayoutVars>
          <dgm:chMax val="0"/>
          <dgm:bulletEnabled val="1"/>
        </dgm:presLayoutVars>
      </dgm:prSet>
      <dgm:spPr/>
    </dgm:pt>
    <dgm:pt modelId="{A9BECBC1-34F8-4CAB-8221-9F6B99427E10}" type="pres">
      <dgm:prSet presAssocID="{68F559F6-9F42-4FA7-B482-982E52A3236A}" presName="negativeSpace" presStyleCnt="0"/>
      <dgm:spPr/>
    </dgm:pt>
    <dgm:pt modelId="{DD57C2B3-B832-4BA8-8C30-B2B87A4931C3}" type="pres">
      <dgm:prSet presAssocID="{68F559F6-9F42-4FA7-B482-982E52A3236A}" presName="childText" presStyleLbl="conFgAcc1" presStyleIdx="1" presStyleCnt="4">
        <dgm:presLayoutVars>
          <dgm:bulletEnabled val="1"/>
        </dgm:presLayoutVars>
      </dgm:prSet>
      <dgm:spPr/>
    </dgm:pt>
    <dgm:pt modelId="{C4A96731-3AB4-4D9C-9E85-2E9446827A87}" type="pres">
      <dgm:prSet presAssocID="{304471D2-0905-4734-B33C-5AEA58256DDC}" presName="spaceBetweenRectangles" presStyleCnt="0"/>
      <dgm:spPr/>
    </dgm:pt>
    <dgm:pt modelId="{36E84736-66F1-42D8-8BDB-98CCBD34228B}" type="pres">
      <dgm:prSet presAssocID="{65AA9589-00B5-4471-B706-5764EA04B3F2}" presName="parentLin" presStyleCnt="0"/>
      <dgm:spPr/>
    </dgm:pt>
    <dgm:pt modelId="{B839435C-A42E-4D0D-809B-1FED8B5A51E3}" type="pres">
      <dgm:prSet presAssocID="{65AA9589-00B5-4471-B706-5764EA04B3F2}" presName="parentLeftMargin" presStyleLbl="node1" presStyleIdx="1" presStyleCnt="4"/>
      <dgm:spPr/>
    </dgm:pt>
    <dgm:pt modelId="{6653D037-CA88-4C4B-902F-0FD7E785414F}" type="pres">
      <dgm:prSet presAssocID="{65AA9589-00B5-4471-B706-5764EA04B3F2}" presName="parentText" presStyleLbl="node1" presStyleIdx="2" presStyleCnt="4" custScaleX="142857">
        <dgm:presLayoutVars>
          <dgm:chMax val="0"/>
          <dgm:bulletEnabled val="1"/>
        </dgm:presLayoutVars>
      </dgm:prSet>
      <dgm:spPr/>
    </dgm:pt>
    <dgm:pt modelId="{A456A5BF-B0BF-478D-9C6A-1533FDCB3A72}" type="pres">
      <dgm:prSet presAssocID="{65AA9589-00B5-4471-B706-5764EA04B3F2}" presName="negativeSpace" presStyleCnt="0"/>
      <dgm:spPr/>
    </dgm:pt>
    <dgm:pt modelId="{D488CADB-5645-4636-86D1-82D030EE01F4}" type="pres">
      <dgm:prSet presAssocID="{65AA9589-00B5-4471-B706-5764EA04B3F2}" presName="childText" presStyleLbl="conFgAcc1" presStyleIdx="2" presStyleCnt="4">
        <dgm:presLayoutVars>
          <dgm:bulletEnabled val="1"/>
        </dgm:presLayoutVars>
      </dgm:prSet>
      <dgm:spPr/>
    </dgm:pt>
    <dgm:pt modelId="{D056549D-BB58-4C41-BCCB-7BC6DBCA5373}" type="pres">
      <dgm:prSet presAssocID="{1873FEAD-9F98-4BE1-9F48-A347161C8D97}" presName="spaceBetweenRectangles" presStyleCnt="0"/>
      <dgm:spPr/>
    </dgm:pt>
    <dgm:pt modelId="{CC73B34C-A980-461B-97C7-1E33FF122285}" type="pres">
      <dgm:prSet presAssocID="{B06E4BD2-DA20-43CA-812A-B5F755497632}" presName="parentLin" presStyleCnt="0"/>
      <dgm:spPr/>
    </dgm:pt>
    <dgm:pt modelId="{97E23933-CEF8-4602-ABCA-E06FE72BC9E7}" type="pres">
      <dgm:prSet presAssocID="{B06E4BD2-DA20-43CA-812A-B5F755497632}" presName="parentLeftMargin" presStyleLbl="node1" presStyleIdx="2" presStyleCnt="4"/>
      <dgm:spPr/>
    </dgm:pt>
    <dgm:pt modelId="{6CE7EEF2-4CB1-42E1-94B7-AF403C5E6643}" type="pres">
      <dgm:prSet presAssocID="{B06E4BD2-DA20-43CA-812A-B5F755497632}" presName="parentText" presStyleLbl="node1" presStyleIdx="3" presStyleCnt="4" custScaleX="142857" custLinFactNeighborX="-3688" custLinFactNeighborY="11000">
        <dgm:presLayoutVars>
          <dgm:chMax val="0"/>
          <dgm:bulletEnabled val="1"/>
        </dgm:presLayoutVars>
      </dgm:prSet>
      <dgm:spPr/>
    </dgm:pt>
    <dgm:pt modelId="{897B42BB-8707-4916-BD93-DF4C1583511C}" type="pres">
      <dgm:prSet presAssocID="{B06E4BD2-DA20-43CA-812A-B5F755497632}" presName="negativeSpace" presStyleCnt="0"/>
      <dgm:spPr/>
    </dgm:pt>
    <dgm:pt modelId="{118F7995-6702-4EEE-9435-0F434B480F84}" type="pres">
      <dgm:prSet presAssocID="{B06E4BD2-DA20-43CA-812A-B5F755497632}" presName="childText" presStyleLbl="conFgAcc1" presStyleIdx="3" presStyleCnt="4" custLinFactNeighborY="13227">
        <dgm:presLayoutVars>
          <dgm:bulletEnabled val="1"/>
        </dgm:presLayoutVars>
      </dgm:prSet>
      <dgm:spPr/>
    </dgm:pt>
  </dgm:ptLst>
  <dgm:cxnLst>
    <dgm:cxn modelId="{0914B208-FF20-4B08-BEA7-10C013AA6901}" srcId="{F1D3ADDA-9A41-400E-9124-E648E0950524}" destId="{3D1B2CF4-61C7-4FE3-9313-9F49424B3B74}" srcOrd="0" destOrd="0" parTransId="{F1CAF3EC-8259-42CC-B4A7-0248B7B5B214}" sibTransId="{63CC33E7-0849-4A8C-8C76-CA6D5CE3C695}"/>
    <dgm:cxn modelId="{3F4A380A-EBB7-410E-BBAF-CA3695DCD7F5}" srcId="{C7EC06E6-6B5F-4496-883D-BF8D07F3A212}" destId="{68F559F6-9F42-4FA7-B482-982E52A3236A}" srcOrd="1" destOrd="0" parTransId="{36B5E582-DF4C-4028-BDD4-384E6652E34C}" sibTransId="{304471D2-0905-4734-B33C-5AEA58256DDC}"/>
    <dgm:cxn modelId="{A3E3431A-57C7-4F34-9E2B-962E2D01590A}" type="presOf" srcId="{65AA9589-00B5-4471-B706-5764EA04B3F2}" destId="{B839435C-A42E-4D0D-809B-1FED8B5A51E3}" srcOrd="0" destOrd="0" presId="urn:microsoft.com/office/officeart/2005/8/layout/list1"/>
    <dgm:cxn modelId="{3707781F-1B0D-4AF2-9DCB-65AD2921AF5C}" type="presOf" srcId="{3D1B2CF4-61C7-4FE3-9313-9F49424B3B74}" destId="{93C67365-A3AA-4D82-B387-8683EBF68657}" srcOrd="0" destOrd="0" presId="urn:microsoft.com/office/officeart/2005/8/layout/list1"/>
    <dgm:cxn modelId="{F795ED25-5FE4-4D75-AD79-83A65458B88F}" type="presOf" srcId="{C7EC06E6-6B5F-4496-883D-BF8D07F3A212}" destId="{04B33B01-E26F-4452-8EB7-D658E73290A2}" srcOrd="0" destOrd="0" presId="urn:microsoft.com/office/officeart/2005/8/layout/list1"/>
    <dgm:cxn modelId="{7C68EB29-FD45-4B07-855D-A112267717F6}" srcId="{C7EC06E6-6B5F-4496-883D-BF8D07F3A212}" destId="{B06E4BD2-DA20-43CA-812A-B5F755497632}" srcOrd="3" destOrd="0" parTransId="{54A2B454-0710-4AF4-8930-E545F228F9BA}" sibTransId="{BCA269D0-0524-4319-981C-C5E51D765CA0}"/>
    <dgm:cxn modelId="{586EFA3F-BDDD-4CF9-A448-FABB38CB851C}" srcId="{C7EC06E6-6B5F-4496-883D-BF8D07F3A212}" destId="{65AA9589-00B5-4471-B706-5764EA04B3F2}" srcOrd="2" destOrd="0" parTransId="{AD36C0A3-4C98-448F-939A-712B66554109}" sibTransId="{1873FEAD-9F98-4BE1-9F48-A347161C8D97}"/>
    <dgm:cxn modelId="{6F99E14A-8C82-4257-A64F-AE956BCBD8DD}" type="presOf" srcId="{F1D3ADDA-9A41-400E-9124-E648E0950524}" destId="{68D581A9-A79D-45D0-B586-851E6B125303}" srcOrd="1" destOrd="0" presId="urn:microsoft.com/office/officeart/2005/8/layout/list1"/>
    <dgm:cxn modelId="{277ED54B-98EE-4B53-995D-F0355A2B9387}" type="presOf" srcId="{68F559F6-9F42-4FA7-B482-982E52A3236A}" destId="{90C81AAA-63A7-4A1E-AED6-B72D89CF0C7A}" srcOrd="1" destOrd="0" presId="urn:microsoft.com/office/officeart/2005/8/layout/list1"/>
    <dgm:cxn modelId="{645C0655-868E-456F-9ACE-BF0A87DE3128}" type="presOf" srcId="{65AA9589-00B5-4471-B706-5764EA04B3F2}" destId="{6653D037-CA88-4C4B-902F-0FD7E785414F}" srcOrd="1" destOrd="0" presId="urn:microsoft.com/office/officeart/2005/8/layout/list1"/>
    <dgm:cxn modelId="{9ED40286-B9BD-4E15-B957-C3A2EF030DF3}" type="presOf" srcId="{B06E4BD2-DA20-43CA-812A-B5F755497632}" destId="{6CE7EEF2-4CB1-42E1-94B7-AF403C5E6643}" srcOrd="1" destOrd="0" presId="urn:microsoft.com/office/officeart/2005/8/layout/list1"/>
    <dgm:cxn modelId="{90DC81A5-6C1B-42DE-B2DD-ED8AD23F9CCA}" srcId="{C7EC06E6-6B5F-4496-883D-BF8D07F3A212}" destId="{F1D3ADDA-9A41-400E-9124-E648E0950524}" srcOrd="0" destOrd="0" parTransId="{87E62BD7-6278-4698-ABF5-34B5254D74B6}" sibTransId="{C1F2EEA1-8930-49AB-97B4-B624F4F26012}"/>
    <dgm:cxn modelId="{E03B17B1-696F-423C-A319-BD755A0F4BD4}" type="presOf" srcId="{68F559F6-9F42-4FA7-B482-982E52A3236A}" destId="{2BCC5337-8C79-4929-AF33-FD2FE3FC9A5C}" srcOrd="0" destOrd="0" presId="urn:microsoft.com/office/officeart/2005/8/layout/list1"/>
    <dgm:cxn modelId="{1D1AA3CC-844D-4889-AF65-17D33CD58DEF}" type="presOf" srcId="{F1D3ADDA-9A41-400E-9124-E648E0950524}" destId="{3276022D-CFFE-4931-832B-78C934BDD9E9}" srcOrd="0" destOrd="0" presId="urn:microsoft.com/office/officeart/2005/8/layout/list1"/>
    <dgm:cxn modelId="{E27582DD-F48F-4434-B1C5-C826402F604E}" type="presOf" srcId="{B06E4BD2-DA20-43CA-812A-B5F755497632}" destId="{97E23933-CEF8-4602-ABCA-E06FE72BC9E7}" srcOrd="0" destOrd="0" presId="urn:microsoft.com/office/officeart/2005/8/layout/list1"/>
    <dgm:cxn modelId="{68B0A10E-2760-43C5-BC5E-F7471544EF6F}" type="presParOf" srcId="{04B33B01-E26F-4452-8EB7-D658E73290A2}" destId="{8B8ADDB5-0A2E-45CD-908E-DE1422881D5D}" srcOrd="0" destOrd="0" presId="urn:microsoft.com/office/officeart/2005/8/layout/list1"/>
    <dgm:cxn modelId="{40D3FC24-E729-43E5-87C0-ADA0A8B5093A}" type="presParOf" srcId="{8B8ADDB5-0A2E-45CD-908E-DE1422881D5D}" destId="{3276022D-CFFE-4931-832B-78C934BDD9E9}" srcOrd="0" destOrd="0" presId="urn:microsoft.com/office/officeart/2005/8/layout/list1"/>
    <dgm:cxn modelId="{EEC788D3-BA9C-4164-A18D-D276DE908A5B}" type="presParOf" srcId="{8B8ADDB5-0A2E-45CD-908E-DE1422881D5D}" destId="{68D581A9-A79D-45D0-B586-851E6B125303}" srcOrd="1" destOrd="0" presId="urn:microsoft.com/office/officeart/2005/8/layout/list1"/>
    <dgm:cxn modelId="{B892AF2B-FE11-44B5-A1F7-C4CF792A64CA}" type="presParOf" srcId="{04B33B01-E26F-4452-8EB7-D658E73290A2}" destId="{7DD7445D-97A0-458C-B920-BF070B3A1A87}" srcOrd="1" destOrd="0" presId="urn:microsoft.com/office/officeart/2005/8/layout/list1"/>
    <dgm:cxn modelId="{3D91068E-CC5B-4020-8FB9-C7ABD7C20D1C}" type="presParOf" srcId="{04B33B01-E26F-4452-8EB7-D658E73290A2}" destId="{93C67365-A3AA-4D82-B387-8683EBF68657}" srcOrd="2" destOrd="0" presId="urn:microsoft.com/office/officeart/2005/8/layout/list1"/>
    <dgm:cxn modelId="{E66D002B-E1B1-4B09-B974-9E463AE9F63A}" type="presParOf" srcId="{04B33B01-E26F-4452-8EB7-D658E73290A2}" destId="{62218542-A47F-4712-97E8-CE208B316BDD}" srcOrd="3" destOrd="0" presId="urn:microsoft.com/office/officeart/2005/8/layout/list1"/>
    <dgm:cxn modelId="{2928F3EA-7338-4E4C-9332-F6B856C145F4}" type="presParOf" srcId="{04B33B01-E26F-4452-8EB7-D658E73290A2}" destId="{0BC58C79-F15D-47A6-B720-67D9D56B9D46}" srcOrd="4" destOrd="0" presId="urn:microsoft.com/office/officeart/2005/8/layout/list1"/>
    <dgm:cxn modelId="{0F70B945-F66A-4595-A903-B0233672424A}" type="presParOf" srcId="{0BC58C79-F15D-47A6-B720-67D9D56B9D46}" destId="{2BCC5337-8C79-4929-AF33-FD2FE3FC9A5C}" srcOrd="0" destOrd="0" presId="urn:microsoft.com/office/officeart/2005/8/layout/list1"/>
    <dgm:cxn modelId="{91991112-1F78-4F3C-8D2D-FD1EFB354D5F}" type="presParOf" srcId="{0BC58C79-F15D-47A6-B720-67D9D56B9D46}" destId="{90C81AAA-63A7-4A1E-AED6-B72D89CF0C7A}" srcOrd="1" destOrd="0" presId="urn:microsoft.com/office/officeart/2005/8/layout/list1"/>
    <dgm:cxn modelId="{52BCD1A7-E66C-4C6B-98C7-CE59FC07FA0A}" type="presParOf" srcId="{04B33B01-E26F-4452-8EB7-D658E73290A2}" destId="{A9BECBC1-34F8-4CAB-8221-9F6B99427E10}" srcOrd="5" destOrd="0" presId="urn:microsoft.com/office/officeart/2005/8/layout/list1"/>
    <dgm:cxn modelId="{66719031-CFCA-4A3D-B639-F8EBCA894E7B}" type="presParOf" srcId="{04B33B01-E26F-4452-8EB7-D658E73290A2}" destId="{DD57C2B3-B832-4BA8-8C30-B2B87A4931C3}" srcOrd="6" destOrd="0" presId="urn:microsoft.com/office/officeart/2005/8/layout/list1"/>
    <dgm:cxn modelId="{EA441503-8F61-4CC3-8082-15DB2EAA230B}" type="presParOf" srcId="{04B33B01-E26F-4452-8EB7-D658E73290A2}" destId="{C4A96731-3AB4-4D9C-9E85-2E9446827A87}" srcOrd="7" destOrd="0" presId="urn:microsoft.com/office/officeart/2005/8/layout/list1"/>
    <dgm:cxn modelId="{84779F19-8C45-4C57-BA93-9ADB18F1EF71}" type="presParOf" srcId="{04B33B01-E26F-4452-8EB7-D658E73290A2}" destId="{36E84736-66F1-42D8-8BDB-98CCBD34228B}" srcOrd="8" destOrd="0" presId="urn:microsoft.com/office/officeart/2005/8/layout/list1"/>
    <dgm:cxn modelId="{FC01204F-9153-4DA5-83A8-4F7E015E7EE5}" type="presParOf" srcId="{36E84736-66F1-42D8-8BDB-98CCBD34228B}" destId="{B839435C-A42E-4D0D-809B-1FED8B5A51E3}" srcOrd="0" destOrd="0" presId="urn:microsoft.com/office/officeart/2005/8/layout/list1"/>
    <dgm:cxn modelId="{A0AE0131-49D2-469A-9CC6-713C7F678E81}" type="presParOf" srcId="{36E84736-66F1-42D8-8BDB-98CCBD34228B}" destId="{6653D037-CA88-4C4B-902F-0FD7E785414F}" srcOrd="1" destOrd="0" presId="urn:microsoft.com/office/officeart/2005/8/layout/list1"/>
    <dgm:cxn modelId="{ECC9B264-8735-4158-BEBA-6F2E34D06ED9}" type="presParOf" srcId="{04B33B01-E26F-4452-8EB7-D658E73290A2}" destId="{A456A5BF-B0BF-478D-9C6A-1533FDCB3A72}" srcOrd="9" destOrd="0" presId="urn:microsoft.com/office/officeart/2005/8/layout/list1"/>
    <dgm:cxn modelId="{9D40781D-9AF4-4C54-B728-0213145A69F6}" type="presParOf" srcId="{04B33B01-E26F-4452-8EB7-D658E73290A2}" destId="{D488CADB-5645-4636-86D1-82D030EE01F4}" srcOrd="10" destOrd="0" presId="urn:microsoft.com/office/officeart/2005/8/layout/list1"/>
    <dgm:cxn modelId="{411F868F-A6C2-414F-B9DB-38171FFF5857}" type="presParOf" srcId="{04B33B01-E26F-4452-8EB7-D658E73290A2}" destId="{D056549D-BB58-4C41-BCCB-7BC6DBCA5373}" srcOrd="11" destOrd="0" presId="urn:microsoft.com/office/officeart/2005/8/layout/list1"/>
    <dgm:cxn modelId="{5901716C-879B-4DB1-9E0A-D256F2E9EC39}" type="presParOf" srcId="{04B33B01-E26F-4452-8EB7-D658E73290A2}" destId="{CC73B34C-A980-461B-97C7-1E33FF122285}" srcOrd="12" destOrd="0" presId="urn:microsoft.com/office/officeart/2005/8/layout/list1"/>
    <dgm:cxn modelId="{55ED4144-42EA-46C0-B3C3-97C9C58DA033}" type="presParOf" srcId="{CC73B34C-A980-461B-97C7-1E33FF122285}" destId="{97E23933-CEF8-4602-ABCA-E06FE72BC9E7}" srcOrd="0" destOrd="0" presId="urn:microsoft.com/office/officeart/2005/8/layout/list1"/>
    <dgm:cxn modelId="{C388B8A5-B8C3-4614-8278-AA68F78A2134}" type="presParOf" srcId="{CC73B34C-A980-461B-97C7-1E33FF122285}" destId="{6CE7EEF2-4CB1-42E1-94B7-AF403C5E6643}" srcOrd="1" destOrd="0" presId="urn:microsoft.com/office/officeart/2005/8/layout/list1"/>
    <dgm:cxn modelId="{5B0E6D83-3B5A-46EA-ACF2-0AAB907CA9FD}" type="presParOf" srcId="{04B33B01-E26F-4452-8EB7-D658E73290A2}" destId="{897B42BB-8707-4916-BD93-DF4C1583511C}" srcOrd="13" destOrd="0" presId="urn:microsoft.com/office/officeart/2005/8/layout/list1"/>
    <dgm:cxn modelId="{6FB570D9-8616-4CE2-BB5A-1B491BE03E34}" type="presParOf" srcId="{04B33B01-E26F-4452-8EB7-D658E73290A2}" destId="{118F7995-6702-4EEE-9435-0F434B480F8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67365-A3AA-4D82-B387-8683EBF68657}">
      <dsp:nvSpPr>
        <dsp:cNvPr id="0" name=""/>
        <dsp:cNvSpPr/>
      </dsp:nvSpPr>
      <dsp:spPr>
        <a:xfrm>
          <a:off x="0" y="41742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99872" rIns="816127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kern="1200"/>
        </a:p>
      </dsp:txBody>
      <dsp:txXfrm>
        <a:off x="0" y="417429"/>
        <a:ext cx="10515600" cy="604800"/>
      </dsp:txXfrm>
    </dsp:sp>
    <dsp:sp modelId="{68D581A9-A79D-45D0-B586-851E6B125303}">
      <dsp:nvSpPr>
        <dsp:cNvPr id="0" name=""/>
        <dsp:cNvSpPr/>
      </dsp:nvSpPr>
      <dsp:spPr>
        <a:xfrm>
          <a:off x="472323" y="113987"/>
          <a:ext cx="7360920" cy="70848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6908" y="148572"/>
        <a:ext cx="7291750" cy="639310"/>
      </dsp:txXfrm>
    </dsp:sp>
    <dsp:sp modelId="{DD57C2B3-B832-4BA8-8C30-B2B87A4931C3}">
      <dsp:nvSpPr>
        <dsp:cNvPr id="0" name=""/>
        <dsp:cNvSpPr/>
      </dsp:nvSpPr>
      <dsp:spPr>
        <a:xfrm>
          <a:off x="0" y="150606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C81AAA-63A7-4A1E-AED6-B72D89CF0C7A}">
      <dsp:nvSpPr>
        <dsp:cNvPr id="0" name=""/>
        <dsp:cNvSpPr/>
      </dsp:nvSpPr>
      <dsp:spPr>
        <a:xfrm>
          <a:off x="438484" y="1102603"/>
          <a:ext cx="10001446" cy="70848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>
        <a:off x="473069" y="1137188"/>
        <a:ext cx="9932276" cy="639310"/>
      </dsp:txXfrm>
    </dsp:sp>
    <dsp:sp modelId="{D488CADB-5645-4636-86D1-82D030EE01F4}">
      <dsp:nvSpPr>
        <dsp:cNvPr id="0" name=""/>
        <dsp:cNvSpPr/>
      </dsp:nvSpPr>
      <dsp:spPr>
        <a:xfrm>
          <a:off x="0" y="259470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53D037-CA88-4C4B-902F-0FD7E785414F}">
      <dsp:nvSpPr>
        <dsp:cNvPr id="0" name=""/>
        <dsp:cNvSpPr/>
      </dsp:nvSpPr>
      <dsp:spPr>
        <a:xfrm>
          <a:off x="500620" y="2240469"/>
          <a:ext cx="10012402" cy="70848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400" kern="120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5205" y="2275054"/>
        <a:ext cx="9943232" cy="639310"/>
      </dsp:txXfrm>
    </dsp:sp>
    <dsp:sp modelId="{118F7995-6702-4EEE-9435-0F434B480F84}">
      <dsp:nvSpPr>
        <dsp:cNvPr id="0" name=""/>
        <dsp:cNvSpPr/>
      </dsp:nvSpPr>
      <dsp:spPr>
        <a:xfrm>
          <a:off x="0" y="3730204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E7EEF2-4CB1-42E1-94B7-AF403C5E6643}">
      <dsp:nvSpPr>
        <dsp:cNvPr id="0" name=""/>
        <dsp:cNvSpPr/>
      </dsp:nvSpPr>
      <dsp:spPr>
        <a:xfrm>
          <a:off x="482157" y="3407041"/>
          <a:ext cx="10012402" cy="70848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/>
        </a:p>
      </dsp:txBody>
      <dsp:txXfrm>
        <a:off x="516742" y="3441626"/>
        <a:ext cx="9943232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9E4BBE-6BB6-4195-AD6D-757F6DFF35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6C1D52C-1F5C-47D8-B20F-F73964069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1E1283-97FE-43DE-949D-7A570C4F8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B2055D-9DB2-4E3C-AE52-B2884DA7D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8622DD-8ABD-4A36-A788-383294C7D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185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7CC10-C766-4A3F-832D-07416192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BE347D-004A-4D13-B02E-F1C88507A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25B18E-3972-4DEB-B3F3-6E1E65F10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77A162-5ACE-402D-8A02-0926E2856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18A777-6548-4B5D-ABDA-5C5961347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262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DFBF91-3AB3-450A-93C0-70F3C7665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03BDCB-CA74-421C-BFDB-64685073C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5C8150-E4DB-4CE0-B247-5561F3E8A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5E34FD-6F74-4E23-916E-9ADB7F46D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A74CDA-FC9E-4BC7-BA07-8088CC071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520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C9EFFA-625D-4C1C-B372-21CB3AB86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A1686-22D5-439E-A134-3B2EB70A24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4A000F-E927-4B1A-B75D-599BC5C71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938A79-B21A-4A71-BBF8-D0FCEBCA4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1439EE-6164-489C-895F-5DD8230D7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3F6F4D-9238-4DD8-94E5-EE4393D6C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93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6B44AC-5659-4E08-B385-7F6C1647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3F7B13-7A01-492B-B536-D69A04608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E88F5C-BDE6-41B1-88CE-62B8148DF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F25D033-B327-4CBF-AB69-A2814A0807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D0CB596-10F1-4D38-B294-94B872481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D4B53C1-F913-4EE5-841F-B20A6B81D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A4DC6CF-44D3-4C0F-85CD-EDF7ABA47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50A4C26-ED04-4A0B-AEEC-B81EE43ED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437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0A6352-25FA-4BAC-88F4-072292EC9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E73F2F3-4DFE-4F6A-970B-27D45B40F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CBEC6F-CF33-4021-B403-ADBACA149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72C62F5-60FA-40AD-9864-1B5B6F108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492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FC3C2E9-5B44-44BD-BAE0-2F76E13A7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FF6C655-300B-4873-88C1-687A20E1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3E91713-8082-48C7-A4E8-ADC9511D7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879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2BE878-128F-4ADE-ADA0-7D61EF664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70CE87-256D-438D-A9DE-DA4D57BFA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67734B-4981-474E-A0E1-979D94142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3B602A8-12C9-4E3A-AF51-7EAC94B13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517D7D-49A1-4AA7-A40F-1E2AE8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BFEA1F-23FB-4151-9C0A-A04263F19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162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05AF76-6A8E-4C61-9DDF-15F687CC6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A4BE185-90F3-432E-B7A8-A6DD227AE2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5632D7-48E1-42F5-B0B8-490EB0B46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68324F-F990-415A-B55E-7F1D993E1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3F4606-2207-4B40-A7DA-4A06C7F35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868186-892C-40A7-9375-198FDBC76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137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FE99B-D1E5-4A94-A4D3-DCBA72DD9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F9749C7-3DA3-4434-905D-CFAB204DF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65E92D-703A-4435-83B1-DFAF4656B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8F2C4E-42FE-423C-80C8-828A92891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1AC545-A06A-4F38-A02C-9569A3B61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288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6B3CE50-0A79-41BF-A16B-A84C7C0EE0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48538D-9236-464D-9224-C68796B21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01C0AA-45DF-4FEA-85DE-72C755E36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A39331-B0FA-414B-92A8-D3F12704C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C58436-37F2-487C-A0B2-7E490DEF5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812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E7B7CA-DADF-47CC-9609-B85129F23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D8CB35-B318-4E76-8A1A-849A71B98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108430-0E4B-4F6C-B83E-A7A5D8E0F4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D4E22D-76E7-4205-B916-031C77E236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015A38-F389-4A22-939D-7432388B4C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37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F12CAA-8398-4A73-9202-63768BFCA9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АФИША</a:t>
            </a:r>
            <a:br>
              <a:rPr lang="ru-RU" sz="8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ru-RU" sz="400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МНОГООБРАЗИЕ ФОРМ ГРАФИЧЕСКОГО ДИЗАЙНА</a:t>
            </a:r>
            <a:endParaRPr lang="ru-RU" sz="800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1ACFBA8-8B82-4791-8A90-3C7C02F5AB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7549"/>
            <a:ext cx="9144000" cy="1655762"/>
          </a:xfrm>
        </p:spPr>
        <p:txBody>
          <a:bodyPr/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Учитель </a:t>
            </a:r>
            <a:r>
              <a:rPr lang="ru-RU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Е.Л.Путилова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F81396-CEDD-40A7-8C36-C68CA70EE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548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DC251A-B4B6-4524-AF53-40E85B957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Проблемный вопрос урока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534C235-AD7F-4A6B-AB53-4838B25973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37405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DBAEF6A-27FF-40A8-9EBC-484F5CAB4DA3}"/>
              </a:ext>
            </a:extLst>
          </p:cNvPr>
          <p:cNvSpPr/>
          <p:nvPr/>
        </p:nvSpPr>
        <p:spPr>
          <a:xfrm>
            <a:off x="1564151" y="1952212"/>
            <a:ext cx="42729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Афиша</a:t>
            </a:r>
            <a:r>
              <a:rPr kumimoji="0" lang="ru-RU" sz="40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Что это?</a:t>
            </a:r>
            <a:endParaRPr kumimoji="0" lang="ru-RU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68BB31-8159-47BD-B6EC-C5AFCBC9694D}"/>
              </a:ext>
            </a:extLst>
          </p:cNvPr>
          <p:cNvSpPr/>
          <p:nvPr/>
        </p:nvSpPr>
        <p:spPr>
          <a:xfrm>
            <a:off x="1564150" y="2855366"/>
            <a:ext cx="910114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Какие темы освещают в афишах</a:t>
            </a:r>
            <a:r>
              <a:rPr kumimoji="0" lang="ru-RU" sz="4400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4C705CC-B0B1-4122-B72F-3C196E02C243}"/>
              </a:ext>
            </a:extLst>
          </p:cNvPr>
          <p:cNvSpPr/>
          <p:nvPr/>
        </p:nvSpPr>
        <p:spPr>
          <a:xfrm>
            <a:off x="1564150" y="5232664"/>
            <a:ext cx="99298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kumimoji="0" lang="ru-RU" sz="36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правильно нарисовать </a:t>
            </a:r>
            <a:r>
              <a:rPr lang="ru-RU" sz="3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афишу</a:t>
            </a:r>
            <a:r>
              <a:rPr kumimoji="0" lang="ru-RU" sz="36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ru-RU" sz="3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B4AFF4C-C673-498B-926D-B633ED461BBA}"/>
              </a:ext>
            </a:extLst>
          </p:cNvPr>
          <p:cNvSpPr/>
          <p:nvPr/>
        </p:nvSpPr>
        <p:spPr>
          <a:xfrm>
            <a:off x="1363312" y="4086580"/>
            <a:ext cx="95028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lang="ru-RU" sz="3600" dirty="0" err="1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ие</a:t>
            </a:r>
            <a:r>
              <a:rPr kumimoji="0" lang="ru-RU" sz="3600" b="0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шрифты выбирают для афиши</a:t>
            </a:r>
            <a:r>
              <a:rPr kumimoji="0" lang="ru-RU" sz="36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2571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6D47E33-688C-4262-9244-E16518DD7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387" y="564996"/>
            <a:ext cx="10515600" cy="12912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Искусство </a:t>
            </a:r>
            <a:r>
              <a:rPr lang="ru-RU" sz="4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композиции</a:t>
            </a:r>
            <a:r>
              <a:rPr lang="ru-RU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лежит в основе графического дизайна.</a:t>
            </a:r>
          </a:p>
          <a:p>
            <a:pPr marL="0" indent="0">
              <a:buNone/>
            </a:pPr>
            <a:endParaRPr lang="ru-RU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5C7B128-B5DD-4175-A92D-4D532511F87C}"/>
              </a:ext>
            </a:extLst>
          </p:cNvPr>
          <p:cNvSpPr txBox="1">
            <a:spLocks/>
          </p:cNvSpPr>
          <p:nvPr/>
        </p:nvSpPr>
        <p:spPr>
          <a:xfrm>
            <a:off x="1042387" y="2253588"/>
            <a:ext cx="10515600" cy="358028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1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АФИША </a:t>
            </a:r>
            <a:r>
              <a:rPr lang="ru-RU" sz="5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-это лист большого размера с напечатанным крупными буквами объявлением о спектакле, концерте, кинофильме и т.д., вывешиваемый на видном месте.</a:t>
            </a:r>
            <a:endParaRPr lang="ru-RU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79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6D47E33-688C-4262-9244-E16518DD7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387" y="564996"/>
            <a:ext cx="10515600" cy="12912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Искусство </a:t>
            </a:r>
            <a:r>
              <a:rPr lang="ru-RU" sz="4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композиции</a:t>
            </a:r>
            <a:r>
              <a:rPr lang="ru-RU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лежит в основе графического дизайна.</a:t>
            </a:r>
          </a:p>
          <a:p>
            <a:pPr marL="0" indent="0">
              <a:buNone/>
            </a:pPr>
            <a:endParaRPr lang="ru-RU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5C7B128-B5DD-4175-A92D-4D532511F87C}"/>
              </a:ext>
            </a:extLst>
          </p:cNvPr>
          <p:cNvSpPr txBox="1">
            <a:spLocks/>
          </p:cNvSpPr>
          <p:nvPr/>
        </p:nvSpPr>
        <p:spPr>
          <a:xfrm>
            <a:off x="385255" y="2147056"/>
            <a:ext cx="7409155" cy="358028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1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АФИША</a:t>
            </a:r>
            <a:br>
              <a:rPr lang="ru-RU" sz="5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служит для информирования людей о проходящих мероприятиях и помогает им выбрать то, что им интересно.</a:t>
            </a:r>
            <a:endParaRPr lang="ru-RU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3FF624-49BA-44F2-BF6D-55F8E6834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410" y="1431475"/>
            <a:ext cx="3905065" cy="52067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60614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85C7B128-B5DD-4175-A92D-4D532511F87C}"/>
              </a:ext>
            </a:extLst>
          </p:cNvPr>
          <p:cNvSpPr txBox="1">
            <a:spLocks/>
          </p:cNvSpPr>
          <p:nvPr/>
        </p:nvSpPr>
        <p:spPr>
          <a:xfrm>
            <a:off x="838200" y="798991"/>
            <a:ext cx="10515600" cy="54521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1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Афиша</a:t>
            </a:r>
            <a:r>
              <a:rPr lang="ru-RU" sz="5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имеет различные форматы: она может быть напечатана на бумаге и развешена по городу или в различных заведениях, а также может быть размещена в интернете. Более современный вариант афиши — это</a:t>
            </a:r>
            <a:r>
              <a:rPr lang="ru-RU" sz="51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сайты</a:t>
            </a:r>
            <a:r>
              <a:rPr lang="ru-RU" sz="5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приложения и социальные сети, где можно найти полную информацию.</a:t>
            </a:r>
            <a:endParaRPr lang="ru-RU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31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85C7B128-B5DD-4175-A92D-4D532511F87C}"/>
              </a:ext>
            </a:extLst>
          </p:cNvPr>
          <p:cNvSpPr txBox="1">
            <a:spLocks/>
          </p:cNvSpPr>
          <p:nvPr/>
        </p:nvSpPr>
        <p:spPr>
          <a:xfrm>
            <a:off x="190132" y="776796"/>
            <a:ext cx="4550546" cy="511353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афише обычно указывается дата и время мероприятия, его название, место проведения и цена билета.</a:t>
            </a:r>
          </a:p>
          <a:p>
            <a:pPr marL="0" indent="0">
              <a:buNone/>
            </a:pPr>
            <a:r>
              <a:rPr lang="ru-RU" sz="5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Также может быть указана информация о главных участниках или организаторах события, а также контактная информация для получения дополнительных сведений. </a:t>
            </a:r>
            <a:endParaRPr lang="ru-RU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4E98B6-3836-4956-BBAA-473ADF016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138" y="776796"/>
            <a:ext cx="7172730" cy="478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62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E5A63D-7AC4-4493-89E6-2126504F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2211E6-4404-4A7B-850D-096988951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F47594-72D1-4DC1-8852-5D327295D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342" y="597011"/>
            <a:ext cx="4221825" cy="5968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C59998-4329-467B-BFDF-BD6B09509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5" y="365125"/>
            <a:ext cx="4513674" cy="636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97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95B0EF-2A64-4534-B00A-9DF791476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835" y="81040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ПРАВИЛА СОЗДАНИЯ АФИШИ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90A67F-9E90-4267-A31A-2A702748B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429435" cy="4841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Правило 1. </a:t>
            </a:r>
          </a:p>
          <a:p>
            <a:pPr marL="0" indent="0">
              <a:buNone/>
            </a:pPr>
            <a:r>
              <a:rPr lang="ru-RU" sz="3600" b="1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перегружайте афишу текстом.</a:t>
            </a:r>
          </a:p>
          <a:p>
            <a:pPr marL="0" indent="0">
              <a:buNone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Вносите в макет только важную информацию: место, дату и время, название, главных исполнителей, жанр, информацию о покупке билетов.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D38204-ACFD-4EFF-92B3-BD3CE5471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990" y="1061960"/>
            <a:ext cx="4038600" cy="5715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2602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95B0EF-2A64-4534-B00A-9DF791476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ПРАВИЛА СОЗДАНИЯ АФИШИ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90A67F-9E90-4267-A31A-2A702748B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049"/>
            <a:ext cx="5429435" cy="484150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Правило 2. </a:t>
            </a:r>
          </a:p>
          <a:p>
            <a:pPr marL="0" indent="0">
              <a:buNone/>
            </a:pPr>
            <a:r>
              <a:rPr lang="ru-RU" sz="3600" b="1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Важную информацию пишите справа.</a:t>
            </a:r>
          </a:p>
          <a:p>
            <a:pPr marL="0" indent="0">
              <a:buNone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Большинство людей лучше</a:t>
            </a:r>
          </a:p>
          <a:p>
            <a:pPr marL="0" indent="0">
              <a:buNone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запоминают ту часть текста, которая расположена справа. Поэтому в правом верхнем и нижнем углах афиши располагайте ту информацию, которую считаете более значимой.</a:t>
            </a:r>
          </a:p>
          <a:p>
            <a:pPr marL="0" indent="0">
              <a:buNone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Если надо, чтобы обратили внимание на дату, — пишите дату.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8DD617-D7A0-4F7A-9E98-182AFE14E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956" y="1038686"/>
            <a:ext cx="4064221" cy="574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35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95B0EF-2A64-4534-B00A-9DF791476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ПРАВИЛА СОЗДАНИЯ АФИШИ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90A67F-9E90-4267-A31A-2A702748B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049"/>
            <a:ext cx="5429435" cy="4841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Правило 3. </a:t>
            </a:r>
          </a:p>
          <a:p>
            <a:pPr marL="0" indent="0">
              <a:buNone/>
            </a:pPr>
            <a:r>
              <a:rPr lang="ru-RU" sz="3600" b="1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Откажитесь от симметрии.</a:t>
            </a:r>
          </a:p>
          <a:p>
            <a:pPr marL="0" indent="0">
              <a:buNone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Психологи давно доказали, что человеческий мозг цепляется за асимметрию. </a:t>
            </a:r>
          </a:p>
          <a:p>
            <a:pPr marL="0" indent="0">
              <a:buNone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Поэтому располагайте текст на разных уровнях поля афиши.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471273-A55B-4A9C-B9A1-2FFFDB70E1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855"/>
          <a:stretch/>
        </p:blipFill>
        <p:spPr>
          <a:xfrm>
            <a:off x="6573731" y="1415284"/>
            <a:ext cx="5091528" cy="507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39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95B0EF-2A64-4534-B00A-9DF791476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ПРАВИЛА СОЗДАНИЯ АФИШИ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D66F1E-58DB-4EC0-9078-B14223EA5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466" y="1513340"/>
            <a:ext cx="7029297" cy="4974767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1390A67F-9E90-4267-A31A-2A702748B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38" y="1469253"/>
            <a:ext cx="5429435" cy="4841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Правило 4. </a:t>
            </a:r>
          </a:p>
          <a:p>
            <a:pPr marL="0" indent="0">
              <a:buNone/>
            </a:pPr>
            <a:r>
              <a:rPr lang="ru-RU" sz="3600" b="1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перегружайте фон деталями.</a:t>
            </a:r>
          </a:p>
          <a:p>
            <a:pPr marL="0" indent="0">
              <a:buNone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Старайтесь выбирать фон,</a:t>
            </a:r>
          </a:p>
          <a:p>
            <a:pPr marL="0" indent="0">
              <a:buNone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перегруженный деталями и пестротой — чем легче на нём смотрятся картинка</a:t>
            </a:r>
          </a:p>
          <a:p>
            <a:pPr marL="0" indent="0">
              <a:buNone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надписи, тем удобнее афиша будет для восприятия.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663941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B4B6C2-7CFD-4F0B-8C8C-FC0C61EA4F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Какие шрифты использовать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3FA573-FBBE-48E6-9D8D-D76E5CFA7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12076" cy="4351338"/>
          </a:xfrm>
        </p:spPr>
        <p:txBody>
          <a:bodyPr>
            <a:normAutofit lnSpcReduction="10000"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Не используйте много шрифтов. В афише правильно использовать максимум два вида шрифтов, допустимо добавлять третий, но больше — это уже дурной тон. </a:t>
            </a: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главное, пестрота шрифтов мешает воспринимать информацию.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36CE59-3FFE-48EA-8A9A-AFEB3737E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340" y="1906117"/>
            <a:ext cx="5933243" cy="41903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1200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95B0EF-2A64-4534-B00A-9DF791476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020" y="72023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Чек-лист</a:t>
            </a:r>
            <a:r>
              <a:rPr lang="ru-RU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(контрольная карта действий) правильно выполненной афиши</a:t>
            </a:r>
            <a:br>
              <a:rPr lang="ru-RU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90A67F-9E90-4267-A31A-2A702748B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369" y="2139518"/>
            <a:ext cx="11163299" cy="424803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Хорошая читаемость.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Наглядность.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Ваша афиша, вне зависимости от размера, должна быть заметна издалека.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Броскость.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Сделать афишу заметной глазу, зацепить зрителя, заставить его остановиться.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Контрастность.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Человеческий глаз прекрасно различает контрасты, и вы можете с успехом использовать этот приём. Чёрный и белый, синий и желтый, красный и чёрный.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Привлекательность. </a:t>
            </a:r>
          </a:p>
        </p:txBody>
      </p:sp>
    </p:spTree>
    <p:extLst>
      <p:ext uri="{BB962C8B-B14F-4D97-AF65-F5344CB8AC3E}">
        <p14:creationId xmlns:p14="http://schemas.microsoft.com/office/powerpoint/2010/main" val="4002493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3496017-2E07-4E06-8243-5AAA4D1FE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208190"/>
            <a:ext cx="5967852" cy="48613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6000" b="1" dirty="0">
                <a:latin typeface="Arial" panose="020B0604020202020204" pitchFamily="34" charset="0"/>
                <a:cs typeface="Arial" panose="020B0604020202020204" pitchFamily="34" charset="0"/>
              </a:rPr>
              <a:t>ТЕМА: 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СИНИЧКИНДЕНЬ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6000" b="1" dirty="0">
                <a:latin typeface="Arial" panose="020B0604020202020204" pitchFamily="34" charset="0"/>
                <a:cs typeface="Arial" panose="020B0604020202020204" pitchFamily="34" charset="0"/>
              </a:rPr>
              <a:t>экология, культурные традиции, природа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7D70787-0BD4-448F-B587-DD0F2D4EB224}"/>
              </a:ext>
            </a:extLst>
          </p:cNvPr>
          <p:cNvSpPr/>
          <p:nvPr/>
        </p:nvSpPr>
        <p:spPr>
          <a:xfrm>
            <a:off x="1683798" y="4431265"/>
            <a:ext cx="221054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6C517A-4DDD-4CC5-82BD-40F98BABD633}"/>
              </a:ext>
            </a:extLst>
          </p:cNvPr>
          <p:cNvSpPr/>
          <p:nvPr/>
        </p:nvSpPr>
        <p:spPr>
          <a:xfrm>
            <a:off x="877410" y="5639180"/>
            <a:ext cx="301692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3F29751-3FD4-4884-BF50-80D37C85F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90" y="977410"/>
            <a:ext cx="5092085" cy="50920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3070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4E2CA-0550-44E9-B32A-FEE2BC1F6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7F2D0E-7283-43EB-BD7B-42D5FA4D4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DF6288-C8E3-4DF1-B41B-E6CA1BA223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80" t="8339" r="9146"/>
          <a:stretch/>
        </p:blipFill>
        <p:spPr>
          <a:xfrm>
            <a:off x="612559" y="0"/>
            <a:ext cx="6178858" cy="53177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181C79-2BA6-4BE5-ACAC-0ED367D12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649" y="108435"/>
            <a:ext cx="4965577" cy="37241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DC0256-F4F2-4BFC-B162-58DFC914F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654" y="3273979"/>
            <a:ext cx="3334305" cy="33343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2153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63DCE1D-F902-4D09-BB92-C30B4A883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776" l="136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56623" y="2889682"/>
            <a:ext cx="3693112" cy="342716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03C3BE-3416-4543-A146-1B11BBE82D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6261" t="15479" r="-1904" b="18119"/>
          <a:stretch/>
        </p:blipFill>
        <p:spPr>
          <a:xfrm>
            <a:off x="6755909" y="392836"/>
            <a:ext cx="5214150" cy="351333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D3A3A6-8E1E-4CC7-9602-33C57B814D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5954" y="0"/>
            <a:ext cx="2587216" cy="326254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5B9CCE-A03D-40C9-98BB-311667932F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389" y="1455937"/>
            <a:ext cx="4426494" cy="442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170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464</Words>
  <Application>Microsoft Office PowerPoint</Application>
  <PresentationFormat>Широкоэкранный</PresentationFormat>
  <Paragraphs>47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Wingdings</vt:lpstr>
      <vt:lpstr>Тема Office</vt:lpstr>
      <vt:lpstr>АФИША МНОГООБРАЗИЕ ФОРМ ГРАФИЧЕСКОГО ДИЗАЙНА</vt:lpstr>
      <vt:lpstr>Проблемный вопрос урока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СОЗДАНИЯ АФИШИ</vt:lpstr>
      <vt:lpstr>ПРАВИЛА СОЗДАНИЯ АФИШИ</vt:lpstr>
      <vt:lpstr>ПРАВИЛА СОЗДАНИЯ АФИШИ</vt:lpstr>
      <vt:lpstr>ПРАВИЛА СОЗДАНИЯ АФИШИ</vt:lpstr>
      <vt:lpstr>Какие шрифты использовать </vt:lpstr>
      <vt:lpstr>Чек-лист (контрольная карта действий) правильно выполненной афиши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ТВОИ книжки</dc:title>
  <dc:creator>Elena</dc:creator>
  <cp:lastModifiedBy>Elena Putilova</cp:lastModifiedBy>
  <cp:revision>34</cp:revision>
  <dcterms:created xsi:type="dcterms:W3CDTF">2022-10-11T14:11:15Z</dcterms:created>
  <dcterms:modified xsi:type="dcterms:W3CDTF">2024-10-29T11:46:27Z</dcterms:modified>
</cp:coreProperties>
</file>