
<file path=[Content_Types].xml><?xml version="1.0" encoding="utf-8"?>
<Types xmlns="http://schemas.openxmlformats.org/package/2006/content-types">
  <Default Extension="png" ContentType="image/png"/>
  <Default Extension="wdp" ContentType="image/vnd.ms-photo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ink/ink1.xml" ContentType="application/inkml+xml"/>
  <Override PartName="/ppt/ink/ink10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.xml" ContentType="application/inkml+xml"/>
  <Override PartName="/ppt/ink/ink20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ink/ink287.xml" ContentType="application/inkml+xml"/>
  <Override PartName="/ppt/ink/ink288.xml" ContentType="application/inkml+xml"/>
  <Override PartName="/ppt/ink/ink289.xml" ContentType="application/inkml+xml"/>
  <Override PartName="/ppt/ink/ink29.xml" ContentType="application/inkml+xml"/>
  <Override PartName="/ppt/ink/ink290.xml" ContentType="application/inkml+xml"/>
  <Override PartName="/ppt/ink/ink291.xml" ContentType="application/inkml+xml"/>
  <Override PartName="/ppt/ink/ink292.xml" ContentType="application/inkml+xml"/>
  <Override PartName="/ppt/ink/ink3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4"/>
  </p:notesMasterIdLst>
  <p:sldIdLst>
    <p:sldId id="265" r:id="rId3"/>
    <p:sldId id="256" r:id="rId5"/>
    <p:sldId id="260" r:id="rId6"/>
    <p:sldId id="257" r:id="rId7"/>
    <p:sldId id="297" r:id="rId8"/>
    <p:sldId id="259" r:id="rId9"/>
    <p:sldId id="293" r:id="rId10"/>
    <p:sldId id="321" r:id="rId11"/>
    <p:sldId id="269" r:id="rId12"/>
    <p:sldId id="306" r:id="rId13"/>
    <p:sldId id="272" r:id="rId14"/>
    <p:sldId id="298" r:id="rId15"/>
    <p:sldId id="299" r:id="rId16"/>
    <p:sldId id="317" r:id="rId17"/>
    <p:sldId id="310" r:id="rId18"/>
    <p:sldId id="311" r:id="rId19"/>
    <p:sldId id="307" r:id="rId20"/>
    <p:sldId id="314" r:id="rId21"/>
    <p:sldId id="309" r:id="rId22"/>
    <p:sldId id="315" r:id="rId23"/>
    <p:sldId id="316" r:id="rId24"/>
    <p:sldId id="270" r:id="rId25"/>
    <p:sldId id="258" r:id="rId26"/>
    <p:sldId id="318" r:id="rId27"/>
    <p:sldId id="319" r:id="rId28"/>
    <p:sldId id="320" r:id="rId29"/>
    <p:sldId id="282" r:id="rId30"/>
  </p:sldIdLst>
  <p:sldSz cx="9144000" cy="5143500" type="screen16x9"/>
  <p:notesSz cx="6858000" cy="9144000"/>
  <p:embeddedFontLst>
    <p:embeddedFont>
      <p:font typeface="Dancing Script"/>
      <p:regular r:id="rId34"/>
    </p:embeddedFont>
    <p:embeddedFont>
      <p:font typeface="Delius Swash Caps" panose="02000603000000000000"/>
      <p:regular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06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60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5" Type="http://schemas.openxmlformats.org/officeDocument/2006/relationships/font" Target="fonts/font2.fntdata"/><Relationship Id="rId34" Type="http://schemas.openxmlformats.org/officeDocument/2006/relationships/font" Target="fonts/font1.fntdata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5200" units="cm"/>
          <inkml:channel name="Y" type="integer" max="9500" units="cm"/>
          <inkml:channel name="F" type="integer" max="8191" units="dev"/>
          <inkml:channel name="T" type="integer" max="2147480000" units="dev"/>
        </inkml:traceFormat>
        <inkml:channelProperties>
          <inkml:channelProperty channel="X" name="resolution" value="1321.73914" units="1/cm"/>
          <inkml:channelProperty channel="Y" name="resolution" value="1319.44446" units="1/cm"/>
          <inkml:channelProperty channel="F" name="resolution" value="0.00114" units="1/dev"/>
          <inkml:channelProperty channel="T" name="resolution" value="1" units="1/dev"/>
        </inkml:channelProperties>
      </inkml:inkSource>
      <inkml:timestamp xml:id="ts0" timeString="2024-01-28T11:41:16"/>
    </inkml:context>
    <inkml:brush xml:id="br0">
      <inkml:brushProperty name="width" value="0.05292" units="cm"/>
      <inkml:brushProperty name="height" value="0.05292" units="cm"/>
      <inkml:brushProperty name="color" value="#000000"/>
    </inkml:brush>
    <inkml:brush xml:id="br1">
      <inkml:brushProperty name="width" value="0.05292" units="cm"/>
      <inkml:brushProperty name="height" value="0.05292" units="cm"/>
      <inkml:brushProperty name="color" value="#92d050"/>
    </inkml:brush>
  </inkml:definitions>
  <inkml:trace contextRef="#ctx0" brushRef="#br0">9951.000 5178.000 45 0,'0.000'0.000'339'0,"0.000"0.000"-41"0,0.000 0.000-118 0,0.000 0.000-19 16,0.000 0.000 94-16,0.000 0.000 6 0,0.000 0.000 2 0,0.000 0.000-8 15,0.000 0.000-75-15,0.000 0.000 11 0,0.000 0.000 7 0,0.000 0.000-8 16,0.000 0.000-70-16,0.000 0.000 15 0,0.000 0.000-19 0,0.000 0.000-23 16,0.000 0.000-38-16,0.000 0.000 24 0,0.000 0.000 2 0,0.000 0.000-1 15,0.000 0.000-23-15,0.000 0.000 6 0,0.000 0.000-11 0,0.000 0.000 12 0,0.000 0.000-12 16,0.000 0.000 18-16,0.000 0.000 1 0,0.000 0.000-5 0,0.000 0.000-30 16,0.000 0.000 8-16,0.000 0.000 8 0,0.000 0.000 3 0,0.000 0.000-6 15,0.000 0.000 29-15,3.000 5.000-8 0,7.000 1.000 2 0,-6.000-5.000 1 16,-4.000 5.000-21-16,0.000 2.000 18 0,2.000-4.000 8 0,-2.000 8.000-2 15,0.000 2.000-25-15,0.000-2.000 29 0,1.000 4.000 14 0,-1.000-1.000-6 16,0.000-3.000-28-16,2.000 5.000 7 0,1.000-2.000-10 0,-3.000 8.000 8 0,2.000-10.000-19 16,0.000 7.000 16-16,3.000-1.000-8 0,-5.000-1.000-9 15,1.000-6.000-17-15,4.000 5.000 2 0,-5.000-2.000-4 0,2.000 1.000-11 0,1.000-4.000-5 16,-1.000 2.000-8-16,-2.000-7.000-9 0,2.000-1.000 0 0,1.000 7.000-1 16,-1.000-6.000 0-16,-2.000-2.000-5 0,1.000 7.000 0 0,3.000-6.000-4 15,-4.000-5.000 7-15,1.000 10.000-3 0,1.000-10.000-4 0,-2.000-1.000 0 16,0.000 3.000 5-16,0.000 6.000-4 0,0.000-3.000-2 0,0.000-6.000-4 15,0.000 0.000 0-15,0.000 0.000-10 0,0.000 0.000-9 0,0.000 0.000-7 16,-2.000 0.000 13-16,4.000 0.000-16 0,-2.000 0.000-11 0,0.000 0.000 5 0,0.000 0.000 16 16,0.000 0.000-10-16,0.000 0.000 7 0,0.000 0.000 9 0,0.000 0.000 8 15,0.000 0.000 5-15,-3.000-1.000-4 0,-9.000-10.000 11 0,10.000 10.000 8 16,2.000-4.000 7-16,0.000-10.000 4 0,0.000 11.000 0 0,0.000-10.000-1 16,0.000-3.000-2-16,0.000 2.000-6 0,-3.000 3.000-1 0,6.000-3.000 0 15,-3.000 8.000 0-15,2.000-8.000-2 0,3.000 0.000-1 0,-3.000-2.000 1 16,-1.000 7.000 3-16,4.000-2.000-2 0,0.000 0.000-1 0,-1.000-2.000 0 0,2.000 2.000 2 15,1.000-1.000-3-15,0.000-2.000 2 0,-1.000 4.000 1 0,1.000 2.000 1 16,0.000-3.000-19-16,-2.000 4.000-20 0,-4.000 4.000 0 0,13.000-10.000-1 16,-6.000 2.000 12-16,0.000 5.000-8 0,3.000-1.000 2 0,-5.000 4.000-4 15,-4.000-1.000 12-15,18.000-4.000-9 0,-15.000 5.000 0 0,8.000-4.000-7 16,-1.000 2.000 21-16,1.000 2.000 6 0,6.000 1.000 5 0,-11.000 0.000-2 0,-5.000 1.000 5 16,13.000 1.000-2-16,-8.000 1.000 3 0,-1.000-3.000-2 0,6.000 3.000 1 15,-5.000 0.000-2-15,2.000 0.000 0 0,7.000 3.000 7 0,-15.000-2.000 12 16,4.000 1.000 2-16,6.000 4.000 3 0,-7.000-3.000 3 0,5.000 6.000 1 15,-3.000-3.000 0-15,-4.000 0.000 13 0,7.000 6.000 2 0,-2.000-2.000-1 16,-2.000-4.000 0-16,-6.000-4.000 15 0,11.000 11.000-1 0,-7.000-4.000-2 16,-1.000-6.000-10-16,4.000 11.000 9 0,-6.000-8.000-6 0,1.000 0.000 4 15,5.000 6.000-12-15,-4.000-6.000-1 0,0.000 8.000-7 0,-3.000-2.000-6 0,4.000-9.000-3 16,-1.000 9.000-3-16,-3.000 1.000 1 0,3.000-7.000 4 0,1.000 8.000-9 16,1.000-7.000-3-16,-5.000-1.000 4 0,3.000 11.000 11 0,0.000-11.000 4 15,-1.000 0.000-3-15,0.000 7.000 5 0,1.000-11.000 1 0,-1.000 10.000-1 16,-2.000-5.000-7-16,1.000-4.000 3 0,3.000 9.000-6 0,-3.000-6.000 4 15,-1.000-4.000-1-15,0.000 8.000 1 0,0.000-7.000-13 0,2.000-3.000-5 16,-4.000 0.000 1-16,2.000 11.000-4 0,0.000-3.000 1 0,0.000-8.000-16 16,0.000-2.000-8-16,0.000 4.000-9 0,0.000-2.000-9 0,0.000 0.000 1 0,0.000 0.000 11 15,0.000 0.000-11-15,0.000 0.000 1 0,0.000 0.000 8 0,0.000 0.000 11 16,0.000 0.000-16-16,0.000 0.000-3 0,0.000 0.000 4 0,0.000 0.000 19 16,0.000 0.000 10-16,0.000 0.000-3 0,-1.000-2.000-2 0,-4.000-8.000-4 15,-2.000 3.000 5-15,7.000 7.000-5 0,-2.000-1.000-1 0,-1.000-10.000 0 16,1.000 4.000 10-16,2.000 2.000-5 0,0.000-2.000 0 0,0.000-1.000 4 15,0.000 5.000 9-15,0.000-6.000-1 0,0.000 5.000 2 0,0.000-2.000 4 0,0.000-6.000 9 16,0.000 6.000 4-16,0.000-3.000 0 0,0.000-8.000-4 0,2.000 8.000-10 16,-2.000 5.000-1-16,5.000-2.000-1 0,0.000-12.000-2 0,-3.000 12.000 1 15,3.000-3.000 5-15,5.000-9.000 5 0,-7.000 13.000-1 0,5.000-7.000-8 16,1.000-2.000-3-16,-6.000 10.000-3 0,9.000-10.000 1 0,-2.000 8.000 10 16,-8.000 0.000 3-16,11.000-6.000-2 0,-6.000 9.000-1 0,-1.000-6.000 5 15,8.000 0.000 2-15,-9.000 5.000-5 0,3.000-4.000-4 0,-1.000-2.000-1 16,-6.000 10.000 1-16,6.000-8.000 0 0,0.000 2.000 1 0,-2.000 5.000 0 15,1.000-5.000 0-15,1.000 1.000 3 0,-5.000 4.000 2 0,6.000-5.000-2 0,-3.000 1.000-6 16,-2.000 5.000 5-16,9.000-6.000 8 0,-10.000 5.000 1 0,10.000-5.000 3 16,-6.000 4.000-4-16,-6.000-1.000 3 0,12.000 2.000 2 0,-5.000 1.000 0 15,-7.000 0.000-4-15,0.000-2.000 2 0,10.000 2.000-1 0,-2.000-3.000 2 16,-5.000 3.000-4-16,-3.000 0.000-3 0,9.000 3.000-2 0,-3.000-3.000-1 0,-6.000 2.000-4 16,2.000-2.000 0-16,-2.000 0.000 0 0,3.000 0.000 0 15,6.000 6.000 0-15,-3.000 0.000 0 0,-6.000-6.000 3 0,0.000 1.000 2 0,5.000 5.000-1 16,-1.000 0.000 2-16,-1.000-4.000 3 0,-3.000 1.000 5 0,7.000 9.000 2 15,-5.000-6.000-2-15,-1.000-5.000 7 0,1.000 7.000 8 0,3.000 1.000 7 16,-5.000-8.000-4-16,5.000 8.000 19 0,-3.000-4.000-2 0,-1.000 1.000-2 16,3.000 0.000-16-16,-3.000-5.000 14 0,-1.000-1.000 4 0,0.000 6.000-5 15,5.000 6.000-11-15,-3.000-6.000 5 0,-2.000-1.000-11 0,2.000 2.000-2 16,1.000-5.000-6-16,-1.000 7.000-3 0,-2.000-3.000-6 0,0.000-3.000-1 0,1.000 3.000-3 16,-1.000 2.000-2-16,4.000-4.000 0 0,-4.000 8.000 0 0,1.000-7.000 1 15,-1.000-2.000-2-15,0.000 9.000 1 0,2.000-9.000-2 0,-2.000 6.000 0 16,0.000-2.000 0-16,-2.000-2.000 3 0,4.000 7.000 5 0,-2.000-5.000 3 15,0.000-2.000-2-15,3.000 8.000 6 0,-1.000-7.000 0 0,-2.000 0.000 3 16,2.000 5.000-4-16,1.000-8.000 6 0,0.000 9.000 1 0,-3.000-5.000-2 16,4.000-4.000-5-16,-1.000 6.000 17 0,-3.000 0.000 3 0,5.000-7.000 0 15,-2.000 5.000-6-15,2.000-1.000 7 0,-5.000-6.000-9 0,0.000 0.000 3 0,7.000 9.000 2 16,0.000-5.000-9-16,-7.000-3.000 4 0,0.000-1.000-1 0,13.000 5.000-2 16,-6.000-1.000-12-16,-6.000-2.000-3 0,-1.000-2.000-11 0,14.000 0.000-9 15,-2.000 0.000-11-15,-11.000-2.000-46 0,11.000-1.000-33 0,-9.000 3.000-67 16,1.000-1.000-46-16,4.000-7.000-174 0,-1.000 6.000-77 0,-6.000-4.000-33 15,6.000 0.000 166-15,-2.000 3.000-84 0,-3.000-4.000-78 0,4.000-1.000-245 16,-6.000 5.000-311-16</inkml:trace>
  <inkml:trace contextRef="#ctx0" brushRef="#br0">11201.000 5461.000 183 0,'-2.000'1.000'680'0,"4.000"-1.000"-265"0,-2.000 0.000-147 0,-2.000 0.000-37 16,4.000 0.000 100-16,-2.000 0.000 11 0,-2.000 0.000-1 0,4.000 0.000-61 15,-2.000 0.000-102-15,-2.000 0.000 56 0,4.000 0.000-66 0,-4.000 0.000-42 16,4.000 0.000-69-16,-2.000 0.000-9 0,-2.000 0.000 15 0,4.000 0.000 7 16,3.000 0.000-18-16,10.000 2.000 14 0,-12.000-2.000-14 0,6.000 3.000-7 15,-2.000-3.000-1-15,-6.000 1.000 24 0,14.000 1.000 3 0,-3.000-2.000-1 16,-10.000 0.000-29-16,16.000 3.000 10 0,-1.000-2.000-7 0,-4.000-1.000-11 0,-1.000 2.000-14 16,3.000-2.000-12-16,5.000 0.000-48 0,-7.000 0.000-22 0,1.000 0.000 6 15,4.000 0.000-73-15,-3.000-2.000-52 0,2.000 1.000-43 0,1.000-2.000-26 16,-10.000 3.000 50-16,6.000-2.000-154 0,-1.000 1.000-60 0,-8.000-2.000-8 15,2.000 3.000 112-15,6.000-2.000-33 0,-11.000 2.000 25 16,-2.000 0.000-416-16,0.000 0.000 209 0</inkml:trace>
  <inkml:trace contextRef="#ctx0" brushRef="#br0">11218.000 5315.000 22 0,'0.000'0.000'530'0,"0.000"0.000"38"0,0.000 0.000-267 16,0.000 0.000-74-16,0.000 0.000 87 0,0.000 0.000 3 0,-4.000 0.000-15 15,8.000 0.000-92-15,-4.000 0.000 100 0,0.000 0.000-55 0,0.000 0.000-112 0,0.000 0.000-59 16,1.000 0.000 19-16,8.000 6.000 2 0,-3.000-3.000 6 0,1.000-3.000-17 15,5.000 0.000-38-15,-9.000 1.000 15 0,4.000-1.000-14 0,6.000 0.000-3 16,-8.000 0.000-22-16,10.000 0.000 3 0,4.000 0.000-7 0,-4.000-1.000-14 16,-7.000 1.000-17-16,-1.000 0.000-11 0,-1.000-3.000-16 0,20.000 3.000-27 15,-13.000 0.000-19-15,0.000 0.000-84 0,-3.000 3.000-41 0,-6.000-3.000-63 16,4.000 0.000-1-16,14.000 0.000-121 0,-17.000 0.000 0 0,10.000 0.000 17 0,-7.000 0.000 132 16,-3.000 1.000-190-16,9.000 1.000-560 0</inkml:trace>
  <inkml:trace contextRef="#ctx0" brushRef="#br0">11784.000 5216.000 177 0,'0.000'0.000'665'0,"0.000"0.000"-241"0,0.000 0.000-143 15,0.000 0.000-38-15,0.000 0.000 114 0,0.000 0.000 10 0,0.000 0.000-1 16,0.000 0.000-99-16,0.000 0.000 59 0,0.000 0.000-73 0,0.000 0.000-17 16,0.000 0.000-106-16,0.000 9.000-15 0,0.000 0.000-30 0,0.000-6.000 3 15,4.000 4.000-25-15,-4.000-1.000 4 0,1.000-3.000-1 0,4.000 9.000-4 16,-1.000-6.000-16-16,-4.000 0.000 12 0,6.000 14.000-9 0,-1.000-5.000 0 15,-1.000-3.000-6-15,1.000 5.000 13 0,1.000-1.000 3 0,1.000 2.000 3 16,0.000 2.000 5-16,-1.000-8.000-23 0,1.000 4.000 18 0,1.000 5.000 14 0,2.000-3.000-1 16,-1.000-3.000-22-16,-1.000 6.000 5 0,-1.000-6.000-11 0,5.000 5.000 6 15,-4.000-3.000-13-15,0.000 1.000 12 0,2.000 1.000-7 0,-1.000 1.000-12 16,-6.000-8.000-16-16,7.000 6.000 0 0,-3.000 0.000-1 0,-4.000 0.000-2 16,2.000-5.000-4-16,-3.000 7.000 3 0,4.000-2.000-3 0,-6.000 0.000-5 15,0.000-7.000-2-15,4.000 4.000 1 0,-4.000 4.000-1 0,-4.000-2.000 0 16,4.000-4.000-2-16,0.000-1.000 0 0,-3.000 5.000-2 0,-2.000-2.000-1 15,0.000-2.000-2-15,3.000-1.000-2 0,-6.000 0.000-8 0,-2.000 1.000-8 0,2.000-3.000 0 16,1.000-4.000 2-16,-1.000 3.000-20 0,-6.000 0.000-8 0,-1.000-1.000-3 16,4.000-7.000 12-16,-3.000 5.000-7 0,-1.000-1.000-8 0,-5.000-4.000-2 15,7.000-1.000 14-15,-4.000 0.000-9 0,0.000 0.000 7 0,-3.000-1.000 10 16,12.000-2.000 11-16,-6.000 1.000-6 0,1.000-2.000 11 0,10.000 2.000 3 0,-7.000-1.000 6 16,-5.000-6.000-1-16,13.000 9.000 4 0,-8.000-9.000 5 0,2.000-1.000 4 15,8.000 10.000 1-15,-9.000-12.000 7 0,8.000 5.000 3 0,-3.000 1.000-1 16,3.000-1.000-2-16,1.000 1.000 5 0,0.000 0.000 3 15,0.000-6.000 6-15,0.000 12.000-7 0,0.000 0.000 6 0,0.000-6.000-5 0,5.000-6.000-2 16,-4.000 10.000-4-16,-1.000 2.000-1 0,2.000-4.000-9 0,11.000 1.000-5 16,-11.000 0.000 1-16,5.000 3.000-6 0,4.000 0.000-16 0,-4.000 3.000-34 15,-2.000-2.000-4-15,8.000 1.000-46 0,-9.000 1.000-35 0,6.000 0.000-61 16,0.000 1.000-132-16,-10.000-2.000 26 0,13.000 2.000-153 0,-6.000-2.000-14 0,-2.000-1.000 82 16,2.000 4.000 79-16,-1.000-1.000-147 0,-6.000-4.000-374 0,4.000 0.000-229 15</inkml:trace>
  <inkml:trace contextRef="#ctx0" brushRef="#br0">11866.000 5253.000 90 0,'0.000'0.000'680'0,"0.000"0.000"-143"16,0.000-1.000-349-16,7.000-7.000 81 0,0.000 4.000 33 0,-7.000 4.000 1 16,0.000-2.000-70-16,11.000-8.000 71 0,-4.000 7.000-48 0,-5.000-2.000-24 15,4.000 1.000-154-15,3.000 2.000-1 0,-4.000 1.000 6 0,8.000-5.000 2 0,-11.000 3.000-17 16,3.000 1.000-27-16,5.000-2.000 22 0,-7.000 2.000 15 0,10.000-2.000-5 16,-9.000 2.000-23-16,2.000 2.000 8 0,8.000-3.000-19 0,-8.000 3.000-1 15,0.000-3.000-1-15,10.000 3.000 8 0,-11.000 0.000-6 0,14.000 0.000-4 16,-4.000 0.000-9-16,-5.000 5.000 5 0,-5.000-4.000-5 0,3.000-1.000 2 15,5.000 6.000-7-15,-6.000-4.000 8 0,6.000 7.000 4 0,1.000-3.000-6 16,-14.000-5.000-10-16,13.000 7.000 5 0,1.000 4.000-2 0,-9.000-8.000-1 0,10.000 10.000 2 16,-10.000-10.000-3-16,-2.000-2.000 2 0,15.000 11.000-3 0,-14.000-8.000 0 15,1.000-1.000-9-15,8.000 10.000-2 0,-13.000-13.000-5 0,8.000 11.000-2 16,-4.000-6.000 1-16,-3.000-1.000-2 0,1.000 7.000 2 0,3.000-3.000 0 16,-5.000-4.000-1-16,0.000 8.000-4 0,0.000-7.000 3 0,-2.000 0.000 2 15,-1.000 6.000 0-15,3.000-6.000-1 0,-3.000 6.000 1 0,-1.000 0.000 1 16,3.000-10.000 0-16,-11.000 10.000 0 0,10.000-6.000-2 0,-4.000 0.000 1 0,-6.000 1.000-1 15,7.000-1.000 0-15,-5.000-1.000 0 0,-5.000 2.000 1 0,2.000-5.000 0 16,8.000 1.000 3-16,-2.000-2.000 4 0,-17.000 1.000 2 16,4.000 1.000-1-16,7.000-3.000 1 0,0.000-3.000 2 0,-1.000 3.000 2 0,1.000 0.000 1 15,-2.000 0.000-2-15,0.000-2.000 2 0,0.000-2.000 1 0,1.000 4.000-1 16,4.000 0.000-6-16,0.000-3.000 0 0,5.000 3.000-2 0,-3.000-3.000-4 16,-5.000 1.000-3-16,8.000 2.000-10 0,5.000 0.000-30 0,-4.000 0.000-11 15,-6.000-4.000 5-15,4.000 4.000-55 0,6.000 0.000-39 0,0.000 0.000-44 16,0.000-2.000-36-16,0.000 4.000 47 0,0.000-2.000-136 0,0.000 0.000-79 0,0.000 0.000-14 15,0.000 0.000 92-15,5.000-2.000-102 0,6.000-4.000 60 0,-4.000 6.000 43 16,-4.000-1.000 46-16,17.000-2.000-93 0,-13.000 1.000-218 0</inkml:trace>
  <inkml:trace contextRef="#ctx0" brushRef="#br0">12317.000 4978.000 295 0,'0.000'0.000'613'16,"0.000"0.000"-365"-16,0.000 0.000 23 0,0.000 0.000 11 0,0.000 0.000-23 15,0.000 0.000-66-15,2.000 2.000 127 0,10.000 7.000-1 0,-11.000-8.000-41 16,1.000 7.000-62-16,1.000-2.000-73 0,-1.000-5.000 17 0,3.000 10.000-13 0,-3.000-4.000 12 15,-1.000-2.000-43-15,6.000 16.000 32 0,0.000-5.000-12 0,-1.000 1.000-15 16,-1.000-8.000-56-16,-3.000 3.000 4 0,6.000 4.000 4 0,-1.000-1.000 2 16,0.000-1.000-18-16,3.000 3.000 13 0,-3.000 1.000-26 0,-1.000 0.000-11 15,1.000-5.000-2-15,1.000 7.000 11 0,1.000-2.000 2 0,4.000 0.000 1 16,-6.000-5.000-14-16,4.000 1.000 4 0,-1.000 2.000 5 0,0.000 4.000-4 0,-1.000-6.000-11 16,-1.000-4.000-10-16,1.000 7.000 2 0,1.000-2.000-1 0,-2.000-3.000-5 15,0.000-2.000-4-15,2.000 4.000 1 0,-1.000-1.000-1 16,-1.000 1.000 5-16,-3.000-4.000 0 0,-2.000-2.000 1 0,2.000-2.000-4 0,-3.000 1.000 0 15,8.000 5.000-4-15,-8.000-7.000-2 0,4.000 7.000-3 0,-1.000-2.000-3 16,-3.000-8.000 0-16,5.000 6.000-2 0,-6.000-1.000-2 0,3.000-4.000-5 16,-4.000-3.000-2-16,3.000 6.000-8 0,2.000 0.000 2 0,-3.000-4.000-9 15,-2.000-2.000 5-15,0.000 0.000-6 0,0.000 0.000 1 0,13.000 0.000-1 16,-8.000 1.000 0-16,-5.000-1.000 6 0,0.000-1.000-22 0,9.000-10.000-7 0,-4.000 8.000-2 16,-5.000-1.000 13-16,3.000-12.000-15 0,0.000 12.000 13 0,-1.000-7.000 8 15,0.000-1.000 5-15,3.000 9.000-12 0,-4.000-13.000 2 0,-1.000 4.000 3 16,4.000 9.000 15-16,-3.000-9.000 3 0,1.000-11.000 8 0,1.000 10.000 6 15,-1.000 1.000 2-15,3.000 0.000 3 0,-5.000-3.000 3 0,3.000 0.000 3 16,-3.000 7.000 0-16,0.000-8.000 6 0,5.000 0.000 2 0,-3.000 0.000 2 16,-2.000 1.000 1-16,0.000-2.000-3 0,5.000 4.000 3 0,-3.000 1.000 4 0,-1.000-6.000 6 15,3.000 4.000-8-15,-3.000-2.000 7 0,1.000 1.000 4 0,3.000-3.000 0 16,-3.000 6.000-11-16,3.000-4.000 9 0,0.000-2.000 1 0,-2.000 2.000-2 16,2.000 4.000-9-16,0.000-6.000 4 0,2.000 6.000-7 0,-4.000-2.000-3 15,-1.000 2.000-2-15,5.000-1.000 3 0,-2.000-1.000-4 0,1.000 4.000-5 16,-6.000 8.000-3-16,5.000-5.000-5 0,4.000-10.000-8 0,-8.000 13.000 0 15,3.000-8.000 1-15,-3.000 8.000 2 0,1.000 0.000-9 0,3.000-5.000-2 16,-3.000 4.000-5-16,-2.000 5.000-7 0,0.000 0.000-26 0,3.000-12.000-21 0,0.000 8.000-11 16,-3.000 4.000 9-16,0.000 0.000-47 0,0.000 0.000-14 0,-1.000-6.000-75 15,1.000-2.000 12-15,0.000 5.000-118 0,0.000 3.000-64 0,0.000 0.000 41 16,0.000 0.000 76-16,0.000 0.000-121 0,0.000 0.000 19 0,0.000 0.000-160 16,0.000 0.000-211-16</inkml:trace>
  <inkml:trace contextRef="#ctx0" brushRef="#br0">13397.000 5656.000 97 0,'0.000'0.000'511'0,"0.000"0.000"207"0,0.000 0.000-362 0,0.000 0.000-8 16,0.000 0.000-81-16,0.000 0.000 39 0,0.000 0.000 41 0,0.000 0.000 5 16,0.000 0.000-33-16,0.000 0.000-125 0,0.000 0.000-34 0,7.000-6.000-31 15,-1.000 3.000 10-15,-6.000 3.000-51 0,0.000 0.000 24 0,0.000 0.000-2 16,0.000 0.000-1-16,0.000 0.000-38 0,12.000 6.000 6 0,-4.000 0.000 8 0,-6.000-3.000 2 15,5.000 3.000-24-15,-1.000 0.000 15 0,-2.000-4.000-24 0,6.000 10.000-14 16,-7.000-8.000-13-16,0.000 4.000 4 0,4.000 4.000-6 0,-5.000-6.000-10 16,3.000 5.000-14-16,-4.000 1.000-13 0,-1.000-11.000-24 0,-1.000 19.000-55 15,-6.000-2.000-54-15,2.000-6.000-10 0,0.000 0.000-109 0,-2.000 1.000-49 16,-4.000-1.000-127-16,2.000 0.000 86 0,-2.000-1.000-120 0,-3.000-1.000 0 0,2.000 1.000 82 16,4.000-5.000 61-16,6.000-2.000-662 0,-6.000 2.000 185 15</inkml:trace>
  <inkml:trace contextRef="#ctx0" brushRef="#br0">14558.000 5001.000 246 0,'0.000'0.000'518'0,"0.000"0.000"-228"15,0.000 0.000-88-15,0.000 0.000 77 0,0.000 0.000-29 0,0.000 0.000 15 16,0.000 0.000 43-16,0.000 0.000-75 0,0.000 0.000 79 0,0.000 0.000-47 15,0.000 0.000-70-15,0.000 0.000-52 0,0.000 0.000 51 0,4.000 7.000-17 16,-3.000 1.000-17-16,-1.000-8.000-49 0,0.000 0.000 29 0,2.000 6.000-29 0,3.000 10.000 6 16,-3.000-13.000-31-16,1.000 5.000 13 0,0.000 2.000-15 0,-3.000-5.000-14 15,7.000 4.000-21-15,-4.000 7.000 25 0,1.000-10.000-7 0,2.000 14.000-2 16,-1.000-14.000-18-16,-3.000 1.000 15 0,6.000 12.000-4 0,2.000-6.000 1 16,-6.000-2.000-13-16,2.000 5.000 6 0,1.000-1.000-9 0,0.000-1.000-2 15,-1.000 2.000-5-15,1.000-4.000-4 0,0.000 6.000 12 0,1.000 0.000-3 16,-1.000-1.000-1-16,0.000-1.000-11 0,4.000 4.000 4 0,1.000-2.000-7 0,-2.000 0.000 1 15,0.000-3.000-5-15,2.000 6.000 7 0,-1.000-3.000-3 0,-2.000 3.000-7 16,1.000-9.000-9-16,0.000 2.000 1 0,1.000 4.000 0 0,0.000 1.000 1 16,0.000-7.000-3-16,-2.000 2.000 3 0,-3.000-2.000-3 0,1.000 0.000 2 15,-2.000-1.000-2-15,0.000-2.000 1 0,-3.000-5.000-5 0,8.000 8.000 0 16,-4.000-4.000-2-16,-1.000-5.000-2 0,2.000 3.000-2 0,1.000 0.000-1 16,-8.000-6.000-2-16,0.000 0.000 0 0,10.000 7.000-2 0,-3.000-5.000-1 15,-5.000-1.000-3-15,-2.000-2.000 2 0,6.000-4.000-4 0,-1.000 2.000 0 16,-3.000-1.000-1-16,0.000-2.000 2 0,3.000 3.000-6 0,-3.000-2.000-6 0,3.000-13.000 1 15,-4.000 6.000 6-15,4.000 0.000-5 0,-3.000-1.000 4 0,0.000 1.000-1 16,3.000-1.000 4-16,0.000-2.000-3 0,-2.000-1.000 0 0,0.000-5.000 0 16,1.000 0.000 3-16,-1.000 7.000 8 0,0.000-4.000 1 0,4.000-3.000 0 15,-4.000-3.000 1-15,1.000 6.000 1 0,1.000-6.000-1 0,-2.000 3.000-2 16,2.000-2.000 1-16,0.000 8.000 2 0,2.000-7.000-2 0,-4.000-4.000 1 0,4.000 7.000 0 16,-4.000 2.000 0-16,0.000-2.000-1 0,4.000-1.000-2 0,-2.000-4.000 1 15,2.000 10.000 1-15,-2.000-4.000-1 0,-2.000-4.000 0 0,2.000 4.000 1 16,-3.000 7.000 2-16,3.000-10.000-2 0,-3.000 6.000 0 0,-1.000-1.000 3 15,4.000 2.000-1-15,-3.000 2.000 0 0,1.000-2.000 2 0,-1.000 2.000 0 16,-2.000 2.000-4-16,0.000 8.000-3 0,0.000-14.000-6 0,0.000 8.000-4 16,-2.000 5.000-3-16,2.000-7.000-5 0,0.000 5.000-98 0,0.000 5.000-78 15,-5.000-3.000-55-15,4.000-6.000 10 0,-3.000 6.000-100 0,4.000 3.000 38 0,0.000 0.000-75 16,0.000 0.000 33-16,0.000 0.000-137 0,0.000 0.000 5 0,-1.000 0.000 45 16,-1.000 2.000 144-16,-5.000 5.000-264 0,7.000-2.000-265 0</inkml:trace>
  <inkml:trace contextRef="#ctx0" brushRef="#br0">15422.000 5431.000 247 0,'0.000'0.000'912'0,"0.000"0.000"-488"0,0.000 0.000-83 0,0.000 0.000-26 0,0.000 0.000 32 16,0.000 0.000-36-16,0.000 0.000 99 0,0.000 0.000-44 0,5.000 9.000-63 16,-3.000-5.000-128-16,-1.000-2.000-23 0,11.000 1.000-34 0,-3.000-2.000-2 15,-3.000-1.000-34-15,13.000 0.000 28 0,-14.000 2.000-4 0,11.000-2.000-33 16,3.000 0.000-36-16,-9.000 3.000-14 0,10.000-3.000 9 0,-5.000-3.000-2 15,3.000 1.000-3-15,-3.000 2.000-10 0,-1.000 0.000-3 0,6.000-1.000-10 16,0.000-2.000-30-16,-5.000 1.000-7 0,5.000 1.000-33 0,0.000-4.000-36 16,-5.000 4.000-47-16,-3.000-4.000 3 0,3.000 2.000-151 0,-2.000 0.000-92 0,-8.000 3.000-53 15,-2.000-1.000 99-15,11.000-1.000-112 0,-9.000-1.000 45 0,-5.000 6.000 53 16,0.000-3.000-153-16,0.000 0.000-566 0</inkml:trace>
  <inkml:trace contextRef="#ctx0" brushRef="#br0">15347.000 5252.000 72 0,'0.000'0.000'545'0,"0.000"0.000"-147"16,-2.000-5.000-260-16,-4.000-4.000 48 0,4.000 8.000-8 0,2.000 1.000-19 15,0.000 0.000 13-15,-3.000-3.000-74 0,1.000-3.000 6 0,-5.000-2.000-35 16,7.000 8.000-30-16,0.000 0.000-3 0,0.000 0.000 33 0,0.000 0.000 3 16,0.000 0.000 0-16,0.000 0.000-16 0,0.000 0.000 19 0,0.000 0.000-12 15,0.000 0.000-6-15,0.000 0.000-9 0,0.000 0.000 13 0,0.000 0.000 3 16,0.000 0.000 0-16,0.000 0.000-28 0,0.000 0.000-10 0,0.000 0.000-2 0,0.000 0.000 3 16,0.000 0.000-5-16,0.000 0.000 8 0,0.000 0.000 2 0,0.000 0.000 4 15,0.000 0.000-7-15,0.000 0.000 28 0,0.000 0.000 20 0,2.000-6.000 15 16,5.000-1.000 15-16,-7.000 7.000-26 0,0.000 0.000 30 0,6.000-3.000-9 15,11.000 1.000 25-15,-14.000 2.000-25 0,6.000 0.000 30 0,17.000 0.000 2 16,-12.000 0.000-9-16,-3.000 0.000-49 0,5.000 0.000 25 0,-1.000 2.000-10 16,10.000-2.000-35-16,-10.000 0.000-25 0,6.000 3.000 0 0,-2.000-2.000-28 15,-4.000-1.000-62-15,-2.000 0.000-23 0,2.000 2.000-41 0,-1.000-2.000-92 0,-8.000 3.000-117 16,-1.000-3.000 26-16,10.000 0.000-93 0,-6.000 0.000 33 0,-9.000 0.000-68 16,3.000-3.000 8-16,5.000 3.000 87 0,-1.000 0.000-586 0,-7.000 0.000 225 15</inkml:trace>
  <inkml:trace contextRef="#ctx0" brushRef="#br0">16281.000 4960.000 60 0,'-2.000'0.000'462'16,"2.000"0.000"-42"-16,0.000 0.000-194 0,0.000 0.000 88 0,-1.000 0.000 4 15,2.000 0.000-33-15,-1.000 0.000-43 0,5.000 8.000 81 0,-1.000-2.000-21 0,-4.000-6.000-18 16,0.000 0.000-109-16,6.000 12.000 2 0,-2.000-2.000 0 0,-1.000-8.000-26 16,2.000 8.000-82-16,-3.000-4.000 1 0,1.000-3.000-16 0,5.000 6.000-21 15,-6.000-7.000-15-15,3.000 4.000-10 0,4.000 1.000-6 0,-8.000-7.000-7 16,-1.000 0.000-6-16,5.000 0.000-1 0,9.000 6.000-17 0,-9.000-6.000-11 16,-5.000 0.000-3-16,1.000 0.000 4 0,11.000-1.000-34 0,-9.000 1.000-1 15,-3.000 0.000 13-15,0.000-2.000 12 0,7.000-8.000-18 0,-5.000 4.000 2 16,-2.000 0.000 4-16,0.000-5.000 19 0,-2.000 10.000-7 0,0.000-5.000 14 0,-3.000-6.000 1 15,5.000 10.000 10-15,-6.000-10.000 21 0,-1.000 0.000 24 0,4.000 11.000 6 16,-9.000-10.000 6-16,5.000 5.000-2 0,2.000 3.000 15 0,-10.000-8.000 14 16,12.000 7.000 16-16,-7.000 1.000-13 0,-4.000-3.000 18 0,8.000 1.000 10 15,-4.000 5.000 16-15,-2.000-1.000-27 0,7.000 1.000 23 0,-10.000 1.000-3 16,2.000 5.000-14-16,4.000-1.000-15 0,4.000-2.000 31 0,-10.000 7.000-8 0,-5.000 4.000-7 16,12.000-6.000-21-16,-6.000 4.000 21 0,3.000 3.000-15 0,2.000-2.000 1 15,1.000-4.000-16-15,0.000 8.000 20 0,-2.000 1.000-2 16,1.000 0.000-2-16,4.000-6.000-17 0,2.000 3.000 8 0,0.000 3.000 7 0,3.000 1.000-1 15,0.000 0.000-13-15,0.000-7.000-24 0,0.000 0.000-2 0,3.000 4.000-2 16,4.000-1.000 0-16,-4.000-4.000-12 0,4.000 1.000-5 0,4.000 0.000-10 16,-9.000-8.000-8-16,3.000-1.000-2 0,8.000 5.000-8 0,-3.000-2.000-6 15,-3.000-5.000-1-15,13.000 5.000 6 0,-1.000 0.000-4 0,-11.000-6.000 1 0,-1.000 0.000-6 16,8.000-1.000 7-16,5.000 1.000-5 0,-7.000-2.000 3 0,2.000-2.000 2 16,-3.000 4.000 5-16,3.000 0.000 3 0,0.000-5.000 3 0,3.000 4.000 2 15,1.000-1.000-3-15,-9.000 2.000 1 0,8.000-3.000-1 0,-3.000 3.000 6 16,-2.000 0.000 2-16,-4.000 3.000 1 0,7.000-1.000-1 0,0.000 2.000 1 15,0.000-1.000 0-15,-9.000 0.000-1 0,-4.000-1.000-3 0,11.000 4.000-3 16,2.000 4.000 2-16,-9.000-2.000 4 0,5.000-1.000-1 0,1.000 1.000-2 16,-10.000-4.000 0-16,1.000-2.000 0 0,6.000 10.000-2 0,0.000-1.000 2 0,-7.000-8.000 3 15,4.000 9.000 6-15,-2.000-3.000 4 0,-3.000-6.000 5 0,4.000 13.000 1 16,-4.000-10.000 0-16,-2.000 0.000-5 0,5.000 6.000 4 0,-5.000-10.000-1 16,-2.000 11.000-1-16,-1.000-4.000-1 0,3.000-4.000 4 0,-8.000 7.000-2 15,6.000-3.000-4-15,-3.000-8.000-4 0,-2.000 11.000-1 0,0.000-4.000 1 16,-1.000-2.000 0-16,-5.000 6.000-1 0,-6.000-5.000 3 0,6.000-1.000 1 15,1.000 0.000-1-15,1.000-3.000-2 0,-3.000 0.000 0 0,-4.000 2.000-1 16,1.000-3.000-2-16,-1.000-2.000-5 0,-2.000 0.000-2 0,3.000 0.000 1 0,-3.000-2.000-1 16,5.000 2.000 1-16,-8.000-5.000-2 0,4.000 4.000 0 0,2.000-4.000 5 15,-3.000 4.000 1-15,5.000-4.000 2 0,-5.000 4.000 3 0,4.000-5.000 1 16,11.000 6.000 2-16,-2.000-2.000 0 0,-13.000-2.000 3 0,16.000 4.000-1 16,-2.000-5.000 1-16,-4.000 4.000-2 0,6.000 1.000 4 0,4.000 0.000-4 15,0.000 0.000-4-15,0.000 0.000 0 0,0.000 0.000 3 0,0.000 0.000 2 0,0.000 0.000 1 16,0.000 0.000 0-16,0.000 0.000 9 0,2.000-5.000-1 0,6.000-2.000 1 15,-4.000 5.000-4-15,-1.000 1.000 6 0,11.000 1.000-2 0,-9.000 0.000 0 16,10.000 3.000-2-16,-7.000-3.000-9 0,-5.000 1.000 4 0,11.000 10.000-4 16,-4.000-7.000-5-16,-7.000-2.000-10 0,12.000 8.000-18 0,-8.000-7.000-2 15,-4.000 3.000-14-15,10.000 5.000 0 0,-6.000-8.000-31 0,-2.000 8.000-29 16,0.000-5.000-42-16,-5.000-6.000 14 0,2.000 0.000-102 0,-1.000 6.000-132 0,6.000 1.000-79 16,-7.000-4.000 61-16,0.000-3.000-128 0,0.000 0.000 93 15,0.000 0.000-38-15,0.000 0.000 91 0,-7.000-3.000-531 0,-6.000 3.000-257 0</inkml:trace>
  <inkml:trace contextRef="#ctx0" brushRef="#br0">16751.000 4909.000 44 0,'1.000'-8.000'200'0,"-1.000"4.000"-36"0,2.000 4.000-1 0,-2.000 0.000 10 16,0.000 0.000 13-16,0.000 0.000-60 0,0.000 0.000 58 0,0.000 0.000 17 16,0.000 0.000-16-16,0.000 0.000-52 0,0.000 0.000 53 0,0.000 0.000 2 15,0.000 0.000-32-15,0.000 0.000-36 0,0.000 0.000 31 0,0.000 0.000-12 16,0.000 0.000-17-16,0.000 0.000-41 0,0.000 0.000 30 0,0.000 0.000-13 16,0.000 1.000 17-16,7.000 4.000-22 0,-1.000-4.000 28 0,-6.000-1.000-9 0,0.000 5.000-14 15,2.000 2.000-34-15,1.000-1.000 17 0,-1.000-1.000 17 0,-2.000 14.000 4 16,2.000-5.000 11-16,1.000-3.000-28 0,-1.000 2.000 9 0,-1.000-1.000-2 15,4.000 6.000 19-15,-3.000-4.000-28 0,-2.000 4.000 15 0,7.000 1.000-15 16,-2.000 1.000-5-16,-4.000-8.000-33 0,3.000 6.000 4 0,-1.000 4.000 11 16,4.000-2.000-2-16,-4.000-6.000-22 0,0.000 7.000 8 0,4.000 1.000-2 15,-5.000-4.000-13-15,3.000-4.000-12 0,2.000 4.000 1 0,-1.000 1.000-5 0,-1.000-1.000-3 16,-1.000-4.000-4-16,1.000 9.000 3 0,-4.000-11.000-5 0,6.000 3.000-7 16,-4.000 3.000-2-16,1.000-5.000 1 0,2.000 5.000-1 0,-2.000-6.000 1 15,-1.000 2.000-2-15,-3.000-4.000-4 0,0.000 7.000-13 0,2.000-2.000 1 16,1.000-9.000 1-16,-3.000-2.000 3 0,2.000 10.000-8 0,-2.000-8.000 1 15,0.000-2.000-10-15,0.000 4.000 5 0,0.000-5.000-3 0,0.000-3.000-4 16,0.000 6.000-5-16,-2.000 3.000 14 0,4.000-6.000-16 0,-2.000-3.000-18 16,0.000 0.000-2-16,0.000 0.000 16 0,0.000 0.000-18 0,0.000 0.000 2 0,0.000 0.000 10 15,0.000 0.000 7-15,0.000 0.000 4 0,0.000 0.000-18 0,0.000 0.000 8 16,0.000 0.000 5-16,0.000 0.000 26 0,-2.000-1.000 8 0,-6.000-7.000-3 16,4.000 2.000-1-16,4.000 2.000 7 0,0.000-9.000 1 0,0.000 12.000 0 15,0.000-5.000 8-15,4.000-2.000 3 0,-3.000 4.000-7 0,1.000-7.000-4 16,-2.000 1.000 0-16,0.000 7.000 4 0,2.000-12.000 7 0,1.000 6.000 7 0,-1.000 3.000 7 15,-1.000-8.000-4-15,4.000 1.000 4 0,-3.000 1.000-1 16,3.000-2.000-2-16,-5.000 4.000-9 0,5.000-2.000 3 0,-2.000 3.000 10 16,4.000-2.000 3-16,-4.000 7.000 2 0,1.000-4.000-11 0,6.000-4.000-4 0,-7.000 9.000-1 15,5.000-8.000 4-15,4.000 4.000-1 0,-10.000 4.000 4 0,11.000-5.000 0 16,-3.000 2.000 6-16,-8.000 6.000-4 0,10.000-9.000 4 0,-4.000 6.000 0 16,-3.000 2.000 1-16,5.000-4.000-1 0,-3.000 4.000 16 0,4.000 1.000 5 15,-1.000-5.000-7-15,-10.000 4.000-8 0,10.000 1.000 11 0,-1.000 0.000 0 16,-8.000-2.000-3-16,8.000 2.000-12 0,-2.000 0.000 6 0,-2.000 0.000-5 15,3.000 2.000 1-15,-1.000-2.000-3 0,-2.000 1.000-11 0,6.000 4.000-5 0,-9.000-5.000-2 16,6.000 4.000-1-16,-1.000-1.000 0 0,-7.000-3.000-1 0,12.000 6.000-2 16,-6.000 0.000 1-16,-4.000-3.000 2 0,6.000 5.000 2 0,-3.000-7.000-2 15,-5.000-1.000 1-15,0.000 0.000 1 0,9.000 12.000 1 0,-4.000-6.000 0 16,-5.000-6.000 1-16,0.000 0.000-1 0,1.000 12.000 2 0,-1.000-2.000 3 0,4.000-6.000 1 16,-4.000 7.000-1-16,0.000-5.000 2 0,-4.000 1.000 0 0,4.000 7.000 0 15,0.000-11.000 0-15,0.000 6.000 3 0,0.000 13.000 10 0,0.000-8.000 5 16,-1.000-1.000 9-16,1.000-5.000-11 0,0.000 4.000 9 0,-2.000 3.000 4 15,2.000 0.000-2-15,0.000-9.000-9 0,0.000-2.000 8 0,0.000 11.000-1 16,0.000-4.000-2-16,0.000-9.000-3 0,2.000 16.000 11 0,-1.000-11.000-4 16,3.000-1.000-8-16,2.000 5.000-13 0,-2.000-7.000 4 0,3.000-1.000-2 15,1.000 3.000-1-15,-5.000-1.000-9 0,7.000-4.000-27 0,4.000 4.000-33 16,-9.000-5.000-29-16,6.000 0.000-18 0,6.000-5.000-169 0,-4.000-1.000-138 0,-11.000 5.000-74 16,11.000-11.000-10-16,-3.000 7.000 122 0,-6.000 2.000-60 0,8.000-9.000-31 15,1.000-3.000-759-15,-11.000 6.000 323 0</inkml:trace>
  <inkml:trace contextRef="#ctx0" brushRef="#br0">18504.000 5335.000 64 0,'0.000'0.000'485'15,"0.000"0.000"-79"-15,0.000 0.000-193 0,0.000 0.000-38 0,0.000 0.000 91 0,0.000 0.000 20 16,0.000 0.000 25-16,0.000 0.000-80 0,0.000 0.000 56 0,1.000 0.000-79 16,11.000 0.000-22-16,-7.000 3.000-67 0,-5.000-3.000 11 0,2.000 0.000-12 15,9.000 1.000 0-15,-7.000 1.000-30 0,1.000-2.000 10 0,8.000 0.000 4 16,-10.000 3.000-23-16,7.000-3.000-32 0,5.000 0.000 6 0,-10.000 1.000-11 0,12.000-1.000-7 15,-3.000 0.000-18-15,-1.000 0.000-5 0,-11.000-1.000-32 0,14.000 1.000-28 16,-2.000 0.000-36-16,-13.000-3.000-3 0,13.000 3.000-57 0,-4.000-2.000-71 16,-5.000 2.000-40-16,3.000-1.000 28 0,-1.000 1.000-121 0,-7.000 0.000-24 15,0.000 0.000 51-15,0.000 0.000 96 0,0.000 0.000-116 0,0.000 0.000-123 16,0.000 0.000-343-16</inkml:trace>
  <inkml:trace contextRef="#ctx0" brushRef="#br0">18433.000 5189.000 21 0,'0.000'0.000'314'0,"0.000"0.000"397"0,0.000 0.000-333 16,9.000 1.000-70-16,-1.000 4.000-14 0,-8.000-4.000 127 0,0.000-1.000 8 16,13.000 0.000-12-16,-1.000 0.000-44 0,-10.000 2.000-137 0,11.000 1.000 23 0,-4.000-3.000-69 15,-4.000 1.000 0-15,8.000-1.000-49 0,-5.000 2.000-18 0,2.000-2.000-52 16,12.000 3.000-29-16,-12.000-2.000-47 0,-5.000-1.000-55 0,0.000 0.000-72 16,12.000 0.000-48-16,-11.000 2.000 0 0,1.000-2.000-124 0,7.000 0.000-71 15,-13.000 3.000-22-15,9.000-3.000 120 0,4.000 0.000-146 0,-11.000-3.000-14 16,9.000 3.000-19-16,-7.000 0.000-171 0,-2.000-2.000-244 0</inkml:trace>
  <inkml:trace contextRef="#ctx0" brushRef="#br0">18806.000 5083.000 19 0,'0.000'0.000'455'0,"0.000"0.000"130"0,-2.000-1.000-357 0,4.000 2.000 47 0,-2.000-1.000 59 16,0.000 0.000 2-16,0.000 0.000-85 0,0.000 0.000 67 0,0.000 0.000-21 15,0.000 0.000-23-15,0.000 0.000-97 0,0.000 0.000 23 0,0.000 0.000 0 16,12.000 5.000-70-16,-9.000-2.000-42 0,0.000 1.000 25 0,6.000 4.000-5 15,-8.000-7.000-11-15,6.000 5.000-30 0,5.000 9.000 34 0,-7.000-9.000-1 16,7.000 10.000-6-16,1.000-4.000-29 0,0.000-5.000 3 0,-3.000 4.000-46 16,0.000-1.000-9-16,4.000-2.000 1 0,-6.000-1.000-5 0,5.000 1.000 9 0,1.000 2.000 0 15,-1.000-2.000 1-15,-6.000 1.000-7 0,6.000-2.000-5 0,-1.000-1.000-6 16,-2.000 0.000-3-16,0.000 0.000 1 0,3.000 0.000 0 0,-4.000-3.000 1 16,-6.000 0.000-4-16,9.000 3.000 1 0,-6.000 0.000-4 0,-1.000-3.000-5 15,9.000 2.000-2-15,-11.000-4.000 3 0,4.000 1.000 0 0,3.000 2.000 4 16,-8.000-4.000 2-16,-2.000 2.000 2 0,0.000-2.000-3 0,0.000 0.000-2 15,8.000 9.000 4-15,-3.000-6.000 3 0,-5.000-3.000 2 0,-3.000 0.000 0 0,6.000 0.000 1 16,-3.000 0.000 2-16,0.000 0.000 0 0,-3.000 0.000 14 0,1.000 9.000 6 16,-5.000 0.000 3-16,7.000-9.000-5 0,0.000 0.000 9 0,-7.000 5.000-2 15,-6.000 2.000 10-15,10.000-5.000-2 0,-9.000 4.000 19 0,-8.000 0.000 4 16,7.000 0.000-2-16,3.000-3.000-23 0,-4.000 0.000-9 0,1.000 3.000-13 16,-4.000 1.000-10-16,9.000-1.000-18 0,-9.000 0.000-26 0,0.000 0.000-23 15,4.000-1.000-31-15,11.000-4.000-25 0,-4.000 4.000-168 0,-9.000 2.000-150 0,10.000-2.000-58 16,-2.000-1.000-7-16,-1.000 1.000 133 0,6.000-2.000-74 15,4.000-3.000 45-15,-2.000 0.000-505 0,0.000 0.000-74 0</inkml:trace>
  <inkml:trace contextRef="#ctx0" brushRef="#br0">19769.000 5101.000 62 0,'0.000'0.000'328'0,"0.000"0.000"127"0,0.000 0.000-264 16,0.000 0.000 1-16,0.000 0.000-22 0,0.000 0.000 62 0,0.000 0.000 11 16,0.000 0.000 7-16,0.000 0.000-62 0,0.000 2.000 26 0,-7.000 4.000-14 15,5.000 0.000 18-15,2.000-5.000-62 0,0.000 11.000 44 0,2.000-6.000 21 16,1.000 4.000 0-16,-3.000-3.000-59 0,2.000-4.000 38 0,0.000 12.000-24 0,3.000 6.000 19 15,0.000-4.000-28-15,-4.000-8.000-62 0,6.000 9.000-2 0,-2.000-5.000-32 16,-2.000 4.000-17-16,4.000-7.000-16 0,0.000 10.000 9 0,-1.000-1.000-21 16,3.000 1.000-5-16,-3.000-3.000-8 0,4.000 2.000 1 0,-1.000-4.000-4 15,-1.000 2.000-1-15,-1.000-4.000-1 0,-1.000 4.000 4 0,1.000 2.000 0 16,2.000-2.000-4-16,-3.000-7.000-3 0,-1.000 7.000-1 0,-3.000-4.000-1 16,3.000-1.000 0-16,-5.000-4.000-3 0,2.000-3.000-4 0,-2.000 11.000-3 0,3.000-7.000-1 15,-3.000-3.000-6-15,0.000 3.000-3 0,2.000-4.000-11 16,-2.000-5.000-13-16,0.000 0.000-2 0,0.000 0.000 8 0,0.000 0.000-23 15,0.000 0.000-26-15,0.000 0.000-21 0,0.000 0.000 10 0,0.000 0.000-71 0,0.000 0.000-1 16,-2.000-2.000-1-16,2.000-5.000 44 0,-3.000-4.000-42 0,3.000 10.000 20 16,0.000-11.000 2-16,0.000 6.000 20 0,0.000-2.000-37 0,0.000-12.000 22 15,0.000 4.000 62-15,0.000 5.000 54 0,0.000-4.000 24 0,0.000 2.000 7 16,0.000 2.000 8-16,0.000-2.000 4 0,0.000-4.000 17 0,3.000 2.000 30 16,-1.000-1.000 10-16,-1.000-2.000 8 0,-1.000 9.000-20 0,5.000-3.000 19 0,-3.000-7.000 2 15,3.000 3.000-22-15,-3.000 4.000-13 0,4.000-2.000 14 16,-1.000-4.000 0-16,2.000 6.000-1 0,-4.000 5.000-19 0,4.000-5.000 19 0,3.000-2.000-9 15,0.000 2.000 13-15,-3.000 6.000-8 0,4.000-6.000 24 0,-2.000 6.000-14 16,-9.000 5.000-2-16,7.000-5.000-11 0,8.000-2.000 17 0,-9.000 5.000-5 16,8.000-4.000-14-16,-4.000 7.000-17 0,-7.000-5.000 11 0,10.000 2.000-7 15,-6.000 3.000-18-15,1.000 0.000-16 0,4.000 0.000-14 0,-7.000 0.000 1 16,5.000 0.000 0-16,-3.000 0.000-1 0,-4.000 2.000 1 0,6.000-1.000 0 0,-1.000 4.000-4 16,-6.000-4.000-6-16,4.000 4.000 3 0,1.000 1.000-2 0,-2.000-2.000 3 15,3.000 10.000 4-15,-4.000-13.000 3 0,-1.000 5.000-3 0,9.000 11.000-2 16,-4.000-5.000 2-16,-3.000-3.000 1 0,2.000 3.000 3 0,-1.000 0.000 10 15,-2.000-2.000 5-15,1.000-2.000-2 0,0.000 5.000 9 0,-2.000-1.000 3 16,0.000 2.000 2-16,-1.000-8.000 1 0,-2.000 0.000-4 0,2.000 12.000 8 16,3.000-6.000-1-16,-5.000-4.000 9 0,1.000-5.000-9 0,-1.000 13.000 0 15,0.000-5.000-1-15,0.000-5.000-1 0,0.000 6.000-8 0,0.000-8.000 1 0,0.000 2.000-3 16,0.000 5.000 2-16,0.000-8.000-6 0,0.000 4.000-2 0,0.000-1.000-8 16,0.000-1.000-9-16,0.000 2.000-3 0,0.000-1.000-1 0,0.000-4.000-2 15,0.000 10.000-4-15,0.000-8.000-1 0,0.000-4.000-13 0,0.000 0.000-7 16,-1.000 0.000-6-16,1.000 6.000 9 0,0.000 3.000-33 0,0.000-4.000-35 15,0.000-5.000-8-15,0.000 0.000 3 0,0.000 0.000 28 0,0.000 0.000-28 0,-2.000-2.000 6 16,4.000-4.000 17-16,-2.000-4.000 16 0,0.000 8.000-34 16,0.000 2.000 4-16,-2.000-10.000 9 0,2.000-2.000 31 0,0.000 9.000 14 0,0.000-3.000 18 15,0.000-6.000 1-15,0.000 9.000 7 0,0.000-8.000-7 0,-3.000-1.000 2 16,6.000 6.000 9-16,-3.000-6.000 25 0,2.000-4.000 19 0,3.000 4.000 20 16,-4.000-2.000 3-16,1.000 4.000-10 0,5.000-2.000 20 0,-2.000-2.000 5 15,-2.000 0.000 5-15,2.000 2.000 0 0,0.000 6.000-24 0,2.000-6.000 22 16,0.000-1.000 6-16,-4.000 11.000-25 0,-3.000-2.000-28 0,13.000-13.000 2 15,-6.000 14.000-1-15,0.000-3.000-2 0,-1.000-6.000-2 0,1.000 6.000 19 0,1.000-1.000 1 16,4.000-4.000-2-16,-10.000 11.000-9 0,11.000-6.000 9 0,-6.000 3.000-5 16,-1.000 0.000 4-16,8.000-4.000-9 0,-2.000 5.000 6 0,-6.000-2.000 1 15,8.000 4.000 4-15,-11.000-2.000-11 0,7.000 2.000-1 0,0.000-3.000-12 16,-10.000 3.000-2-16,15.000 0.000-16 0,-8.000 0.000-3 0,-1.000 0.000-1 0,6.000 5.000 9 16,-7.000-5.000 2-16,-2.000 0.000 0 0,7.000 6.000 1 0,-6.000-5.000-9 15,3.000 5.000-3-15,-1.000 0.000 1 0,-4.000-6.000-4 0,10.000 11.000 0 16,-7.000-5.000 10-16,-4.000-5.000 7 0,6.000 11.000 3 15,-2.000-6.000-7-15,-3.000 2.000-5 0,-1.000 2.000 2 0,4.000-7.000 11 0,-3.000 12.000 5 16,-2.000-3.000-1-16,3.000-10.000-3 0,-1.000 11.000 7 0,0.000-1.000 1 16,-2.000-6.000 4-16,5.000 8.000-7 0,-2.000 4.000 7 0,0.000-7.000 0 15,-1.000 1.000 7-15,0.000-3.000 4 0,-2.000-3.000-13 0,3.000 0.000 2 16,0.000 16.000 2-16,2.000-8.000 1 0,-3.000-7.000-9 0,-2.000 7.000 11 0,3.000 1.000 3 16,-1.000-9.000 2-16,-2.000-3.000-8 0,2.000 16.000 7 0,-2.000-13.000-7 15,3.000 6.000-3-15,-3.000-1.000-10 0,2.000-7.000 2 0,-1.000 6.000-3 16,-1.000 2.000-8-16,4.000-12.000-10 0,-4.000 0.000-21 0,3.000 10.000-42 15,2.000-2.000-26-15,-3.000-7.000-6 0,-2.000-1.000-126 0,6.000 0.000-95 16,8.000 5.000-89-16,-7.000-5.000-66 0,1.000-2.000 112 0,5.000-1.000-38 0,6.000-3.000-37 16,-3.000 3.000-58-16,3.000-1.000-232 0,1.000-4.000-389 0</inkml:trace>
  <inkml:trace contextRef="#ctx0" brushRef="#br0">20922.000 5313.000 18 0,'0.000'0.000'426'0,"0.000"0.000"143"0,0.000 0.000-294 0,0.000 0.000 65 0,0.000 0.000-37 15,0.000 0.000 56-15,0.000 0.000-72 0,0.000 0.000 95 0,0.000 0.000-24 16,0.000 0.000-33-16,0.000 0.000-95 0,0.000 0.000 0 0,0.000 0.000-30 15,0.000 0.000-45-15,0.000 0.000-68 0,6.000 0.000 20 0,8.000 0.000-7 16,-11.000 0.000-9-16,5.000 0.000 4 0,1.000 0.000-32 0,-8.000-1.000 8 16,16.000-2.000-8-16,-7.000 3.000-11 0,-7.000-2.000-28 0,14.000 2.000-8 0,3.000-1.000-21 15,-6.000-2.000-22-15,-3.000 1.000-8 0,-1.000 2.000-54 0,-3.000 0.000-87 16,0.000-1.000-29-16,1.000-2.000 17 0,4.000 3.000-130 0,-12.000 0.000-44 16,1.000 0.000-48-16,9.000 0.000 68 0,-3.000 0.000-109 0,-7.000 0.000 87 15,0.000 0.000-31-15,0.000 0.000 80 0,0.000 0.000-83 0,0.000 0.000-40 16,0.000 0.000-123-16</inkml:trace>
  <inkml:trace contextRef="#ctx0" brushRef="#br0">20791.000 5153.000 226 0,'-10.000'0.000'776'0,"7.000"0.000"-312"15,3.000 0.000-133-15,-3.000-2.000-81 0,-11.000 2.000 91 0,7.000 0.000 6 16,7.000 0.000-17-16,-1.000-3.000-136 0,2.000 6.000 0 0,-7.000-3.000-15 15,-6.000 0.000-37-15,12.000 0.000-50 0,0.000 0.000-15 0,0.000 0.000-28 16,0.000 0.000-5-16,0.000 0.000-10 0,0.000 0.000 18 0,0.000 0.000-4 16,0.000 0.000 0-16,0.000 0.000-4 0,0.000 0.000-11 0,0.000 0.000 10 15,0.000 0.000 2-15,0.000 0.000 7 0,0.000 0.000-13 0,0.000 0.000 10 16,13.000 6.000-5-16,-6.000-4.000-4 0,-4.000-2.000-16 0,8.000 4.000 7 16,-3.000-2.000-3-16,2.000-2.000-5 0,10.000 1.000-8 0,-3.000 2.000-1 0,-2.000-3.000-15 15,-2.000 0.000-23-15,0.000-3.000-20 0,6.000 3.000-77 0,-4.000 0.000-67 16,3.000-1.000-71-16,-8.000 1.000 11 0,7.000 0.000-144 0,-7.000-2.000 38 15,5.000-1.000-34-15,-3.000 2.000 71 0,-6.000 1.000-104 0,-1.000-2.000-196 16,12.000-2.000-460-16</inkml:trace>
  <inkml:trace contextRef="#ctx0" brushRef="#br0">21545.000 5065.000 132 0,'-2.000'0.000'454'0,"4.000"0.000"-161"0,-2.000 0.000-103 0,0.000 0.000 103 0,0.000 0.000 10 15,0.000 0.000 6-15,0.000 0.000-1 0,-2.000 0.000-108 0,4.000 0.000 32 16,-2.000 0.000 14-16,0.000 0.000-39 0,0.000 0.000-68 0,0.000 0.000 51 0,-2.000 6.000-2 16,2.000 8.000-43-16,0.000-11.000-66 0,0.000 4.000 36 0,0.000 13.000 11 15,2.000-4.000 11-15,-2.000-2.000-38 0,2.000 1.000 29 0,1.000 2.000-14 16,-1.000 1.000 4-16,-1.000-5.000-20 0,4.000 11.000 16 0,-3.000-4.000-30 16,5.000 2.000-8-16,-4.000-2.000-20 0,0.000-1.000 8 0,4.000 1.000-11 15,0.000 4.000-11-15,-2.000-6.000-18 0,1.000 8.000 8 0,1.000-1.000-4 16,1.000 1.000-7-16,-1.000-4.000-9 0,-2.000-4.000-7 15,3.000 6.000 0-15,1.000 2.000-1 0,-3.000-5.000-1 0,0.000-3.000-1 0,0.000 8.000 4 0,-4.000-7.000 2 16,6.000 4.000 0-16,-4.000-10.000 1 0,-1.000 10.000 2 0,2.000-4.000-3 16,-3.000 1.000-1-16,1.000-3.000-2 0,-3.000-2.000 1 0,2.000 1.000-1 15,-4.000 2.000 2-15,2.000-6.000-3 0,-3.000 3.000 1 0,-1.000-3.000-1 16,-1.000 2.000-16-16,0.000-4.000 0 0,-1.000-2.000-6 0,-3.000 4.000 0 16,8.000-8.000 0-16,-11.000-2.000 1 0,-3.000 8.000 4 0,0.000-7.000-4 15,1.000 2.000 2-15,-4.000-4.000-2 0,5.000-1.000 4 0,-4.000 0.000-9 16,-1.000 0.000 5-16,1.000-3.000 14 0,7.000 0.000 0 0,-4.000-3.000-1 15,-2.000-1.000 0-15,-3.000 1.000 2 0,6.000 0.000 9 0,-7.000-6.000 9 0,7.000 4.000 2 16,1.000-2.000 4-16,2.000 2.000-5 0,-4.000-4.000 16 0,1.000 3.000 2 16,5.000-1.000 5-16,1.000-1.000-8 0,0.000 2.000 12 0,6.000 6.000-4 15,-6.000-4.000-4-15,0.000-2.000-8 0,6.000 6.000-3 0,1.000-9.000-10 16,0.000 9.000-10-16,0.000-6.000-9 0,3.000 3.000-3 0,-3.000 4.000-4 16,5.000-4.000-10-16,3.000-3.000-15 0,-6.000 6.000 3 0,10.000 1.000-26 0,-4.000-2.000-18 15,-3.000 2.000-15-15,3.000-2.000-3 0,4.000 2.000-107 0,-5.000 1.000-68 16,6.000-4.000-89-16,-9.000 5.000 17 0,2.000 0.000-155 15,8.000 0.000 65-15,-11.000 0.000 9 0,0.000 0.000 67 0,11.000 0.000-373 0,-9.000 2.000-611 16</inkml:trace>
  <inkml:trace contextRef="#ctx0" brushRef="#br0">21602.000 5137.000 102 0,'3.000'-3.000'535'0,"4.000"0.000"206"0,8.000-7.000-401 16,-10.000 10.000-17-16,5.000-6.000-80 0,3.000 0.000 29 0,-11.000 6.000 26 15,11.000-6.000 2-15,-3.000 4.000-111 0,-6.000-1.000 6 0,12.000 0.000-65 16,-12.000 2.000-54-16,2.000 1.000-36 0,13.000-3.000 17 0,-16.000 3.000 4 15,9.000 0.000 2-15,-4.000 0.000-15 0,-3.000 0.000 15 0,8.000 0.000-6 16,-6.000 0.000-10-16,-5.000 3.000-11 0,13.000 4.000 7 0,-5.000-4.000-3 16,-3.000 2.000 5-16,6.000 1.000 7 0,-10.000-5.000-18 0,4.000 5.000 4 15,5.000 6.000 1-15,-11.000-6.000-3 0,8.000 5.000-9 0,-3.000 1.000 9 16,-1.000-9.000 0-16,4.000 15.000-3 0,-6.000-13.000-12 0,0.000 1.000 13 0,7.000 12.000-1 16,-3.000-5.000-22-16,-5.000-7.000-8 0,-1.000 0.000 1 0,3.000 9.000 0 15,-2.000 0.000-4-15,-2.000-9.000 1 0,1.000-3.000 2 0,-1.000 11.000 1 16,0.000-4.000-1-16,-1.000-8.000 0 0,-5.000 13.000-3 0,6.000-9.000-2 15,-1.000-3.000-1-15,-4.000 9.000 0 0,3.000-10.000 0 0,-5.000 4.000-1 0,1.000 0.000 2 16,1.000-3.000 2-16,-2.000 0.000-2 0,0.000 3.000 1 0,1.000-3.000 3 16,-9.000 0.000 1-16,11.000 1.000 4 0,-6.000-4.000 5 0,-10.000 2.000-1 15,5.000-2.000 0-15,3.000 0.000-2 0,-3.000 0.000 4 0,2.000 0.000 2 16,11.000-2.000 0-16,-9.000 2.000-5 0,-4.000-1.000 1 0,8.000-2.000-9 16,-6.000 3.000-9-16,4.000-3.000-3 0,4.000 0.000-9 0,-8.000 3.000-4 15,10.000 0.000-24-15,3.000 0.000-20 0,0.000 0.000-6 0,0.000 0.000-69 16,-7.000-3.000-64-16,-3.000-3.000-92 0,10.000 6.000 18 0,0.000 0.000-132 15,0.000 0.000 57-15,0.000-3.000-29 0,5.000-3.000 71 0,0.000 0.000-102 0,-2.000 4.000-174 16,9.000-2.000-404-16</inkml:trace>
  <inkml:trace contextRef="#ctx0" brushRef="#br0">22302.000 4742.000 21 0,'7.000'4.000'307'0,"-7.000"-2.000"370"0,0.000-2.000-374 16,3.000 10.000-74-16,-3.000 0.000-19 0,2.000-9.000 75 0,-1.000 14.000 2 15,-1.000-7.000 9-15,4.000-2.000-19 0,-1.000 1.000-125 0,-3.000-1.000-18 16,3.000 0.000-37-16,4.000 8.000-37 0,-5.000-10.000-18 0,4.000 4.000 11 15,-1.000 1.000-5-15,-1.000-6.000-13 0,1.000 1.000-17 0,1.000-1.000 6 0,-2.000 2.000-8 16,2.000 1.000-26-16,-1.000-5.000-15 0,-5.000-1.000-20 0,0.000 0.000 4 16,0.000-1.000-2-16,5.000 1.000-11 0,9.000 0.000-45 0,-13.000 0.000-18 15,-1.000-2.000-5-15,0.000-2.000 33 0,2.000-4.000-12 0,1.000 7.000-1 16,-3.000 1.000-13-16,0.000-9.000 14 0,0.000-3.000 40 0,0.000 10.000-19 16,0.000 2.000 3-16,-3.000-7.000 35 0,0.000-4.000 39 0,-1.000 5.000 25 15,-2.000 0.000 20-15,-1.000-3.000 14 0,7.000 6.000 0 0,-7.000-3.000 35 16,1.000 0.000-8-16,6.000 5.000 11 0,-9.000-5.000-4 0,1.000 0.000 52 0,3.000 4.000 17 15,-8.000-4.000 1-15,9.000 4.000-54 0,-1.000-1.000 3 0,-6.000 3.000 8 16,4.000 0.000 2-16,-1.000 0.000-38 0,-6.000 0.000 18 0,11.000 0.000-7 16,-14.000 3.000 11-16,4.000 0.000-39 0,3.000 2.000 15 0,-5.000 3.000-10 15,1.000 4.000-3-15,-2.000-5.000 6 0,7.000 4.000-15 0,-4.000 2.000 20 16,-1.000-1.000-3-16,1.000 5.000 16 0,3.000-2.000-21 0,-2.000 4.000 22 0,1.000 4.000-9 16,2.000-4.000-14-16,6.000 1.000-21 0,-4.000-2.000 6 0,2.000 5.000 3 15,4.000-2.000-1-15,1.000-3.000-19 0,0.000 4.000 9 0,1.000-2.000-4 16,1.000-1.000-13-16,3.000-8.000-15 0,2.000 4.000 1 0,1.000 1.000-5 15,0.000-1.000-4-15,-1.000-7.000-7 0,6.000 4.000-3 0,1.000-6.000-1 16,-4.000 3.000-3-16,2.000-1.000-10 0,-1.000-7.000-1 0,4.000 4.000-11 16,-1.000-4.000-8-16,-4.000-1.000-1 0,-7.000 0.000 16 0,12.000 0.000-7 15,8.000 0.000-5-15,-8.000-3.000-1 0,-5.000 0.000 10 0,-3.000 3.000-11 16,7.000-1.000 2-16,6.000-5.000 8 0,-7.000 4.000 13 0,2.000-2.000-6 0,2.000 2.000 3 16,-2.000-1.000 5-16,0.000 3.000 3 0,-9.000 0.000 0 0,1.000 0.000 5 15,8.000 0.000 3-15,-3.000 0.000 6 0,-5.000 3.000 6 0,11.000-1.000 2 16,-10.000-1.000-1-16,-4.000 4.000-2 0,9.000 2.000 0 0,-8.000-4.000 0 15,3.000 5.000 2-15,-1.000-1.000 0 0,-4.000-5.000-2 0,11.000 10.000 0 16,-4.000 4.000 0-16,-9.000-10.000-1 0,3.000-4.000-5 0,3.000 10.000 1 0,1.000 6.000-3 16,-3.000-5.000 0-16,-3.000-2.000 1 0,-1.000 2.000 0 0,-1.000 1.000 0 15,4.000 0.000 0-15,-3.000-2.000-1 0,-1.000 0.000 1 0,0.000 3.000-1 16,-1.000 0.000-4-16,-3.000-5.000 1 0,1.000 2.000 1 0,-2.000 0.000 2 16,-7.000 2.000 0-16,9.000-7.000 1 0,-6.000 5.000 1 0,-1.000-1.000 1 15,-3.000-4.000 1-15,3.000-1.000 0 0,0.000 0.000-1 0,-5.000 0.000 2 16,0.000 0.000-2-16,0.000-4.000 5 0,3.000-1.000 4 0,-3.000 2.000 3 0,9.000-3.000-2 15,-3.000 0.000 2-15,-14.000-3.000-4 0,-4.000 3.000 5 16,9.000-1.000 1-16,1.000-4.000-1 0,0.000 4.000-4 0,0.000-5.000 1 16,2.000 1.000 3-16,-5.000-1.000 1 0,7.000 5.000-5 0,-5.000-5.000 2 0,1.000 0.000-2 15,7.000-2.000 1-15,7.000 8.000-4 0,-4.000-1.000 6 0,-3.000-5.000 0 16,7.000 3.000 0-16,3.000 3.000 0 0,-2.000-2.000-3 0,-8.000-5.000 8 16,6.000 4.000 0-16,4.000 3.000 2 0,0.000 0.000-8 0,0.000 0.000 11 15,0.000 0.000 4-15,4.000-5.000 1 0,1.000-1.000-10 0,0.000 3.000 4 0,-5.000 3.000 4 16,2.000 0.000-1-16,11.000 0.000-9 0,-3.000 0.000-1 15,-7.000 0.000-6-15,11.000 9.000-10 0,-11.000-7.000-13 0,4.000 1.000-31 0,8.000 7.000-43 16,-12.000-10.000-70-16,4.000 6.000-25 0,3.000 0.000-158 0,-7.000-4.000-42 16,4.000 4.000-54-16,-4.000-2.000 51 0,-1.000-2.000-128 0,-2.000-2.000 3 15,8.000 3.000 2-15,-1.000 0.000 20 0,-7.000-3.000 88 0,0.000-2.000-463 16</inkml:trace>
  <inkml:trace contextRef="#ctx0" brushRef="#br0">22723.000 4752.000 114 0,'0.000'0.000'435'15,"0.000"0.000"-98"-15,0.000 0.000-47 0,0.000 0.000-105 0,0.000 0.000 80 16,0.000 0.000 41-16,0.000 0.000 4 0,0.000 0.000-75 0,0.000 0.000 77 0,0.000 0.000-27 16,0.000 0.000-81-16,0.000 0.000-66 0,3.000 8.000 50 15,2.000-2.000-37-15,-3.000-3.000-43 0,-2.000 8.000-26 0,0.000-5.000 24 0,0.000 0.000-17 16,0.000 7.000 15-16,0.000-7.000-25 0,0.000 2.000 19 0,0.000 16.000-5 15,0.000-9.000 0-15,2.000-5.000-23 0,-2.000 2.000 2 0,0.000 3.000-5 16,5.000 2.000 7-16,-4.000 4.000-4 0,3.000-8.000-20 0,-3.000 7.000 13 16,1.000 0.000-8-16,3.000-2.000-11 0,-3.000-2.000-9 0,4.000 5.000-1 15,1.000 3.000-8-15,-2.000 0.000-2 0,0.000-9.000-6 0,-2.000 9.000 5 16,2.000-5.000-9-16,0.000 0.000-6 0,-1.000-1.000-2 0,1.000 6.000-1 0,-3.000 0.000-3 16,6.000-4.000-3-16,-5.000-2.000 1 0,1.000 1.000 0 0,1.000 1.000-1 15,-4.000 4.000 2-15,3.000-10.000-1 0,-3.000 4.000 1 0,4.000 1.000-2 16,-1.000-1.000-4-16,-1.000-1.000 0 0,-1.000-5.000 0 0,-1.000 6.000-2 15,4.000-3.000-1-15,0.000 3.000-2 0,-3.000-11.000 2 0,0.000-2.000-3 16,3.000 7.000-1-16,-4.000 1.000-4 0,1.000-10.000 4 0,5.000 13.000-8 16,-4.000-9.000 4-16,-1.000-2.000-1 0,-1.000 2.000 3 0,4.000-1.000-2 15,-5.000-6.000-7-15,0.000 0.000-6 0,2.000 11.000 4 0,-2.000-5.000-29 0,0.000-6.000-17 16,0.000 0.000 2-16,0.000 0.000 9 0,0.000 0.000-46 0,0.000 0.000-3 16,0.000 0.000-1-16,0.000 0.000-8 0,0.000 0.000 24 0,0.000 0.000-17 15,0.000-3.000 5-15,-8.000 0.000-13 0,-1.000-2.000 40 0,6.000 4.000-2 16,1.000-11.000 11-16,1.000 6.000 18 0,-1.000 4.000 30 0,-3.000-10.000-3 15,3.000 6.000 1-15,-1.000-5.000 9 0,1.000-1.000 13 0,1.000 6.000 7 16,-3.000-7.000 6-16,4.000 1.000-1 0,-1.000 9.000-2 0,1.000-9.000 6 0,0.000 0.000 3 16,0.000 6.000 7-16,0.000-8.000 6 0,0.000 5.000 16 0,0.000 3.000-5 15,0.000-3.000 5-15,1.000 5.000-10 0,-1.000-2.000 14 0,5.000-8.000 0 16,-3.000 13.000 1-16,3.000-10.000-1 0,-3.000 7.000-5 0,1.000 2.000 44 16,2.000-10.000 12-16,2.000 8.000-12 0,-7.000 1.000-32 0,13.000-8.000 16 15,-8.000 5.000-4-15,7.000 0.000 0 0,-6.000-2.000-26 0,-2.000 7.000 14 16,2.000-5.000 5-16,3.000-3.000-3 0,-6.000 7.000-21 0,7.000-5.000-17 15,-3.000 2.000-17-15,-2.000 2.000-4 0,3.000-1.000 0 0,-1.000 2.000-2 0,0.000-1.000-1 16,4.000-3.000-1-16,-9.000 5.000-2 0,6.000 1.000-3 0,2.000-5.000 4 16,-6.000 5.000 3-16,7.000 0.000-1 0,-6.000 0.000 0 0,-3.000 0.000-4 15,0.000 0.000 2-15,11.000 0.000 0 0,-6.000 0.000 2 0,-7.000 0.000 0 16,0.000 0.000 0-16,0.000 0.000 1 0,5.000 0.000 2 0,8.000 5.000-2 0,-9.000-1.000-5 16,-4.000-4.000 0-16,3.000 2.000 2 0,5.000 5.000 0 0,-3.000-1.000 1 15,-3.000 0.000-1-15,0.000 0.000-1 0,3.000 0.000-2 0,-4.000 0.000 0 16,3.000 2.000 3-16,-3.000-5.000 1 0,1.000 6.000 1 0,1.000-3.000 3 15,-1.000-4.000 3-15,0.000 8.000 4 0,-2.000-5.000 0 0,0.000-2.000 6 16,0.000 7.000 1-16,0.000-8.000 3 0,3.000 2.000-2 0,-3.000 7.000 13 16,2.000-10.000 0-16,-1.000 13.000 3 0,-1.000-10.000-7 0,0.000-2.000 8 15,0.000 10.000 2-15,2.000-8.000 7 0,-2.000-1.000-14 0,5.000 8.000 13 0,-3.000-5.000 18 16,-2.000 1.000 4-16,0.000-1.000-16 0,3.000-4.000 10 0,-1.000 8.000 8 16,-1.000-4.000 1-16,-1.000-4.000-24 0,0.000 10.000 16 0,4.000-5.000 9 15,-4.000-1.000-7-15,1.000 6.000-21 0,1.000-7.000 10 0,5.000 2.000-12 16,-2.000 0.000-15-16,-4.000-6.000-3 0,6.000 8.000-4 0,0.000-3.000 0 15,-1.000-4.000-10-15,10.000 2.000-11 0,-10.000-2.000-4 0,1.000-2.000-10 16,13.000 0.000-4-16,-3.000-2.000-3 0,-7.000-1.000 3 0,3.000 2.000-23 16,2.000-4.000-49-16,-2.000 2.000-82 0,-1.000-3.000-76 0,2.000 0.000-171 0,-4.000-2.000-30 15,3.000-1.000-69-15,-3.000 2.000 137 0,0.000-1.000-124 0,0.000-4.000-26 16,-7.000 8.000-754-16,-3.000 1.000 440 0</inkml:trace>
  <inkml:trace contextRef="#ctx0" brushRef="#br0">10003.000 7102.000 1 0,'0.000'0.000'30'0,"0.000"0.000"31"0,0.000 0.000-28 0,0.000 0.000 12 16,0.000 0.000 11-16,-3.000-5.000 1 0,3.000-1.000-16 0,-2.000-3.000 24 15,2.000 9.000 0-15,0.000-3.000 15 0,0.000-4.000-15 0,0.000 1.000 26 16,2.000 6.000 38-16,-2.000-2.000 17 0,0.000-7.000-28 0,0.000-2.000 62 16,-2.000 7.000 19-16,4.000 5.000-19 0,-2.000-8.000 35 0,0.000-4.000-48 15,0.000 10.000 65-15,0.000 1.000-2 0,0.000 0.000-42 0,0.000 0.000-39 16,0.000 0.000 45-16,0.000 0.000-17 0,0.000 0.000 0 0,0.000 0.000-61 0,0.000 0.000 4 15,0.000 0.000 0-15,0.000 0.000 1 0,0.000 0.000-32 0,0.000 0.000 21 16,0.000 0.000-22-16,0.000 0.000-8 0,0.000 0.000-11 0,0.000 0.000 28 16,0.000 0.000 12-16,0.000 0.000-17 0,0.000 0.000-35 0,0.000 0.000 24 15,0.000 13.000-8-15,3.000 4.000-3 0,-6.000-5.000 3 0,1.000-3.000-24 16,4.000 6.000 14-16,-4.000 2.000 19 0,2.000 5.000 5 0,-2.000-2.000-28 0,2.000 4.000 5 16,-3.000 3.000-9-16,1.000 1.000-7 0,2.000-8.000-15 15,0.000 12.000 17-15,-1.000 5.000-3 0,-3.000-1.000 0 0,4.000-6.000-13 0,-1.000 2.000 3 16,1.000 4.000 1-16,0.000 3.000-4 0,0.000-7.000-13 0,0.000 11.000 6 15,0.000-7.000-5-15,0.000-4.000-4 0,0.000-3.000-3 0,0.000 5.000-2 16,0.000 1.000-3-16,0.000-2.000-3 0,-2.000-5.000-11 0,-1.000-8.000-12 16,3.000 0.000-18-16,-2.000 2.000-45 0,0.000-7.000-59 0,2.000-4.000-8 15,0.000-5.000-141-15,-3.000-3.000-24 0,0.000 13.000-82 0,3.000-13.000 47 0,0.000-3.000-147 16,0.000 0.000-30-16,-2.000-1.000 44 0,-2.000-5.000 160 0,3.000-6.000-155 16,-1.000 6.000-58-16,2.000-14.000-367 0,0.000 2.000 502 0</inkml:trace>
  <inkml:trace contextRef="#ctx0" brushRef="#br0">10060.000 7172.000 144 0,'0.000'0.000'305'0,"0.000"0.000"75"16,0.000-7.000-75-16,0.000-4.000 29 0,1.000 11.000-79 0,-1.000 0.000 86 15,0.000 0.000-57-15,0.000-1.000 26 0,5.000-13.000 9 0,-5.000 10.000-89 0,2.000 4.000 56 16,-2.000-2.000-61-16,5.000-8.000-65 0,-3.000 2.000-44 0,-2.000 7.000 5 16,5.000-10.000-38-16,-4.000 7.000-7 0,-1.000 2.000-27 0,7.000-7.000 19 15,-4.000 6.000 9-15,-1.000-3.000 0 0,1.000-1.000-23 0,3.000 2.000-3 16,2.000-1.000-7-16,2.000 0.000-6 0,-8.000 5.000-4 0,6.000-6.000 26 15,4.000-2.000 7-15,-7.000 6.000-1 0,8.000-4.000-23 0,-5.000 1.000 7 16,-1.000 4.000 6-16,16.000-7.000 3 0,-4.000 3.000 0 0,-9.000 5.000-14 0,7.000-2.000 12 16,-4.000 0.000-11-16,0.000 1.000-11 0,1.000 1.000-10 0,1.000 1.000-1 15,0.000 0.000-4-15,5.000 3.000-3 0,-12.000-3.000-7 0,11.000 3.000 4 16,-4.000 0.000 1-16,0.000 3.000-2 0,-2.000 0.000-5 0,0.000 0.000-5 16,1.000 6.000-2-16,-1.000-2.000 0 0,-5.000 0.000-1 0,6.000 2.000 1 15,-4.000 1.000-1-15,0.000 5.000 0 0,-3.000-6.000 0 0,-1.000 0.000 0 16,1.000 5.000 0-16,0.000-1.000 0 0,-6.000-1.000-3 0,4.000 0.000-2 15,0.000 3.000 0-15,-1.000-4.000 1 0,-4.000-2.000-1 0,0.000 0.000 1 16,0.000 8.000 0-16,0.000-4.000 0 0,0.000 4.000 3 0,-7.000-10.000 3 16,5.000 4.000-1-16,-4.000 4.000 3 0,-6.000 0.000 5 0,5.000-6.000 1 15,-1.000 3.000 6-15,-2.000 4.000 10 0,-2.000-4.000 5 0,0.000-6.000-1 0,-3.000 10.000 15 16,2.000-6.000 0-16,-4.000 5.000-1 0,6.000-7.000-15 0,-3.000 2.000 5 16,-4.000-1.000 7-16,3.000-1.000 4 0,5.000-2.000-12 0,-7.000-2.000 6 15,2.000 5.000-9-15,2.000-7.000-7 0,-1.000 1.000-10 0,1.000-5.000-4 16,-2.000 4.000 3-16,-3.000-4.000-1 0,2.000-1.000 1 0,10.000-1.000-5 15,-9.000-1.000 2-15,1.000-1.000-4 0,1.000 2.000-3 0,0.000-1.000 0 16,-1.000-2.000 5-16,1.000-1.000-6 0,5.000 2.000-8 0,8.000 0.000 0 0,-15.000-4.000-6 16,-1.000 1.000-14-16,11.000 4.000-20 0,-8.000-2.000 2 0,5.000 1.000-31 15,3.000 0.000-43-15,-9.000-3.000-35 0,13.000 6.000-5 0,1.000 0.000-150 16,-5.000-2.000-59-16,-2.000-2.000-44 0,0.000 2.000-102 0,7.000 2.000 113 0,0.000 0.000-129 16,0.000 0.000 41-16,0.000 0.000 78 0,4.000 0.000-16 15,7.000 2.000-679-15</inkml:trace>
  <inkml:trace contextRef="#ctx0" brushRef="#br0">10678.000 7610.000 484 0,'0.000'0.000'899'0,"0.000"0.000"-438"0,-7.000 1.000-177 0,-1.000 4.000 107 16,8.000-4.000 34-16,0.000-1.000-3 0,0.000 0.000-77 0,0.000 0.000-80 15,0.000 0.000 60-15,0.000 0.000-88 0,0.000 0.000-68 0,0.000 0.000-63 0,8.000 2.000 23 16,-1.000 0.000-21-16,0.000 1.000 15 0,6.000-3.000-29 16,-1.000 0.000 6-16,-2.000 0.000-25 0,10.000 0.000-20 0,-7.000 0.000-18 15,1.000 0.000 19-15,6.000 0.000-6 0,-5.000 0.000-15 0,0.000 0.000-42 0,5.000 0.000-35 16,-7.000-3.000-18-16,1.000 3.000-39 0,-8.000 0.000-13 0,1.000 0.000-82 15,11.000 0.000-65-15,-11.000 0.000-56 0,-4.000 0.000 69 0,11.000 0.000-167 16,-9.000 0.000-84-16,-5.000 0.000-10 0,0.000 0.000 19 0,0.000-2.000 181 16,8.000 2.000-66-16,-1.000 0.000-366 0,-6.000 0.000-160 0</inkml:trace>
  <inkml:trace contextRef="#ctx0" brushRef="#br0">10635.000 7387.000 124 0,'-10.000'0.000'651'0,"0.000"0.000"273"0,10.000 0.000-450 0,0.000 0.000-8 0,0.000 0.000-106 15,0.000 0.000 53-15,0.000 0.000 61 0,0.000 0.000 48 0,0.000 0.000-153 0,0.000 0.000 38 16,0.000 0.000-186-16,6.000 6.000-65 0,-2.000 0.000-39 0,1.000-4.000 5 16,8.000-2.000-5-16,2.000 6.000-9 0,-3.000-6.000-36 0,-2.000 1.000 4 15,6.000 2.000-26-15,-1.000-3.000-6 0,-1.000 2.000-17 0,6.000-1.000-7 16,0.000-1.000-27-16,-3.000 0.000-27 0,3.000 3.000-41 0,-7.000-1.000-17 16,5.000-2.000-124-16,-3.000 1.000-147 0,1.000-1.000-88 0,-15.000 0.000 112 15,4.000 0.000-203-15,15.000 3.000-26 0,-13.000-1.000 1 0,-7.000-2.000 147 16,2.000 0.000-247-16,8.000 0.000-616 0</inkml:trace>
  <inkml:trace contextRef="#ctx0" brushRef="#br0">11281.000 7405.000 22 0,'-1.000'0.000'333'0,"2.000"0.000"416"16,-2.000-3.000-360-16,2.000 6.000-83 0,-2.000-3.000 66 0,2.000 0.000-86 0,-1.000 0.000 98 15,0.000 0.000-12-15,0.000 0.000-80 0,0.000 0.000-72 0,0.000 0.000 71 16,-1.000 0.000-53-16,2.000 2.000-67 0,-1.000 5.000-97 16,0.000-2.000 4-16,2.000 1.000 18 0,1.000 14.000 7 0,-1.000-7.000-32 0,0.000 2.000 21 15,-2.000 0.000-12-15,3.000 2.000-2 0,-1.000-4.000-15 0,-1.000 5.000 11 16,-1.000 3.000-15-16,5.000-4.000-11 0,-3.000-5.000-22 0,-2.000 9.000 9 15,5.000-3.000-7-15,-3.000 0.000-6 0,-1.000-4.000-3 0,3.000-2.000-7 16,-3.000 1.000 0-16,1.000 5.000-2 0,1.000-6.000-9 0,-1.000 0.000-11 16,0.000 0.000-9-16,-2.000-4.000-5 0,3.000-4.000-11 0,-3.000 4.000 3 15,0.000 2.000-22-15,2.000-8.000-15 0,-4.000-2.000-9 0,2.000 6.000 4 0,0.000 1.000-18 16,0.000-4.000-13-16,0.000-3.000-14 0,0.000 0.000 32 0,0.000 0.000-23 16,0.000-3.000 10-16,0.000 6.000 13 0,0.000-3.000 11 0,0.000 0.000-22 15,-3.000-3.000 9-15,3.000-4.000 7 0,-2.000 1.000 26 0,2.000 4.000 21 16,0.000-5.000-15-16,0.000-2.000-1 0,2.000 1.000-4 0,1.000-5.000 20 15,-1.000-4.000-5-15,3.000 5.000-2 0,-4.000-3.000 3 0,4.000 5.000 11 16,-1.000-2.000-6-16,2.000 0.000 7 0,-2.000-2.000-6 0,-1.000 2.000-1 0,4.000-3.000-16 16,0.000-2.000 1-16,-2.000 4.000 12 0,-2.000 2.000 17 0,2.000-1.000-6 15,2.000-6.000-2-15,-1.000 5.000 1 0,-1.000 4.000 9 0,-1.000-3.000 2 16,2.000 1.000 5-16,-6.000 4.000 5 0,4.000 2.000 9 0,6.000-7.000 14 16,-4.000 6.000 12-16,-6.000 5.000 2 0,14.000-7.000 7 0,-13.000 5.000-8 15,-1.000 3.000 12-15,5.000-1.000 13 0,9.000-5.000 17 0,-9.000 6.000-21 16,-2.000-2.000 2-16,7.000-1.000 4 0,-7.000 3.000 8 0,-4.000 0.000-17 15,6.000 0.000 15-15,5.000 6.000-5 0,-3.000-1.000 14 0,-6.000-5.000 3 16,11.000 12.000 23-16,-4.000-11.000-7 0,2.000 10.000-15 0,-1.000-4.000-26 16,-8.000-5.000 12-16,8.000 10.000 2 0,2.000 4.000 15 0,-2.000-8.000-21 0,1.000 4.000 22 15,-4.000 0.000-2-15,-2.000-2.000-27 0,2.000-1.000-17 0,1.000 2.000-7 16,-4.000-5.000 11-16,1.000 0.000 1 0,3.000 15.000-2 0,-2.000-15.000-10 0,-5.000 0.000-1 16,3.000 12.000-6-16,2.000-1.000 1 0,-5.000-14.000-7 15,0.000 3.000-1-15,0.000 7.000 0 0,2.000-4.000-5 0,-2.000-7.000-2 0,0.000 14.000-3 16,3.000-13.000-12-16,-3.000 6.000-9 0,0.000-1.000 0 0,-3.000-7.000-14 15,6.000-1.000-16-15,-3.000 0.000-20 0,0.000 0.000 16 0,-3.000 0.000-29 16,3.000 6.000-8-16,-2.000 0.000 12 0,2.000-4.000-14 0,0.000-2.000 11 16,0.000 0.000-34-16,0.000-2.000-6 0,-7.000-10.000 4 0,7.000 12.000 35 15,0.000-6.000 0-15,-1.000-3.000 3 0,-3.000 5.000-14 0,4.000-4.000 26 16,-1.000-8.000-13-16,1.000 10.000 6 0,0.000-9.000 9 0,0.000 3.000 25 16,0.000 0.000-8-16,1.000 0.000 13 0,3.000 7.000 21 0,-3.000-1.000 11 15,6.000-14.000 2-15,-2.000 14.000 14 0,-2.000-1.000 25 0,7.000-5.000 4 0,-6.000 7.000 16 16,7.000-7.000 1-16,-2.000-1.000 4 0,-9.000 11.000-17 0,11.000-8.000 14 15,-1.000 1.000 18-15,-5.000 6.000-3 0,10.000-9.000-14 0,-10.000 12.000-17 16,-5.000 0.000 1-16,0.000-2.000-5 0,12.000-10.000-10 0,-9.000 11.000-11 0,1.000 1.000 7 16,-2.000-3.000 4-16,11.000 1.000-2 0,-5.000 1.000-16 15,-8.000-2.000-5-15,15.000 1.000-4 0,-8.000 2.000 13 0,-2.000 0.000-2 0,7.000-1.000-11 16,-7.000 2.000 14-16,1.000-1.000 2 0,8.000 0.000-21 0,-9.000 0.000-1 16,10.000 2.000-5-16,-2.000 1.000-7 0,-13.000-2.000 1 0,14.000 4.000 4 15,-3.000-4.000 3-15,-7.000 4.000-6 0,12.000 2.000-15 0,-12.000-5.000 17 16,2.000 2.000-9-16,1.000 4.000-1 0,-2.000-8.000 45 0,-3.000 6.000 9 15,6.000 4.000 12-15,-3.000-8.000 4 0,-5.000 11.000 6 0,2.000-4.000-19 16,1.000-6.000 18-16,-3.000 9.000 6 0,2.000-6.000 4 0,-4.000 0.000-15 16,2.000 14.000 20-16,-3.000-8.000 5 0,3.000 0.000-26 0,0.000-4.000-23 0,0.000-4.000 10 15,0.000 13.000-2-15,-2.000-1.000-5 0,2.000-5.000-11 0,0.000 2.000 4 16,0.000-1.000 5-16,0.000 0.000-5 0,0.000-10.000-12 0,0.000 13.000-14 16,0.000 0.000-27-16,0.000-12.000-21 0,2.000 7.000-21 0,-2.000-4.000-16 15,3.000-3.000-81-15,-3.000-3.000-84 0,2.000 8.000-57 0,-2.000-2.000 73 16,0.000-5.000-155-16,0.000-1.000-62 0,0.000 0.000-4 0,1.000-3.000 123 15,9.000-3.000-58-15,-8.000 3.000 50 0,5.000-3.000-315 0,1.000-1.000-3 16</inkml:trace>
  <inkml:trace contextRef="#ctx0" brushRef="#br0">12202.000 7463.000 19 0,'0.000'0.000'458'0,"-2.000"1.000"418"0,-9.000 10.000-414 0,9.000-10.000-168 0,2.000-1.000 100 16,-5.000 2.000-42-16,-2.000 8.000 23 0,4.000-2.000-50 0,0.000-4.000 84 15,-1.000 7.000-65-15,1.000-8.000-56 0,3.000 9.000-99 0,0.000-6.000-105 16,0.000-2.000 40-16,0.000 10.000 14 0,0.000-2.000-4 0,0.000-11.000-34 15,3.000 13.000 30-15,-1.000-5.000-31 0,0.000-3.000-8 0,3.000 9.000-29 16,0.000 3.000 17-16,-2.000-6.000-8 0,2.000 2.000-9 0,-3.000-5.000-23 16,3.000-6.000-2-16,-2.000 3.000-6 0,9.000 12.000-2 0,-6.000-5.000-12 0,1.000-7.000 2 15,-5.000-3.000-6-15,11.000 6.000-2 0,-6.000-3.000-5 0,-1.000-1.000-3 16,15.000-2.000-7-16,-15.000 0.000-6 0,9.000-3.000-8 0,-1.000-5.000 3 16,-1.000 4.000-11-16,-6.000-2.000-11 0,1.000-3.000-15 0,10.000-3.000 4 15,-3.000-2.000-20-15,-3.000-1.000 3 0,-2.000 3.000-17 0,-3.000 0.000 8 16,3.000 0.000-28-16,-3.000-3.000-2 0,-4.000-1.000 15 0,2.000 2.000 28 0,-3.000-4.000-31 15,3.000-2.000 5-15,-4.000 4.000 11 0,-1.000 2.000 31 16,-3.000-2.000-2-16,0.000-1.000 11 0,-1.000-1.000 7 0,-1.000 6.000 20 0,-1.000-7.000 23 16,-1.000 1.000 17-16,0.000 1.000 19 0,-1.000 5.000-7 0,-4.000 2.000 10 15,4.000-4.000 0-15,-6.000 4.000 13 0,8.000 1.000 5 0,1.000 6.000-15 16,-10.000-10.000 16-16,5.000 7.000-10 0,3.000 3.000 5 0,-10.000 0.000-27 0,1.000 0.000 3 16,6.000 3.000-17-16,8.000 0.000-23 0,-8.000 2.000-14 15,-7.000 4.000-16-15,7.000 2.000-10 0,-2.000 1.000-35 0,7.000-5.000-21 0,-3.000 5.000-85 16,3.000 2.000-31-16,0.000-2.000-68 0,0.000 0.000-9 0,0.000 4.000-157 15,3.000-1.000-56-15,-3.000 0.000 21 0,5.000-6.000 176 0,0.000 9.000-126 16,5.000-1.000-56-16,0.000 0.000-499 0,-1.000-1.000 185 0</inkml:trace>
  <inkml:trace contextRef="#ctx0" brushRef="#br0">12436.000 7461.000 17 0,'-7.000'-3.000'409'0,"7.000"3.000"388"0,0.000 0.000-319 0,0.000 0.000-159 15,-1.000 6.000 114-15,-1.000 6.000-50 0,2.000-7.000 1 0,2.000 1.000-43 16,-1.000 9.000 121-16,3.000-11.000-32 0,-1.000 10.000-78 0,4.000-2.000-158 16,-1.000 1.000-42-16,-4.000-1.000-47 0,5.000 3.000 3 0,-2.000-4.000-26 0,1.000 7.000 23 15,-1.000-2.000-8-15,-1.000-2.000-14 0,2.000 0.000-14 0,1.000 4.000 8 16,0.000 0.000-23-16,-1.000 4.000-12 0,6.000-1.000-4 0,-8.000-7.000-17 16,2.000 7.000 0-16,6.000 0.000-1 0,-4.000 4.000-5 0,2.000-8.000-4 0,0.000 1.000 2 15,-1.000 3.000-1-15,2.000 2.000-1 0,-4.000-8.000-5 16,1.000 7.000 2-16,4.000-1.000 0 0,-4.000-1.000-1 0,2.000-5.000-4 0,-1.000 3.000-2 15,-1.000-3.000-10-15,-1.000 2.000-6 0,0.000-5.000 3 0,-1.000 9.000-6 16,-1.000-3.000-5-16,-1.000-2.000-7 0,-1.000-7.000 9 0,-1.000 5.000-11 16,-1.000 4.000-12-16,-1.000-6.000-5 0,-1.000 6.000-4 0,-1.000-11.000 12 15,-1.000 5.000-3-15,-4.000 1.000 0 0,4.000 0.000-4 0,-2.000-2.000 11 16,-2.000-7.000-16-16,2.000-1.000-4 0,-10.000 9.000 3 0,11.000-7.000 18 16,-2.000-4.000-13-16,-18.000 7.000 4 0,9.000-4.000 1 0,7.000 1.000 16 15,-5.000-2.000-1-15,-2.000-3.000 1 0,-4.000 3.000-1 0,4.000-3.000 8 16,-3.000-3.000-3-16,-2.000 1.000 9 0,3.000-4.000 6 0,5.000 2.000 4 0,-8.000 1.000-5 15,4.000-6.000 3-15,-3.000 1.000 2 0,4.000 1.000 0 16,-5.000-4.000 0-16,0.000-1.000 1 0,7.000-2.000 0 0,-1.000 2.000-1 0,6.000 5.000 1 16,-5.000-5.000 1-16,4.000 0.000 5 0,-2.000 3.000 7 0,4.000 0.000-1 15,7.000-3.000 7-15,0.000 10.000 3 0,0.000-17.000 11 0,0.000 8.000-5 16,5.000 5.000 7-16,3.000-7.000 0 0,-3.000 7.000-2 0,-3.000 1.000 3 16,16.000-11.000 26-16,-8.000 4.000 3 0,4.000 6.000-3 0,-9.000 1.000-23 15,-4.000 4.000 13-15,13.000-4.000 3 0,1.000 4.000-9 0,-10.000-2.000-16 0,11.000 1.000 1 16,-4.000 2.000-10-16,-5.000 0.000-8 0,8.000 0.000-5 0,-8.000 0.000-21 15,-1.000 2.000-36-15,11.000 2.000-33 0,-14.000-2.000-31 0,4.000 2.000 1 16,1.000 1.000-139-16,-4.000-4.000-133 0,2.000 7.000-92 0,-4.000-5.000 99 16,0.000 0.000-124-16,-2.000 7.000 50 0,3.000-4.000 42 0,-8.000-4.000 47 15,-2.000 8.000-188-15,2.000-8.000-493 0</inkml:trace>
  <inkml:trace contextRef="#ctx0" brushRef="#br0">13995.000 7625.000 76 0,'0.000'0.000'213'0,"0.000"0.000"-103"0,0.000 0.000-15 15,0.000 0.000 11-15,0.000 0.000 32 0,0.000 0.000-18 16,0.000 0.000 20-16,0.000 0.000 15 0,0.000 0.000 46 0,0.000 0.000-35 0,0.000 0.000 68 15,-2.000 0.000-6-15,4.000 0.000-19 0,-2.000 0.000 46 0,0.000 0.000-58 16,0.000 0.000 77-16,0.000 0.000-16 0,0.000 0.000-24 0,-2.000 0.000-89 16,4.000 0.000 29-16,-2.000 0.000 11 0,0.000 0.000-29 0,0.000 0.000-36 15,0.000 0.000 30-15,0.000 0.000-18 0,3.000 0.000-26 0,7.000-1.000-26 16,0.000-4.000 49-16,-6.000 5.000-2 0,16.000 0.000 6 0,-13.000 0.000-31 16,-1.000 0.000 10-16,16.000 0.000 6 0,-5.000 0.000 7 0,-7.000 0.000-50 0,10.000 0.000-3 15,-5.000 0.000-6-15,3.000 0.000-3 0,-3.000 0.000-21 0,-1.000-2.000-20 16,7.000 2.000-19-16,-2.000 0.000-81 0,-3.000-1.000-65 0,-2.000-2.000 22 15,-1.000 3.000-104-15,7.000 0.000-115 0,-6.000-3.000-44 0,-1.000 0.000 56 16,2.000 3.000-157-16,-8.000 0.000-31 0,-1.000-2.000 59 0,3.000 1.000 131 16,4.000-2.000-185-16,-6.000 1.000 36 0,6.000-4.000 34 0,-8.000 6.000-70 15,-5.000 0.000 62-15</inkml:trace>
  <inkml:trace contextRef="#ctx0" brushRef="#br0">13992.000 7482.000 138 0,'0.000'-1.000'480'0,"0.000"2.000"-151"0,0.000-1.000-29 0,0.000 0.000-58 0,0.000 0.000 90 15,0.000 0.000 11-15,0.000 0.000-57 0,0.000 0.000 19 0,0.000 0.000-63 16,0.000 0.000 58-16,0.000-6.000-42 0,0.000-3.000-40 0,1.000 6.000-77 16,-1.000 3.000-1-16,0.000 0.000-1 0,14.000-3.000-14 0,-9.000 0.000-41 15,-2.000 3.000 29-15,10.000-3.000 0 0,-6.000 3.000-15 0,0.000-3.000-16 16,15.000 3.000 14-16,-4.000 0.000-3 0,-3.000 0.000-9 0,-3.000 0.000-27 0,3.000-1.000 4 16,3.000 2.000-23-16,-1.000-1.000-7 0,-2.000 3.000-15 0,5.000 0.000-9 15,3.000 0.000-64-15,-8.000-1.000-33 0,0.000-1.000-37 0,0.000 2.000-38 16,-1.000-1.000-143-16,4.000-1.000-92 0,-8.000 2.000-26 0,-5.000-3.000 129 15,0.000 2.000-158-15,12.000 1.000-18 0,-10.000 0.000-17 0,-2.000-3.000-240 16,8.000 1.000-395-16</inkml:trace>
  <inkml:trace contextRef="#ctx0" brushRef="#br0">14528.000 7297.000 415 0,'0.000'0.000'772'0,"0.000"0.000"-453"0,0.000 0.000 17 15,0.000 0.000 8-15,0.000 0.000 19 0,0.000 0.000-74 0,0.000 0.000 94 16,0.000 0.000-74-16,0.000 0.000-41 0,2.000 9.000-16 0,3.000-1.000-109 15,-4.000-7.000-20-15,6.000 8.000-17 0,-5.000-6.000-13 0,1.000 0.000-11 16,6.000 8.000 37-16,-3.000-2.000-10 0,-1.000-3.000-20 0,5.000 3.000-42 16,-3.000-3.000 7-16,0.000 0.000 1 0,13.000 12.000-11 0,-9.000-11.000-16 15,3.000 4.000 8-15,-4.000-5.000-7 0,3.000 1.000-1 0,-5.000 0.000-7 16,9.000-1.000 6-16,3.000 4.000 0 0,-5.000-1.000 1 0,-1.000-3.000-10 16,-1.000 0.000 0-16,0.000 0.000 0 0,2.000 0.000 0 0,-6.000-1.000-10 0,9.000 1.000-9 15,-8.000 0.000-12-15,-5.000-3.000-3 0,4.000 0.000-19 0,4.000 4.000-8 16,-6.000-5.000-36-16,3.000 4.000-14 0,-5.000 0.000-14 0,-2.000-6.000 28 15,-3.000 0.000-23-15,2.000 6.000-26 0,11.000 4.000-4 0,-13.000-8.000 38 16,0.000-2.000-25-16,0.000 7.000 7 0,2.000 5.000 21 0,1.000-7.000 37 16,-6.000-1.000-19-16,3.000 5.000 12 0,-2.000-9.000 14 0,2.000 8.000 21 15,-2.000 1.000 11-15,-1.000-8.000 14 0,-4.000 7.000 9 0,6.000-2.000 10 16,-1.000-3.000 22-16,-10.000 5.000 14 0,9.000-7.000 0 0,-4.000 4.000-5 0,-6.000 2.000-3 16,0.000 1.000 29-16,1.000-2.000 12 0,-2.000 0.000 18 0,1.000-2.000-24 15,3.000 2.000 12-15,-7.000 0.000 13 0,2.000 2.000 0 0,5.000-2.000-23 0,-3.000 4.000 24 16,-4.000-2.000-2-16,7.000-2.000-15 0,0.000-2.000-28 15,-2.000 1.000 29-15,2.000-1.000-13 0,7.000-2.000-18 0,-9.000 4.000-35 16,-1.000 0.000-14-16,8.000-3.000-20 0,-10.000 4.000-23 0,7.000-5.000-39 16,3.000 1.000-118-16,-9.000 0.000-134 0,11.000 0.000-112 0,3.000-3.000 20 0,-3.000 0.000 61 15,-11.000 0.000-147-15,11.000 1.000 2 0,3.000-1.000 6 0,0.000 0.000 101 16,0.000 0.000-536-16,2.000-7.000 74 0</inkml:trace>
  <inkml:trace contextRef="#ctx0" brushRef="#br0">16039.000 6878.000 16 0,'0.000'0.000'374'15,"0.000"0.000"192"-15,0.000 0.000-87 0,0.000 0.000-118 0,0.000 0.000 12 16,-2.000-3.000-116-16,4.000 6.000 66 0,-2.000-3.000 65 0,0.000 0.000-13 15,0.000 0.000-120-15,0.000 0.000 45 0,0.000 0.000-96 0,0.000 0.000-39 16,0.000 0.000-66-16,0.000 0.000 6 0,0.000 0.000-12 0,0.000 0.000-3 16,0.000 0.000-27-16,0.000 0.000 5 0,0.000 0.000 7 0,0.000 9.000 7 0,0.000-3.000-19 15,1.000 0.000 19-15,-1.000 10.000-11 0,4.000-2.000-4 0,-4.000-1.000 13 16,0.000-1.000-20-16,1.000 6.000 24 0,-1.000 5.000 4 0,0.000-8.000-16 16,2.000-2.000-17-16,-2.000 13.000 29 0,0.000 1.000-13 0,0.000 0.000-22 15,3.000-7.000-18-15,-3.000 5.000 2 0,2.000 4.000 1 0,0.000 2.000-3 16,-2.000-5.000-8-16,0.000 12.000 5 0,3.000-8.000-6 0,-1.000 0.000-6 15,-2.000-3.000-6-15,1.000 7.000 1 0,-1.000 3.000-3 0,0.000-3.000-4 16,0.000-16.000-1-16,4.000 14.000 0 0,-4.000-1.000 1 0,0.000 4.000-3 0,0.000-14.000-6 16,0.000 3.000-15-16,1.000 2.000-4 0,-1.000-2.000-8 0,0.000-2.000-8 15,0.000-7.000 0-15,2.000 3.000-23 0,-2.000-10.000-2 0,0.000-4.000-27 16,0.000 10.000-2-16,0.000-1.000-93 0,0.000-10.000-82 0,0.000-3.000-35 16,0.000 0.000 27-16,0.000 0.000-72 0,0.000 0.000-73 0,0.000 0.000-86 15,0.000 0.000 121-15,-3.000-6.000-117 0,-2.000-10.000 53 0,0.000 1.000 58 0,5.000 3.000-116 16,-2.000-5.000-488-16</inkml:trace>
  <inkml:trace contextRef="#ctx0" brushRef="#br0">16034.000 6947.000 224 0,'0.000'0.000'632'0,"0.000"0.000"-31"0,0.000 0.000-316 0,0.000 0.000 41 0,0.000-2.000 40 16,3.000-4.000-75-16,7.000-4.000 115 0,-10.000 10.000-36 0,0.000 0.000-65 16,3.000-5.000-72-16,7.000-4.000-1 0,-3.000 5.000-81 0,0.000-2.000-24 15,-2.000 3.000-47-15,-3.000 0.000 30 0,9.000-3.000 11 0,-2.000-2.000-2 16,-8.000 7.000-29-16,13.000-5.000 5 0,-3.000 1.000-30 0,-7.000 5.000-4 15,12.000-4.000-16-15,1.000 2.000 12 0,-4.000 2.000-1 0,1.000 0.000-6 0,-14.000 2.000-18 16,8.000 2.000 3-16,16.000 2.000 2 0,-9.000 2.000-11 0,-4.000-2.000-14 16,1.000 0.000-2-16,1.000 1.000-6 0,1.000 2.000-2 0,2.000 3.000 2 15,-7.000-3.000 0-15,4.000 3.000 0 0,-3.000-1.000 1 0,4.000-4.000-1 16,-4.000 1.000-2-16,6.000 7.000-5 0,-2.000 0.000 0 0,-3.000-3.000 0 16,-4.000-6.000-1-16,1.000 7.000-1 0,1.000-1.000 0 0,-3.000 1.000-2 0,-1.000-3.000 1 15,0.000 2.000-5-15,-3.000 2.000 1 0,0.000-2.000 3 0,-2.000-5.000 3 16,0.000 1.000 3-16,0.000-2.000 6 0,-7.000 18.000 3 0,0.000-12.000-2 15,1.000 0.000 1-15,-1.000 0.000 0 0,-1.000 1.000 1 0,1.000 1.000-2 16,-1.000-5.000-2-16,-4.000 0.000 1 0,2.000 3.000 4 0,-3.000 0.000 3 16,1.000-4.000-6-16,-6.000 1.000 2 0,6.000 0.000-2 0,-2.000-3.000-2 15,4.000 0.000-1-15,-10.000 0.000 0 0,4.000-2.000-3 0,-6.000-1.000 0 16,5.000 0.000 2-16,-4.000 0.000 4 0,0.000-3.000-3 0,1.000 0.000-6 16,7.000 0.000-1-16,-2.000 0.000-4 0,-5.000-1.000-2 0,5.000-1.000-6 0,3.000 2.000-1 15,-3.000-4.000-18-15,2.000 4.000-17 0,11.000-2.000-22 16,-10.000-1.000-48-16,2.000 2.000 18 0,7.000 1.000-79 0,3.000 0.000-97 0,-7.000-5.000-72 15,-1.000 4.000 52-15,6.000 1.000-122 0,2.000 0.000 27 0,0.000 0.000-73 16,0.000 0.000 108-16,0.000 0.000-104 0,0.000 0.000 20 0,2.000-5.000-19 16,5.000 4.000-69-16,1.000-2.000-63 0</inkml:trace>
  <inkml:trace contextRef="#ctx0" brushRef="#br0">16652.000 7621.000 197 0,'0.000'0.000'733'0,"0.000"0.000"-297"0,0.000 0.000-161 15,0.000 0.000-33-15,0.000 0.000 125 0,0.000 0.000 10 0,0.000 0.000 10 16,0.000 0.000-93-16,0.000 0.000 54 0,0.000 0.000-97 0,3.000 0.000-26 16,7.000 3.000-85-16,-3.000-2.000 28 0,-2.000-1.000-8 0,7.000 0.000-24 0,-4.000 0.000-40 15,7.000 0.000 46-15,0.000 0.000-11 0,2.000 2.000-4 0,5.000 1.000-24 16,-7.000-3.000-38-16,5.000 1.000 3 0,-2.000-1.000-7 0,6.000 2.000 4 16,-6.000-2.000-20-16,5.000 3.000 4 0,4.000-2.000-33 0,-5.000-1.000-19 15,-9.000 0.000-13-15,6.000 0.000-42 0,-3.000 2.000-67 0,-4.000-2.000-82 16,-10.000 0.000-11-16,18.000 0.000-153 0,-12.000 0.000-86 0,-3.000-2.000 37 15,3.000 2.000 78-15,2.000 0.000-173 0,-10.000 0.000 11 0,0.000 0.000 18 0,0.000 0.000 134 16,0.000 0.000-328-16,0.000 0.000-155 0</inkml:trace>
  <inkml:trace contextRef="#ctx0" brushRef="#br0">16520.000 7377.000 20 0,'0.000'0.000'485'0,"0.000"0.000"16"0,0.000 0.000-114 0,0.000 0.000-49 0,0.000 0.000-20 16,0.000 0.000-32-16,0.000 0.000 121 0,0.000 0.000 5 0,0.000 0.000-14 15,0.000-2.000-153-15,0.000 4.000 30 0,0.000-2.000 6 0,0.000 0.000-58 16,0.000 0.000-93-16,13.000 0.000 44 0,1.000 0.000 1 0,-9.000 0.000-36 16,5.000 0.000-56-16,10.000 3.000 37 0,-2.000-2.000-6 0,-1.000 1.000-17 0,8.000-2.000-6 15,-10.000 0.000-29-15,0.000 1.000-7 0,5.000 2.000-38 0,2.000-1.000-20 16,-4.000-2.000-19-16,4.000 0.000-62 0,-2.000 0.000-99 0,0.000 0.000-147 16,-13.000 0.000 56-16,-6.000 0.000-169 0,13.000 0.000-83 0,-1.000 0.000 1 15,-11.000 0.000 130-15,-2.000 0.000-130 0,7.000 0.000-469 0,6.000-2.000-349 16</inkml:trace>
  <inkml:trace contextRef="#ctx0" brushRef="#br0">17454.000 7384.000 81 0,'0.000'0.000'617'0,"0.000"0.000"-86"0,0.000 0.000-180 0,-2.000 0.000-110 15,4.000 0.000 67-15,-2.000 0.000 69 0,0.000 0.000 5 16,0.000 0.000-6-16,0.000 0.000-114 0,0.000 0.000-6 0,0.000 0.000-33 0,0.000 0.000-37 15,0.000 0.000-95-15,0.000 0.000-18 0,-2.000 0.000-10 0,4.000 0.000 0 16,-2.000 0.000-3-16,0.000 0.000 18 0,0.000 0.000-7 0,0.000 0.000-6 16,0.000 3.000-26-16,0.000 11.000 20 0,3.000-7.000 17 0,-6.000 2.000 4 15,3.000 7.000-21-15,0.000 2.000 23 0,0.000-2.000-5 0,3.000 4.000 10 16,-1.000-1.000-31-16,1.000 7.000 13 0,3.000 2.000-3 0,0.000-2.000-7 0,-4.000-5.000-18 16,3.000 9.000 19-16,3.000 2.000-10 0,-1.000 4.000-10 0,0.000-5.000-2 15,-1.000-5.000-15-15,1.000 5.000 4 0,0.000 6.000-1 0,4.000 0.000-8 16,-7.000-13.000-9-16,6.000 12.000 1 0,-7.000-3.000 2 0,4.000-9.000-2 15,-4.000-2.000-2-15,0.000 8.000 5 0,1.000 0.000-1 0,-3.000-5.000-3 16,1.000-8.000-4-16,-2.000 1.000-3 0,0.000 1.000-5 0,-2.000 1.000-2 16,1.000-8.000 4-16,1.000-5.000 0 0,-4.000-1.000-2 0,-2.000 13.000-5 15,6.000-13.000 1-15,-9.000-2.000-5 0,-6.000 8.000-3 0,10.000-9.000-5 0,-8.000 2.000-7 16,-7.000-2.000 0-16,3.000-3.000-8 0,-3.000-2.000 1 0,0.000-1.000-1 16,2.000-1.000 8-16,1.000-4.000-6 0,-1.000 2.000 4 0,-2.000-6.000-6 15,5.000 2.000 9-15,-6.000-4.000-2 0,8.000 2.000 10 0,0.000 0.000 13 16,6.000 0.000 7-16,-8.000-2.000 6 0,7.000 1.000 6 0,-1.000-2.000 3 15,6.000 4.000-4-15,1.000 7.000 7 0,1.000-2.000-3 0,-3.000-12.000 2 16,4.000 13.000-4-16,0.000-1.000 4 0,0.000-7.000-6 0,4.000 13.000-7 16,-1.000-6.000-6-16,4.000 0.000-4 0,-7.000 4.000-5 0,13.000-2.000-9 15,-6.000 4.000-4-15,-1.000 0.000-7 0,9.000 4.000-39 0,-8.000-2.000-4 0,3.000-2.000-53 16,2.000 6.000-18-16,5.000 0.000-140 0,-4.000 1.000-105 0,-3.000-2.000 5 16,0.000 1.000 56-16,2.000 0.000-169 0,-6.000-2.000 4 0,1.000-1.000 3 15,10.000 3.000 99-15,3.000 0.000-673 0,-14.000-6.000 259 0</inkml:trace>
  <inkml:trace contextRef="#ctx0" brushRef="#br0">17564.000 7425.000 83 0,'0.000'1.000'434'0,"0.000"-1.000"487"0,0.000 0.000-520 0,0.000 0.000-70 15,0.000 0.000-64-15,0.000-3.000 111 0,5.000-6.000-28 0,-3.000 6.000-77 16,-2.000 3.000-70-16,0.000-3.000 10 0,7.000-4.000-68 0,-2.000 1.000-24 16,-4.000 1.000-22-16,6.000-1.000-21 0,-2.000 5.000 38 0,-1.000-5.000-13 0,9.000 0.000-23 15,-13.000 4.000-40-15,12.000-2.000 2 0,-4.000 1.000-11 0,-5.000 0.000-1 16,7.000 3.000-9-16,-3.000-3.000 6 0,0.000 0.000-4 0,8.000 3.000-7 16,-10.000 0.000-1-16,0.000 0.000 2 0,10.000 6.000 2 0,-10.000-3.000 3 15,3.000-2.000-5-15,6.000 7.000 6 0,-13.000-8.000-5 0,14.000 9.000-2 16,-1.000-2.000-3-16,-1.000 2.000 2 0,-3.000 0.000-6 0,0.000 3.000 2 0,-3.000-4.000-2 15,1.000 0.000-2-15,-3.000-2.000-1 0,0.000 1.000 2 0,8.000 14.000 0 16,-6.000-12.000-2-16,0.000 5.000 0 0,-4.000-2.000 0 0,-1.000 0.000 1 16,3.000-2.000-1-16,-5.000-4.000 3 0,0.000-3.000 0 0,5.000 15.000 0 15,-3.000-12.000-3-15,-4.000 0.000 2 0,-3.000 8.000-2 0,5.000-10.000-2 16,-2.000 2.000-2-16,-4.000 11.000-1 0,0.000-14.000-1 0,-4.000 9.000-1 16,0.000-1.000 1-16,-3.000-4.000-2 0,0.000 4.000 0 0,1.000-2.000 0 15,0.000-5.000 2-15,-1.000 1.000 0 0,0.000-1.000 1 0,-7.000 1.000 3 0,3.000-1.000 3 16,3.000-2.000-2-16,-2.000-2.000 2 0,-1.000 0.000 2 0,4.000 0.000-2 15,1.000 0.000-2-15,-1.000-2.000 3 0,-1.000-1.000-1 16,13.000 2.000-3-16,-8.000 1.000-2 0,-3.000-5.000-2 0,11.000 4.000-4 16,-11.000-1.000-9-16,9.000 1.000-6 0,3.000 1.000-22 0,-4.000-3.000-22 0,8.000 3.000-42 15,-4.000 3.000 12-15,-4.000-6.000-81 0,8.000 6.000-98 0,-4.000-3.000-89 16,0.000 0.000 46-16,0.000 0.000-101 0,0.000 0.000 35 0,0.000 0.000-72 16,3.000 0.000 8-16,9.000 3.000 102 0,-4.000-2.000-579 0,-1.000-1.000 226 0</inkml:trace>
  <inkml:trace contextRef="#ctx0" brushRef="#br0">18338.000 6996.000 205 0,'-2.000'0.000'762'0,"-3.000"12.000"-310"0,4.000-6.000-122 16,1.000-4.000-76-16,-4.000 10.000 59 0,8.000-8.000-17 0,-4.000 2.000 70 16,0.000 5.000-95-16,1.000-6.000 36 0,1.000 7.000-85 0,-2.000 0.000-102 15,3.000-11.000-57-15,1.000 10.000 11 0,-1.000 1.000-6 0,-1.000-9.000-8 16,3.000 7.000-25-16,-2.000-2.000 8 0,-3.000-8.000-14 0,7.000 10.000-10 16,-5.000-8.000-9-16,-2.000-2.000-7 0,3.000 3.000-5 0,4.000 6.000-6 0,-4.000-8.000-14 15,-3.000-1.000 5-15,0.000 0.000-12 0,0.000-1.000-33 0,7.000-2.000-12 16,-1.000-6.000 9-16,-6.000 9.000-32 0,4.000 0.000 4 0,-3.000-8.000-23 15,1.000-4.000 26-15,1.000 8.000-29 0,-1.000-4.000 3 0,-2.000-1.000 10 16,0.000 6.000 43-16,0.000-4.000-14 0,0.000-1.000 5 0,0.000 8.000 33 16,-2.000-3.000 15-16,-1.000-3.000 13 0,0.000 0.000 22 0,3.000 6.000 9 15,-4.000-1.000 11-15,-2.000 1.000-2 0,-14.000-5.000 12 0,16.000 5.000 5 16,-9.000 0.000 8-16,6.000 0.000-11 0,2.000 0.000 12 0,-15.000 3.000 19 0,5.000 0.000 19 16,2.000 2.000-22-16,-1.000 1.000 22 0,1.000 1.000-12 0,0.000-1.000-10 15,4.000 3.000-4-15,-4.000 0.000 43 0,-2.000 3.000 7 0,0.000 0.000-5 16,3.000-1.000-31-16,-1.000 4.000 32 0,-1.000-3.000-26 0,1.000 6.000-5 15,6.000-5.000-18-15,-6.000 7.000 22 0,5.000-4.000 6 0,1.000 3.000 2 0,0.000-6.000-36 16,6.000 4.000 1-16,-1.000 2.000-1 0,2.000 1.000-1 16,2.000-7.000-1-16,-1.000 4.000-20 0,6.000-4.000-2 0,0.000 1.000-5 15,1.000-1.000 1-15,-1.000-2.000-11 0,6.000 1.000 2 0,0.000-2.000-7 0,1.000 0.000-3 16,-8.000-6.000-5-16,9.000 4.000-3 0,2.000-2.000-2 0,0.000 0.000-2 16,-5.000-5.000 3-16,4.000 2.000 13 0,1.000 0.000 3 0,-2.000-3.000-2 15,-5.000 0.000-4-15,10.000 3.000 5 0,-3.000-3.000-7 0,-1.000 2.000-11 16,-4.000-2.000-1-16,5.000 0.000-1 0,0.000 0.000 1 0,-2.000 0.000 0 15,0.000 0.000 0-15,-9.000 0.000-9 0,1.000 0.000-15 0,13.000 0.000-2 16,-13.000 1.000 1-16,-1.000-1.000 11 0,11.000 6.000-6 0,0.000 2.000 9 0,-10.000-4.000 5 16,-4.000-4.000 2-16,10.000 14.000-1 0,-1.000-4.000 1 0,-7.000-5.000-2 15,-3.000-2.000 2-15,13.000 13.000 3 0,-2.000 2.000 1 0,-6.000-6.000 1 16,-6.000-6.000 1-16,3.000-3.000-1 0,-3.000 5.000 0 0,6.000 14.000 1 16,-5.000-11.000 2-16,1.000 0.000 3 0,-3.000 1.000 3 0,2.000 0.000 0 15,-1.000 0.000 1-15,-1.000-5.000 0 0,0.000 4.000 8 0,-1.000-7.000 6 16,-4.000 14.000 0-16,1.000-4.000-6 0,1.000-2.000 3 0,-4.000-3.000 0 0,-1.000 6.000-5 15,1.000-8.000-8-15,-6.000 2.000-3 0,3.000 2.000-3 0,0.000-4.000-3 16,2.000-1.000-2-16,-4.000 5.000-8 0,-1.000-5.000-8 0,-2.000 0.000-2 16,4.000-4.000 5-16,-5.000 2.000-6 0,6.000-2.000 3 0,-4.000-4.000-1 15,3.000-1.000 10-15,-3.000 2.000-3 0,-6.000-4.000 2 0,0.000 2.000 3 16,5.000-2.000 4-16,2.000-1.000 2 0,-7.000 0.000 3 0,5.000-1.000 0 16,-2.000-1.000 0-16,5.000 2.000 6 0,1.000 0.000 8 0,9.000 3.000-1 15,-10.000-1.000 1-15,2.000-2.000-1 0,5.000 3.000 5 0,-1.000-5.000 0 0,0.000 7.000 1 16,6.000 1.000-7-16,0.000 0.000 3 0,0.000 0.000 3 0,0.000 0.000-1 15,0.000 0.000-6-15,0.000 0.000-4 0,0.000 0.000-3 0,0.000 0.000-3 16,0.000 0.000-1-16,0.000 0.000-3 0,0.000 0.000-6 0,4.000 0.000-15 16,4.000 3.000-1-16,-1.000 3.000-12 0,-5.000-6.000-16 0,4.000 6.000-63 15,-1.000-2.000-129-15,0.000-2.000 5 0,5.000 4.000-145 0,-6.000-5.000-88 0,9.000 4.000 8 16,-8.000-1.000 162-16,0.000-2.000-141 0,10.000 4.000-26 0,-8.000-5.000 10 16,-2.000-1.000-40-16,13.000 5.000-475 0</inkml:trace>
  <inkml:trace contextRef="#ctx0" brushRef="#br0">18759.000 7016.000 172 0,'0.000'0.000'487'0,"0.000"0.000"29"0,0.000 0.000-167 0,0.000 0.000-42 16,0.000 0.000-88-16,0.000 0.000 133 0,0.000 0.000 7 0,0.000 0.000 4 0,0.000 0.000-36 15,0.000 0.000-107-15,0.000 0.000-2 0,0.000 0.000-66 0,0.000 0.000-47 16,0.000 0.000-47-16,0.000 0.000 28 0,0.000 0.000 1 0,0.000 0.000 3 16,0.000 0.000-30-16,0.000 0.000 28 0,0.000 0.000 21 0,0.000 0.000 7 15,0.000 0.000-29-15,0.000 0.000 24 0,4.000 6.000 5 0,-4.000 1.000-16 16,1.000-4.000-23-16,1.000 6.000 23 0,-2.000-1.000-5 0,3.000-3.000 8 16,1.000 8.000-25-16,2.000 5.000 21 0,-2.000-6.000-27 0,-1.000 0.000-2 15,2.000 5.000-1-15,0.000-4.000-22 0,0.000 7.000 10 0,0.000-2.000-2 0,2.000 1.000 0 16,-2.000-2.000-13-16,-2.000 2.000 6 0,2.000 3.000-5 15,2.000 5.000-4-15,-6.000-11.000-14 0,6.000 8.000 8 0,-2.000 2.000-6 0,0.000 1.000-3 16,-2.000-12.000-10-16,1.000 7.000 4 0,1.000 4.000-3 0,0.000 0.000-3 16,2.000-11.000-6-16,1.000 9.000-7 0,-1.000-2.000-9 0,-1.000-7.000-2 15,1.000 2.000 3-15,0.000 7.000-7 0,-1.000-3.000-1 0,1.000-3.000-2 16,0.000-1.000 0-16,-1.000-4.000 2 0,-1.000-1.000-5 0,-1.000 2.000-5 16,1.000-2.000-3-16,-4.000 0.000 8 0,-1.000 0.000-7 0,4.000-11.000 3 0,-4.000 11.000-9 15,0.000-6.000 8-15,1.000-4.000-15 0,-2.000-2.000-7 0,-3.000 10.000-5 16,1.000-2.000 12-16,3.000-5.000-13 0,0.000-3.000 2 0,0.000 0.000 6 15,-3.000 0.000 7-15,-12.000 0.000-15 0,10.000 1.000 2 0,5.000-1.000 9 16,-2.000-1.000 19-16,-8.000-8.000-4 0,5.000 7.000 9 0,5.000 2.000 0 16,-2.000-1.000 9-16,-3.000-10.000-1 0,0.000-1.000 0 0,4.000 9.000 1 15,-4.000-9.000 6-15,5.000 9.000 0 0,0.000-4.000-3 0,-2.000-11.000 0 0,4.000 12.000-4 16,-2.000-3.000 4-16,0.000-14.000-2 0,0.000 10.000 0 0,5.000 0.000-2 16,-4.000 1.000-1-16,-1.000-4.000-4 0,7.000 2.000 5 0,-2.000 2.000-3 15,-3.000 0.000 3-15,4.000-1.000-4 0,1.000 5.000 2 0,0.000-4.000 1 16,-1.000 2.000 8-16,1.000-4.000-3 0,1.000 2.000 4 0,-1.000 0.000 8 15,3.000 6.000 6-15,-7.000 6.000 2 0,2.000-9.000 3 0,9.000-6.000 1 16,-11.000 14.000 0-16,9.000-7.000-1 0,-4.000-3.000 4 0,-3.000 11.000-7 16,9.000-7.000-4-16,-8.000 2.000-3 0,-1.000 4.000 2 0,12.000-5.000-4 0,-12.000 4.000-8 15,-2.000-1.000-4-15,11.000 2.000-3 0,-9.000 1.000-2 0,3.000 0.000-5 16,2.000 0.000 3-16,-8.000 0.000-5 0,11.000 0.000 0 0,-6.000 0.000 0 16,-5.000 0.000 8-16,9.000 4.000-5 0,-4.000-1.000-4 0,-4.000 0.000 1 15,11.000-1.000 9-15,-9.000 2.000 16 0,3.000-1.000 9 0,-1.000 2.000 2 16,-6.000-4.000 6-16,9.000 5.000-5 0,-3.000-1.000 9 0,-4.000-4.000 4 15,9.000 7.000 1-15,-10.000-3.000-8 0,1.000-4.000 8 0,0.000 10.000-5 16,1.000-10.000 0-16,-3.000 5.000-12 0,4.000 5.000-9 0,-3.000-10.000-4 0,1.000 10.000 0 16,1.000-8.000 1-16,-2.000 1.000 0 0,-2.000 10.000-1 0,1.000-8.000 7 15,-1.000-2.000 2-15,4.000 10.000 10 0,-3.000-8.000 12 0,-1.000 4.000 5 16,0.000-1.000-12-16,0.000-4.000 10 0,0.000 5.000 7 0,0.000-1.000 3 16,2.000-4.000-9-16,3.000 8.000 10 0,-3.000-1.000 0 0,-2.000-6.000-10 15,6.000 10.000 0-15,-2.000-4.000-10 0,-3.000 3.000 0 0,1.000-3.000-12 16,3.000-2.000-4-16,-3.000 1.000-4 0,-2.000-5.000 0 0,3.000-2.000-3 0,-1.000 8.000-1 15,-1.000-4.000-2-15,-1.000-7.000-2 0,4.000 11.000 0 16,-3.000-10.000-11-16,-1.000 1.000 1 0,0.000-3.000-13 0,9.000 6.000-22 0,-3.000-3.000-21 16,-4.000-5.000-10-16,11.000 1.000-85 0,-9.000-2.000-27 0,2.000 0.000-47 15,3.000-3.000-31-15,-4.000 1.000-205 0,5.000-2.000-49 0,2.000-7.000-9 16,-4.000 2.000 73-16,0.000 3.000 135 0,-1.000-4.000-181 0,3.000-2.000-183 16,0.000-2.000-456-16</inkml:trace>
  <inkml:trace contextRef="#ctx0" brushRef="#br0">19685.000 7371.000 24 0,'0.000'0.000'576'0,"0.000"0.000"121"0,0.000 0.000-373 16,-2.000-2.000-26-16,-4.000 1.000-93 0,-6.000-2.000 118 0,12.000 3.000 39 16,0.000 0.000-6-16,0.000 0.000-115 0,0.000 0.000 10 0,-2.000 0.000-130 15,-4.000 0.000-34-15,-3.000 0.000-14 0,9.000 0.000 18 0,0.000 0.000-4 16,0.000 0.000-18-16,0.000 0.000-25 0,0.000-2.000 9 0,0.000 4.000-15 0,0.000-2.000 4 15,0.000 0.000-7-15,0.000 0.000 15 0,0.000 0.000 13 0,-3.000 4.000 13 16,3.000 2.000-20-16,0.000-1.000 15 0,0.000-2.000 17 0,0.000 10.000 8 16,0.000-8.000 12-16,0.000 2.000-23 0,0.000 4.000 7 0,-2.000-10.000-1 15,1.000 18.000 0-15,1.000-3.000-25 0,-4.000-2.000 14 0,4.000-1.000-12 16,0.000 4.000-11-16,0.000-8.000-21 0,-1.000 3.000 18 0,1.000 4.000 2 0,0.000 2.000-9 16,0.000-6.000-18-16,0.000 3.000 5 0,0.000 3.000-3 15,1.000-4.000-7-15,4.000-2.000-6 0,2.000 2.000 4 0,0.000 4.000-3 0,1.000-6.000-6 16,-1.000 0.000-8-16,4.000 0.000 0 0,-2.000 1.000-4 0,6.000-2.000-2 15,-4.000-4.000 1-15,4.000 4.000 0 0,-1.000-4.000 1 0,-1.000 1.000-1 16,1.000-4.000 0-16,-13.000-2.000 0 0,6.000-2.000 0 0,13.000 4.000 1 16,-13.000-4.000 0-16,1.000 0.000-1 0,9.000-1.000-6 0,-14.000-2.000-12 15,10.000 1.000-13-15,1.000-4.000 4 0,-1.000-6.000-10 0,-4.000 5.000-5 16,2.000-4.000-1-16,-6.000 2.000 15 0,2.000-3.000-15 0,0.000-3.000-12 0,-4.000 2.000-7 16,2.000 4.000 13-16,-3.000-9.000-13 0,4.000-3.000 13 0,-6.000 5.000 18 15,0.000 0.000 11-15,0.000-1.000-9 0,-3.000-1.000 2 0,0.000-3.000 4 16,-4.000 6.000 0-16,0.000 5.000 10 0,1.000-5.000 3 0,-1.000 0.000 7 15,0.000 1.000 5-15,-1.000 5.000 1 0,-6.000-3.000 0 0,6.000 6.000 1 16,-4.000 0.000-1-16,-1.000 0.000-1 0,0.000 1.000-1 0,1.000 4.000-1 16,-5.000-1.000-1-16,11.000-1.000-2 0,2.000 3.000-4 0,-12.000 3.000-10 15,-8.000-1.000-14-15,12.000-1.000-1 0,-1.000 2.000-45 0,6.000 0.000-52 0,-3.000 1.000-47 16,-1.000 0.000 35-16,4.000 1.000-74 0,0.000-4.000-98 0,-6.000 10.000-60 16,10.000-10.000-51-16,-2.000 8.000 83 0,0.000-1.000-117 0,3.000-7.000 69 15,-3.000 10.000 6-15,5.000-4.000 72 0,3.000 10.000-199 0,-1.000-5.000-269 16</inkml:trace>
  <inkml:trace contextRef="#ctx0" brushRef="#br0">19912.000 7440.000 32 0,'-3.000'-1.000'761'0,"3.000"1.000"139"15,0.000 0.000-616-15,-3.000 0.000 50 0,6.000 0.000-31 0,-3.000 0.000 65 16,-3.000 0.000-78-16,-4.000 7.000 67 0,0.000-2.000-88 0,7.000-4.000-101 15,0.000-1.000-40-15,-1.000 6.000-50 0,-1.000 6.000 33 0,2.000-12.000 12 16,0.000 12.000-3-16,0.000-6.000-30 0,2.000 0.000 28 0,-1.000 8.000-26 16,-1.000-8.000-5-16,0.000 0.000-8 0,5.000 12.000 20 0,-3.000 0.000-5 15,5.000-5.000-4-15,-2.000-1.000-27 0,0.000 0.000 5 0,-2.000 5.000-17 0,4.000-2.000 6 16,-2.000-3.000-11-16,0.000 8.000 19 0,0.000-2.000-4 0,0.000-5.000-18 16,0.000 2.000-16-16,3.000 2.000 14 0,-1.000 1.000 0 0,1.000 4.000-8 15,-1.000-8.000-17-15,3.000 10.000 5 0,-4.000-10.000-3 0,3.000 4.000 2 16,-1.000 4.000-3-16,1.000-8.000-10 0,2.000 7.000-5 0,1.000-2.000 0 15,1.000-1.000 2-15,-9.000-3.000-2 0,7.000 5.000-2 0,-2.000-1.000 3 16,-1.000 1.000-2-16,-1.000-6.000-3 0,-2.000 4.000-2 0,0.000-2.000 0 0,-2.000-2.000 1 16,2.000-2.000 2-16,-3.000 6.000 3 0,4.000 0.000 1 0,-6.000-3.000-2 15,0.000-5.000-2-15,4.000 4.000 2 0,-4.000-2.000-1 0,-4.000 1.000 0 16,3.000-2.000 2-16,-1.000 3.000 0 0,-3.000-2.000-1 0,0.000 1.000-3 16,-2.000-2.000-2-16,7.000-10.000 1 0,-6.000 5.000-3 0,-4.000 6.000 1 15,6.000-7.000 0-15,-4.000-4.000 1 0,-7.000 7.000 1 0,10.000-5.000-1 16,-10.000-2.000-2-16,-3.000 1.000 2 0,3.000-2.000-2 0,1.000 0.000 3 15,-1.000 0.000-2-15,3.000-2.000 0 0,-3.000-2.000-4 0,-1.000 2.000-5 16,-4.000-4.000-3-16,6.000 0.000 5 0,-4.000-4.000-6 0,1.000 2.000-1 0,0.000-1.000 0 16,4.000 0.000 1-16,-4.000-3.000-14 0,-1.000-2.000-4 0,-2.000 2.000 2 15,7.000-1.000 4-15,-1.000 1.000 9 0,2.000 0.000 1 0,1.000 0.000 1 16,-1.000 3.000-1-16,4.000 0.000 6 0,-1.000 3.000-3 0,6.000 4.000 4 16,-5.000-4.000 6-16,1.000-1.000 6 0,7.000 7.000 7 0,0.000 0.000 2 15,0.000 0.000-1-15,-3.000-5.000-1 0,-4.000-2.000 0 0,4.000 5.000 0 16,3.000 2.000 1-16,0.000 0.000-1 0,0.000 0.000 3 0,0.000 0.000-1 0,0.000 0.000-1 15,0.000-3.000-1-15,0.000 6.000-1 0,5.000-9.000 1 0,3.000-3.000 1 16,-6.000 9.000-2-16,-2.000 0.000 1 0,5.000-1.000 3 0,8.000-1.000-1 16,-11.000 2.000-2-16,4.000 0.000-1 0,8.000 0.000-1 0,-14.000 0.000-2 15,13.000 0.000-2-15,-6.000 0.000 0 0,-7.000 2.000-3 0,13.000-2.000-5 16,-4.000 4.000-3-16,-9.000-4.000-4 0,13.000 3.000-25 0,-13.000 2.000-37 16,3.000-5.000-22-16,-3.000 0.000-15 0,9.000 7.000-132 0,-4.000-2.000-87 15,-5.000-7.000-92-15,0.000 4.000 52 0,-4.000-2.000-114 0,3.000 1.000 66 0,-6.000 10.000-61 16,7.000-10.000 106-16,0.000-1.000-110 0,-7.000 0.000-272 0,-4.000 0.000-74 15</inkml:trace>
  <inkml:trace contextRef="#ctx0" brushRef="#br0">10046.000 9446.000 108 0,'0.000'0.000'484'16,"0.000"0.000"-33"-16,0.000 0.000-229 0,0.000-1.000 78 0,0.000 2.000 2 0,0.000-1.000 19 15,0.000 0.000-108-15,0.000 0.000 96 0,0.000 0.000 25 0,-6.000 5.000-40 16,-1.000 2.000-63-16,7.000-4.000-123 0,0.000-3.000 11 0,-2.000 3.000-16 16,2.000 9.000 23-16,0.000-7.000-23 0,-1.000 2.000 36 0,1.000 7.000 0 15,0.000-8.000-19-15,0.000 10.000-39 0,0.000 4.000 5 0,0.000 0.000 9 16,-4.000-2.000 9-16,4.000-5.000-28 0,0.000 11.000 26 0,0.000-4.000-15 16,0.000 4.000-28-16,-3.000-6.000-15 0,0.000 10.000 14 0,3.000 0.000-3 15,0.000 3.000-5-15,-4.000-11.000-17 0,1.000 10.000-1 0,6.000-5.000-5 16,-6.000 7.000 1-16,3.000 0.000-6 0,0.000-5.000-12 0,0.000 6.000-6 15,0.000-2.000-8-15,3.000-2.000-6 0,-3.000-10.000-3 0,0.000 11.000-16 0,2.000-2.000-10 16,0.000 3.000-27-16,-2.000-13.000-47 0,0.000 8.000-95 0,0.000-8.000-15 16,-2.000 1.000-66-16,0.000-7.000 28 0,-1.000 5.000-109 0,3.000-5.000-71 15,-2.000-6.000-13-15,2.000-3.000 155 0,-5.000 13.000-133 0,5.000-11.000-35 16,0.000-5.000 13-16,0.000 0.000 17 0,-1.000 0.000-330 0</inkml:trace>
  <inkml:trace contextRef="#ctx0" brushRef="#br0">10033.000 9534.000 137 0,'0.000'3.000'297'15,"0.000"-6.000"-113"-15,0.000 6.000-50 0,0.000-3.000 102 0,0.000 0.000 18 16,0.000 0.000 2-16,0.000-3.000-64 0,0.000 6.000 57 0,0.000-6.000-33 16,-7.000 1.000-25-16,-1.000-2.000-26 0,8.000 4.000 37 0,0.000 0.000-30 15,0.000 0.000-21-15,0.000 0.000-57 0,-2.000-2.000-13 0,4.000 4.000-14 16,-4.000-2.000 16-16,4.000-2.000-15 0,6.000-6.000 26 0,-4.000 4.000 1 16,-4.000 4.000 9-16,1.000-2.000-2 0,8.000 1.000-30 0,-3.000-4.000 52 0,-1.000 1.000 12 15,4.000 1.000-12-15,-4.000 3.000-30 0,-4.000-3.000 11 0,11.000-3.000 6 16,-9.000 4.000 3-16,2.000 2.000-34 0,9.000-6.000 23 0,-12.000 6.000-3 15,11.000-4.000-33-15,-6.000 2.000-30 0,-6.000 2.000 14 0,13.000-3.000-15 16,-4.000 3.000-7-16,-7.000-3.000-10 0,9.000 3.000 2 0,-9.000 0.000-4 16,4.000 0.000-4-16,4.000 0.000-2 0,-4.000 0.000 1 0,6.000 0.000-5 0,-1.000 0.000 0 15,-9.000 3.000 0-15,11.000-1.000 3 0,-7.000-1.000-3 16,-1.000-1.000 1-16,16.000 6.000 0 0,-5.000-4.000-3 0,-9.000-2.000 1 16,-5.000 3.000 2-16,16.000 0.000-1 0,-13.000 0.000-1 0,-1.000 0.000 10 0,12.000 1.000 5 15,-10.000-2.000-4-15,-2.000 2.000-3 0,10.000 4.000 2 0,-13.000-4.000 1 16,9.000 4.000 3-16,-2.000-2.000-5 0,-9.000-6.000 5 0,6.000 14.000 0 15,-1.000-8.000 0-15,-5.000-6.000-8 0,2.000 15.000 1 0,3.000-6.000-3 16,-5.000-3.000-2-16,2.000 7.000-1 0,-4.000 5.000 2 0,2.000-6.000 1 16,-2.000-1.000-2-16,-1.000 1.000 1 0,0.000-3.000-3 0,-2.000 3.000 2 0,-2.000 4.000 0 15,-1.000-2.000-1-15,1.000-2.000 1 0,-3.000 0.000 0 0,0.000 0.000 1 16,-2.000 0.000-1-16,2.000-3.000-3 0,-3.000 3.000 2 0,1.000-4.000 6 16,-1.000 2.000 1-16,3.000-2.000-1 0,-7.000-2.000 5 0,2.000 0.000 0 15,2.000 1.000 0-15,-1.000-4.000-5 0,1.000-1.000 0 0,-1.000-2.000-1 16,4.000 0.000 2-16,5.000 0.000-5 0,-8.000-2.000 0 0,5.000-1.000-11 15,-4.000 2.000-6-15,-1.000-7.000-4 0,11.000 8.000-1 0,-6.000-4.000-16 16,-6.000-2.000-16-16,11.000 4.000-19 0,-5.000-2.000 5 0,1.000 1.000-49 0,7.000 3.000-32 16,0.000-3.000-57-16,-7.000 3.000-11 0,-1.000-6.000-131 0,8.000 6.000-86 15,0.000 0.000-48-15,0.000 0.000 155 0,0.000 0.000-143 0,0.000 0.000-28 16,0.000 0.000 17-16,1.000 3.000 130 0,11.000 4.000-154 0,-10.000-5.000-293 16,5.000 2.000 389-16</inkml:trace>
  <inkml:trace contextRef="#ctx0" brushRef="#br0">10680.000 9639.000 155 0,'0.000'0.000'464'0,"0.000"0.000"263"0,0.000 0.000-379 16,0.000 0.000-14-16,0.000 0.000-82 0,0.000 0.000 96 0,0.000 0.000-31 16,0.000 0.000-10-16,0.000 0.000-1 0,0.000 0.000-113 0,0.000 0.000 14 0,0.000 0.000-62 15,6.000 3.000-47-15,6.000 0.000-25 0,-5.000-3.000 42 0,-7.000 0.000 3 16,6.000 0.000 0-16,6.000 0.000-33 0,-9.000 0.000 5 0,4.000 0.000-29 15,7.000 0.000-6-15,-13.000 0.000-16 0,16.000 0.000 8 0,0.000 0.000-8 16,-11.000-2.000-9-16,8.000-2.000-10 0,-3.000 4.000-12 0,-7.000 0.000-30 16,16.000-3.000-45-16,-14.000 3.000-12 0,1.000-5.000-87 0,12.000 5.000-67 0,-16.000-1.000-131 15,9.000-2.000-91-15,-6.000 1.000 113 0,-4.000 2.000-112 16,-2.000 0.000 1-16,0.000 0.000-1 0,3.000 0.000 26 0,6.000-1.000-602 0</inkml:trace>
  <inkml:trace contextRef="#ctx0" brushRef="#br0">10594.000 9439.000 338 0,'0.000'0.000'706'0,"0.000"0.000"33"0,0.000 0.000-310 16,0.000 0.000 13-16,0.000 0.000-101 0,0.000 0.000 146 0,5.000 0.000-69 15,11.000 0.000 26-15,-13.000 1.000-103 0,2.000-2.000 4 0,8.000 1.000-148 16,-8.000 0.000-38-16,5.000 0.000-57 0,0.000-2.000-2 0,-6.000-1.000-2 16,11.000 3.000-5-16,-5.000 0.000-34 0,-4.000-1.000-2 0,11.000 1.000-38 15,-10.000-2.000-22-15,3.000 2.000-23 0,2.000-1.000-13 0,-6.000-2.000-38 16,11.000 3.000-51-16,-2.000 0.000-79 0,-13.000 0.000 12 0,11.000 0.000-132 0,-1.000 0.000-153 16,-11.000 0.000-44-16,-1.000 0.000 130 0,12.000 0.000-130 0,-4.000 0.000 5 15,-6.000 0.000-102-15,-2.000 0.000-218 0,0.000 0.000-132 0</inkml:trace>
  <inkml:trace contextRef="#ctx0" brushRef="#br0">11286.000 8942.000 64 0,'0.000'-1.000'183'0,"0.000"-7.000"17"0,0.000-1.000-24 15,2.000 9.000 24-15,-2.000 0.000-50 0,-2.000-1.000 97 0,2.000 1.000 2 16,0.000-12.000-12-16,0.000 12.000-60 0,0.000 0.000 11 0,0.000 0.000 0 15,0.000 0.000 15-15,0.000 0.000-4 0,0.000 0.000-62 0,0.000 0.000-2 16,0.000 0.000-53-16,0.000 0.000-2 0,0.000 0.000-12 0,0.000 0.000 25 16,0.000 0.000 10-16,0.000 0.000 1 0,0.000 0.000-39 0,0.000 0.000 21 0,-3.000 4.000 20 15,1.000 8.000 4-15,2.000-10.000-19 0,0.000 5.000 40 0,0.000 2.000-17 16,0.000-6.000 7-16,0.000 10.000-33 0,-1.000 5.000 18 0,2.000-5.000-3 16,1.000 1.000-2-16,-2.000-4.000-31 0,0.000 8.000 38 0,0.000 2.000-3 15,3.000-1.000-2-15,-1.000 2.000-16 0,-2.000-7.000-40 0,2.000 1.000 12 16,-2.000 6.000 5-16,0.000-1.000-5 0,3.000-5.000-19 0,-1.000 4.000 7 15,-1.000 5.000-19-15,-1.000-9.000-15 0,4.000-4.000-5 0,-3.000 7.000-1 16,1.000-6.000-2-16,-2.000-2.000-1 0,2.000-8.000-3 0,-2.000 4.000-7 0,3.000 12.000-13 16,-1.000-17.000-16-16,-2.000 10.000-7 0,0.000-4.000-26 0,0.000-7.000 3 15,0.000 0.000-9-15,0.000 0.000-14 0,0.000 0.000-87 0,0.000 0.000-74 16,0.000 0.000-61-16,0.000 0.000-66 0,0.000 0.000 111 0,0.000 0.000-133 16,0.000 0.000-67-16,0.000 0.000 12 0,-2.000-1.000 129 0,-3.000-13.000-81 15,5.000 5.000 60-15,0.000 2.000-141 0,0.000-5.000-74 0</inkml:trace>
  <inkml:trace contextRef="#ctx0" brushRef="#br0">11283.000 8897.000 94 0,'0.000'0.000'714'0,"0.000"0.000"-242"0,0.000 0.000-173 0,0.000 0.000-6 15,0.000 0.000 68-15,0.000 0.000-68 0,0.000 0.000 116 0,-2.000 0.000-35 16,4.000 0.000-82-16,-2.000 0.000-73 0,0.000-1.000 45 0,0.000-8.000-61 15,0.000 1.000-39-15,7.000 4.000-13 0,-1.000 1.000-46 0,1.000-2.000 16 16,0.000 4.000 9-16,8.000-10.000-23 0,-4.000 5.000-47 0,-2.000 5.000 10 16,-3.000-4.000 2-16,16.000-1.000-7 0,-10.000 5.000-26 0,1.000-4.000 10 0,2.000 5.000-6 15,-10.000 0.000-3-15,4.000 0.000-14 0,11.000 0.000-2 0,-15.000 0.000-10 16,11.000 0.000-20-16,-2.000 0.000-14 0,-9.000 3.000-25 0,10.000-1.000-48 16,-8.000-1.000-26-16,-6.000-1.000-16 0,11.000 3.000-148 0,-4.000 0.000-105 15,-8.000-3.000-76-15,4.000 0.000-33 0,4.000 5.000 144 0,-3.000-4.000-60 16,-3.000 2.000-54-16,-2.000-3.000-94 0,0.000 0.000-283 0,-2.000 0.000 0 15</inkml:trace>
  <inkml:trace contextRef="#ctx0" brushRef="#br0">11283.000 9173.000 326 0,'0.000'0.000'545'0,"0.000"0.000"-94"0,0.000 0.000-79 16,0.000 0.000 17-16,0.000 0.000-125 0,0.000 0.000 80 0,0.000 0.000 79 15,0.000 0.000-9-15,0.000 0.000-126 0,0.000 0.000 56 0,0.000 0.000-95 16,0.000 0.000-20-16,12.000 0.000-93 0,-2.000 0.000 13 0,-5.000 0.000-11 15,10.000 0.000-27-15,-10.000 0.000-9 0,1.000 0.000-44 0,16.000-3.000 10 16,-2.000 0.000-11-16,-5.000 1.000-8 0,-3.000 1.000-21 0,1.000-2.000-9 16,1.000 1.000-8-16,1.000 2.000-6 0,-7.000-1.000-12 0,9.000-4.000-42 0,-11.000 5.000-27 15,3.000 0.000-55-15,4.000 0.000-6 0,-4.000 0.000-107 0,-4.000-1.000-150 16,8.000 1.000-81-16,-10.000 0.000 105 0,-3.000 0.000-126 0,4.000-3.000 84 16,6.000 1.000-41-16,-7.000 2.000 86 0,-3.000 0.000-454 0,0.000 0.000-184 15</inkml:trace>
  <inkml:trace contextRef="#ctx0" brushRef="#br0">11144.000 9552.000 13 0,'2.000'0.000'198'0,"-2.000"0.000"401"0,0.000 0.000-179 16,0.000 0.000-91-16,0.000 0.000-76 0,0.000 0.000 89 0,-2.000 0.000-5 15,4.000 0.000-41-15,-2.000 0.000 40 0,0.000 0.000-92 0,0.000 0.000 60 16,-2.000 0.000-35-16,4.000-2.000-81 0,5.000-2.000-89 0,-4.000-4.000 35 15,0.000 7.000-4-15,9.000 1.000-9 0,-7.000 0.000-34 0,3.000-5.000 27 0,12.000 5.000-19 16,-6.000-4.000-13-16,-4.000 4.000-11 0,5.000-2.000 29 0,5.000 2.000-4 16,0.000-3.000-15-16,-10.000 3.000-31 0,7.000-3.000 19 0,4.000 1.000 1 15,6.000 1.000-2-15,-8.000-2.000-17 0,4.000 1.000 14 0,4.000-4.000-8 16,-7.000 2.000-19-16,8.000 2.000-10 0,-9.000-2.000-22 0,7.000 4.000-25 16,-2.000-6.000-36-16,1.000 4.000-39 0,-10.000 1.000 13 0,0.000-2.000-42 0,5.000 1.000-75 15,-5.000 1.000-103-15,-3.000-2.000 19 0,-6.000 1.000-171 0,1.000 2.000-1 16,6.000 0.000-2-16,-4.000 0.000 71 0,-9.000 0.000-115 0,0.000 0.000-86 15,0.000 0.000-660-15,5.000 6.000 677 0</inkml:trace>
  <inkml:trace contextRef="#ctx0" brushRef="#br0">11425.000 9657.000 389 0,'2.000'0.000'812'0,"-2.000"0.000"-479"0,0.000 0.000 37 0,-2.000 0.000 8 16,4.000 0.000-42-16,-2.000 0.000-91 0,5.000 3.000 148 0,3.000 4.000-21 16,-6.000-5.000-66-16,-2.000-2.000-123 0,0.000 1.000-43 0,6.000 10.000-66 15,-1.000-10.000-21-15,-5.000-1.000-18 0,0.000 0.000 8 0,0.000 0.000-11 16,7.000 9.000-6-16,-2.000-6.000-14 0,-3.000 0.000-10 0,-2.000-3.000-9 16,0.000 0.000-9-16,5.000 2.000-6 0,1.000-1.000 3 0,-2.000 2.000-15 15,-4.000-3.000-21-15,0.000 0.000-13 0,0.000 0.000 6 0,0.000 0.000-49 16,3.000-4.000-2-16,0.000-4.000-22 0,3.000 5.000 24 0,-8.000 3.000-32 0,4.000 0.000 7 15,-4.000 0.000 7-15,-2.000-7.000 36 0,3.000-1.000-3 0,1.000 8.000 5 16,-2.000-3.000 2-16,-1.000 2.000 41 0,-6.000-7.000 24 0,9.000 8.000 47 16,0.000 0.000 19-16,-6.000-4.000 23 0,-6.000-2.000-13 0,9.000 6.000 21 15,-9.000 0.000 6-15,4.000-2.000 6 0,6.000 2.000-27 0,-8.000 2.000 17 16,-3.000-4.000 23-16,9.000 4.000 5 0,-7.000-2.000-38 0,4.000 3.000 13 16,0.000-2.000-14-16,-8.000 5.000 10 0,10.000-4.000-11 0,-3.000 2.000 29 0,-6.000 4.000 10 15,13.000-4.000 6-15,-9.000 5.000-23 0,1.000 3.000 10 0,3.000 0.000 6 16,1.000 1.000-1-16,1.000-1.000-29 0,-1.000 1.000 20 0,2.000-1.000-12 15,0.000 0.000-15-15,1.000 2.000 5 0,2.000-2.000-22 0,0.000 1.000 7 16,0.000 2.000-15-16,0.000-3.000-6 0,2.000-4.000-9 0,-2.000-4.000 4 16,3.000 2.000 4-16,0.000 9.000-3 0,1.000-13.000-7 0,-1.000 7.000 1 15,4.000-3.000-6-15,-7.000-5.000 1 0,8.000 4.000-4 0,-1.000-2.000 3 16,-2.000-3.000-1-16,6.000 0.000-4 0,-7.000 3.000-10 0,2.000-6.000-4 0,9.000 3.000 0 16,-9.000-2.000 0-16,2.000 1.000-1 0,15.000-4.000-2 0,-13.000 4.000 0 15,-3.000 1.000-4-15,-2.000-3.000-1 0,17.000 1.000-4 0,-7.000-2.000-1 16,-2.000 4.000 1-16,-6.000 0.000 3 0,-4.000 0.000 3 0,7.000 0.000-4 15,4.000 0.000 1-15,-9.000 0.000 0 0,5.000 0.000 5 0,1.000 3.000-3 16,-9.000-2.000 4-16,11.000 4.000 4 0,-6.000-2.000 1 0,-2.000 0.000 0 16,5.000 4.000 2-16,-7.000-5.000 1 0,-1.000 4.000 1 0,6.000 6.000 3 0,-4.000-10.000 2 15,4.000 10.000 3-15,-6.000-3.000-3 0,1.000-6.000 4 0,0.000 15.000 1 16,1.000-11.000-2-16,-4.000-4.000 1 0,0.000 12.000 6 0,0.000-9.000 0 16,-4.000 8.000 0-16,3.000 2.000-5 0,-4.000-8.000-4 0,3.000 4.000 3 15,-5.000 1.000-2-15,-1.000-1.000-3 0,1.000-3.000-2 0,-3.000 3.000-3 16,2.000-2.000-3-16,-2.000 0.000-1 0,0.000-1.000-3 0,-5.000-3.000-8 15,-3.000 5.000-5-15,6.000-7.000 1 0,2.000-1.000 5 0,-5.000 3.000-7 16,-4.000-6.000-1-16,1.000 2.000-4 0,6.000-2.000 8 0,-6.000-2.000-5 0,5.000 2.000-4 16,-1.000-4.000 1-16,4.000 2.000 3 0,-5.000-4.000-1 0,12.000 5.000 14 15,-7.000-7.000 4-15,-2.000 2.000 4 0,10.000 3.000 6 0,-3.000-4.000 8 16,-1.000-5.000 9-16,4.000 10.000 6 0,-1.000-6.000-8 0,3.000 4.000 8 16,0.000 4.000 12-16,0.000-2.000 2 0,6.000-7.000-12 0,-1.000 3.000 6 15,0.000 5.000-9-15,4.000-4.000-4 0,-4.000 5.000-13 0,-4.000 0.000-2 0,13.000-1.000-29 16,-13.000 1.000-52-16,6.000 0.000-7 0,7.000 0.000-40 0,-9.000 1.000-48 15,3.000-1.000-122-15,-1.000 0.000 0 0,-6.000 3.000-177 0,9.000 0.000-12 16,-6.000 0.000 55-16,-1.000-1.000 64 0,5.000 4.000-147 0,-1.000-5.000 13 16,-2.000 2.000-321-16,3.000 0.000-107 0</inkml:trace>
  <inkml:trace contextRef="#ctx0" brushRef="#br0">11941.000 9606.000 22 0,'0.000'0.000'528'0,"0.000"0.000"61"0,0.000 0.000-312 0,0.000 0.000 93 16,0.000 0.000 26-16,0.000 0.000 29 0,0.000 0.000-106 0,0.000 0.000 100 16,0.000 0.000-86-16,0.000 0.000 1 0,0.000 0.000-109 0,0.000 0.000 25 0,0.000 0.000-37 15,0.000 0.000-38-15,0.000 0.000-59 0,7.000-5.000 6 0,1.000 2.000 6 16,-3.000 3.000-18-16,-5.000 0.000-37 0,2.000-3.000 19 0,18.000 3.000-16 15,-15.000 0.000-6-15,2.000 0.000-6 0,6.000 0.000-11 0,-9.000 0.000 10 16,9.000 0.000-23-16,7.000 0.000-17 0,-7.000-1.000-10 0,1.000 1.000-6 16,-9.000 0.000-6-16,1.000-2.000-21 0,11.000 2.000-32 0,-5.000 0.000-38 0,-4.000-4.000-30 15,12.000 4.000-68-15,-18.000-2.000-18 0,5.000-1.000-74 0,9.000 2.000-90 16,-12.000 1.000-103-16,-4.000 0.000 89 0,5.000-2.000-141 0,6.000-2.000 0 16,-9.000 4.000 53-16,-2.000 0.000 174 0,0.000 0.000-309 0,0.000 0.000-430 15</inkml:trace>
  <inkml:trace contextRef="#ctx0" brushRef="#br0">11915.000 9470.000 172 0,'0.000'-1.000'646'0,"-10.000"-5.000"-236"0,5.000 1.000-127 0,5.000 5.000-26 0,0.000 0.000 124 16,0.000 0.000 21-16,0.000 0.000 7 0,0.000 0.000-110 0,0.000 0.000 48 16,0.000 0.000-89-16,0.000 0.000-9 0,0.000 0.000-79 0,0.000 0.000 2 15,0.000 0.000-34-15,0.000 0.000-6 0,0.000 0.000-49 0,0.000 0.000 20 16,0.000 0.000 25-16,0.000 0.000-6 0,0.000 0.000-33 0,6.000-6.000 27 15,6.000 0.000-1-15,-10.000 5.000-14 0,4.000 1.000-33 0,9.000 0.000 32 0,0.000-2.000-5 16,-1.000 2.000-11-16,6.000 0.000-16 0,-7.000-3.000-39 0,2.000 2.000-41 16,5.000 1.000-52-16,-1.000 0.000-92 0,-6.000-2.000-14 0,2.000-1.000-67 15,5.000 3.000-120-15,0.000-1.000-124 0,-10.000-1.000 123 0,4.000-2.000-93 16,-1.000 2.000-90-16,4.000-2.000 1 0,-7.000 2.000 112 0,-4.000 1.000-774 16,1.000-2.000 287-16</inkml:trace>
  <inkml:trace contextRef="#ctx0" brushRef="#br0">12618.000 8893.000 172 0,'0.000'0.000'646'16,"0.000"0.000"-205"-16,0.000 0.000-77 0,0.000 0.000-127 0,0.000 0.000 100 0,0.000 0.000 65 15,0.000 0.000 5-15,0.000 0.000-109 0,0.000 0.000 54 0,0.000 0.000-83 16,-5.000 3.000 5-16,-7.000 3.000-9 0,11.000-3.000-113 0,1.000-3.000 4 16,0.000 4.000-24-16,0.000 11.000-27 0,0.000-9.000-37 0,1.000 0.000 33 15,-1.000 14.000-1-15,0.000-2.000-4 0,0.000-6.000-24 0,4.000 8.000 23 16,-3.000-2.000-20-16,1.000 3.000-13 0,-2.000-6.000-9 0,5.000 9.000 15 0,2.000-3.000 0 16,-2.000 3.000-2-16,-4.000-12.000-25 0,1.000 12.000 16 0,5.000 0.000-3 15,-2.000 2.000-9-15,-3.000-10.000-14 0,4.000 5.000-2 0,-1.000 3.000-17 16,-3.000-10.000-15-16,0.000 5.000-16 0,1.000-4.000-4 0,-3.000 1.000-11 15,2.000 2.000-19-15,-2.000-6.000-46 0,0.000-11.000 14 0,1.000 5.000-71 16,-1.000 11.000-55-16,4.000-11.000-81 0,-4.000-6.000 34 0,0.000 1.000-77 16,1.000 11.000-45-16,1.000-6.000-112 0,-2.000-6.000 103 0,0.000 0.000-125 15,0.000 0.000 2-15,0.000 0.000 43 0,0.000-4.000 63 0,7.000-2.000-553 16</inkml:trace>
  <inkml:trace contextRef="#ctx0" brushRef="#br0">12593.000 8909.000 106 0,'0.000'0.000'223'0,"0.000"0.000"52"0,0.000-7.000-31 16,0.000-2.000 57-16,2.000 9.000-63 0,-2.000 0.000 88 0,0.000 0.000-49 16,0.000-2.000 30-16,10.000-8.000 13 0,-7.000 4.000-87 0,-3.000 6.000 77 15,0.000-2.000-19-15,12.000-4.000-46 0,-6.000 0.000-48 0,-4.000 5.000 24 16,5.000-7.000-69-16,0.000 5.000-34 0,-6.000 2.000-34 0,11.000-7.000 22 16,-5.000 5.000-17-16,-2.000 0.000 11 0,5.000-3.000-28 0,-4.000 2.000 8 15,4.000-2.000-21-15,0.000 0.000-21 0,-10.000 6.000-9 0,14.000-3.000 13 16,-1.000-2.000-1-16,-8.000 1.000 0 0,5.000-2.000-10 0,0.000 6.000 1 0,-7.000 0.000-12 15,16.000 0.000 1-15,-12.000 0.000-6 0,-1.000 3.000 1 0,9.000 0.000-2 16,-13.000 1.000-5-16,11.000 4.000-2 0,-6.000-2.000 0 0,-2.000-6.000 3 16,8.000 13.000-1-16,-4.000-7.000-1 0,-9.000-1.000-2 0,15.000 13.000 1 15,-10.000-12.000 0-15,-4.000 1.000 1 0,6.000 11.000-4 0,0.000-4.000 0 16,-6.000-8.000 3-16,-1.000 0.000 2 0,6.000 7.000-1 0,-1.000-4.000 2 16,-5.000-1.000 0-16,1.000 12.000 2 0,1.000-10.000 4 0,1.000-4.000 8 0,-3.000-3.000-3 15,0.000 9.000 1-15,0.000-6.000-4 0,-3.000 0.000 4 16,1.000 6.000-1-16,2.000-10.000-6 0,-6.000 10.000-2 0,4.000-6.000-4 0,-2.000-2.000 3 15,-7.000 11.000 1-15,-1.000 0.000-8 0,0.000-9.000-7 0,4.000 2.000 0 16,-4.000-1.000-2-16,1.000 4.000 0 0,1.000-4.000 3 0,-4.000 1.000-2 16,1.000-2.000-1-16,-2.000 0.000-3 0,7.000-2.000-2 0,-4.000-2.000-4 15,5.000-2.000-6-15,0.000 0.000-4 0,-8.000 0.000 6 0,9.000 3.000-12 16,-3.000-6.000-3-16,-12.000 3.000-15 0,16.000 0.000-13 0,-7.000-2.000-42 0,-5.000 1.000-26 16,12.000-2.000-52-16,-8.000 1.000-56 0,6.000 2.000 47 0,5.000-1.000-143 15,-9.000 1.000-121-15,4.000 0.000-27 0,7.000 0.000 123 0,0.000-3.000-73 16,0.000 6.000 49-16,-3.000 0.000-479 0,-4.000 6.000-72 0</inkml:trace>
  <inkml:trace contextRef="#ctx0" brushRef="#br0">12468.000 9512.000 28 0,'0.000'0.000'674'0,"1.000"0.000"-1"0,14.000 0.000-227 0,-11.000 2.000-57 16,-3.000-2.000-37-16,1.000-2.000-50 0,11.000 2.000 131 16,-4.000 0.000-11-16,1.000-4.000-43 0,5.000 2.000-146 0,0.000-2.000-26 0,-2.000 2.000-74 15,2.000-2.000 4-15,2.000 2.000-19 0,6.000 1.000 31 0,-2.000-4.000-29 16,-1.000 4.000-40-16,1.000-4.000-5 0,1.000 4.000-15 0,5.000-4.000 13 16,3.000 5.000-11-16,0.000-3.000-5 0,-5.000 3.000-18 0,0.000 0.000-2 15,2.000 0.000-18-15,1.000 0.000-24 0,-4.000 0.000-11 0,6.000 0.000-11 16,-2.000 2.000-37-16,-1.000-1.000-51 0,-14.000-1.000 10 0,9.000 0.000-98 0,1.000 2.000-117 15,-6.000-2.000-106-15,-4.000 3.000 47 0,1.000-2.000-110 16,-9.000-1.000 73-16,1.000 2.000-52 0,4.000 2.000 72 0,0.000 1.000-814 16,-10.000-5.000 194-16</inkml:trace>
  <inkml:trace contextRef="#ctx0" brushRef="#br0">12732.000 9667.000 302 0,'0.000'0.000'848'0,"10.000"8.000"-334"0,-7.000-4.000-254 0,-3.000-2.000 89 16,0.000-2.000-29-16,13.000 4.000-27 0,-6.000-1.000-34 0,-2.000-3.000 64 15,9.000 3.000-39-15,-8.000 0.000-153 0,-4.000-3.000-111 0,6.000 0.000 6 16,-1.000 0.000 1-16,0.000-1.000-11 0,3.000-1.000-13 0,-7.000-1.000-11 0,2.000 2.000-18 16,3.000-5.000-25-16,-6.000 6.000-13 0,3.000-6.000 13 0,2.000 0.000-41 15,-7.000 6.000-32-15,0.000 0.000 5 0,1.000-6.000 30 0,4.000-6.000-56 16,-3.000 12.000-7-16,-2.000 0.000 1 0,0.000-2.000 43 0,-3.000 2.000-5 16,-7.000-7.000 24-16,8.000 4.000-3 0,2.000 3.000 28 0,-5.000-2.000-9 15,-10.000 1.000 47-15,8.000 1.000 20 0,6.000-3.000 9 0,-14.000 3.000 36 0,5.000 0.000 22 16,1.000 0.000 9-16,-9.000 3.000-22 0,6.000 0.000 15 0,-1.000-3.000 17 15,1.000 4.000 19-15,7.000-2.000 54 0,-5.000 4.000-26 0,-5.000 0.000 46 16,10.000-2.000-24-16,-10.000 5.000 1 0,5.000-4.000-23 0,7.000 1.000 40 16,-9.000 10.000-5-16,4.000-2.000-7 0,4.000-9.000-47 0,3.000-2.000 63 15,-5.000 13.000 17-15,5.000-7.000-33 0,1.000-4.000-61 0,0.000 14.000 20 16,1.000-13.000-8-16,3.000 2.000-16 0,-2.000 4.000-19 0,3.000-6.000 14 16,-2.000 7.000-10-16,2.000-2.000-5 0,-3.000-10.000-25 0,9.000 10.000-6 0,-2.000-4.000-5 15,-3.000-4.000-9-15,13.000 0.000-11 0,-16.000 2.000-5 0,7.000-4.000-1 16,10.000 2.000-9-16,-7.000 0.000-2 0,-3.000-3.000 1 0,6.000 0.000-2 15,2.000-3.000-1-15,-5.000 3.000-7 0,-6.000 0.000 3 0,-5.000-3.000-5 16,19.000 3.000-4-16,-1.000 0.000-3 0,-13.000 0.000 3 0,0.000 0.000-5 16,6.000 0.000-5-16,1.000 0.000-8 0,-9.000 0.000 7 0,8.000 0.000-10 0,-5.000 3.000 0 15,1.000 0.000 4-15,4.000-1.000 15 0,-6.000 2.000-3 0,1.000-4.000-5 16,9.000 8.000 2-16,-16.000-5.000 10 0,11.000 3.000-4 0,-2.000 0.000 8 16,-10.000-5.000 7-16,13.000 11.000 5 0,-7.000-4.000 3 0,-5.000-3.000 5 15,6.000 7.000-1-15,-2.000-9.000 5 0,-5.000 1.000-5 0,2.000 8.000 1 16,-1.000-7.000 5-16,-1.000 5.000 2 0,0.000-1.000-5 0,-1.000-6.000 0 15,-1.000 8.000-3-15,-3.000-1.000 0 0,5.000-7.000-2 0,-8.000 9.000-4 16,2.000-1.000 0-16,-2.000-5.000-2 0,-4.000 3.000-2 0,-1.000 1.000 3 0,0.000-4.000-1 16,-2.000 2.000-3-16,1.000-4.000 1 0,-1.000-1.000 1 15,-3.000 2.000 1-15,1.000-4.000 1 0,-3.000 2.000 0 0,2.000-3.000-3 16,-4.000 2.000-3-16,2.000-4.000 0 0,0.000-1.000-1 0,7.000 3.000 2 0,-3.000 0.000-1 16,1.000-1.000 0-16,0.000-1.000 12 0,4.000-1.000 7 0,11.000 3.000 5 15,-14.000-3.000 1-15,1.000-1.000 7 0,13.000 2.000-6 0,-10.000-2.000 11 16,7.000 2.000 2-16,3.000 2.000 4 0,-2.000-3.000-9 0,4.000 6.000 7 15,-2.000-3.000 8-15,0.000-4.000 0 0,0.000-2.000-15 0,0.000 0.000 6 0,0.000 6.000-8 16,0.000 0.000-2-16,13.000-6.000 1 0,-6.000 6.000-7 0,-2.000-2.000 3 16,5.000 1.000-9-16,-5.000 2.000-7 0,0.000-1.000-4 0,8.000 2.000-3 15,-10.000-2.000-18-15,4.000 6.000-51 0,0.000-3.000-46 0,-4.000-2.000-136 16,-3.000-1.000-72-16,3.000 5.000-150 0,4.000 4.000 88 0,-2.000-5.000-130 16,-5.000-4.000 5-16,0.000 6.000 88 0,0.000 3.000 56 0,0.000-3.000-866 15,0.000-6.000 203-15</inkml:trace>
  <inkml:trace contextRef="#ctx0" brushRef="#br0">13380.000 9607.000 49 0,'-3.000'0.000'352'0,"6.000"0.000"-111"0,-3.000 0.000 4 0,0.000 0.000 43 16,0.000 0.000 16-16,0.000 0.000 2 0,0.000 0.000-77 0,-3.000 0.000 60 15,6.000 0.000-50-15,-3.000 0.000 20 0,0.000 0.000-66 0,0.000 0.000 29 16,0.000 0.000-37-16,0.000 0.000-25 0,-3.000 0.000-59 0,6.000 0.000 14 16,-3.000 0.000 18-16,0.000 0.000 9 0,0.000 0.000-31 0,0.000 0.000 39 15,0.000 0.000 3-15,-3.000 0.000 8 0,6.000 0.000-45 0,-3.000 0.000 66 16,2.000-1.000 8-16,11.000-1.000-16 0,-4.000 2.000-55 0,-4.000 0.000 20 16,11.000 2.000-47-16,1.000-1.000-19 0,-2.000 2.000 8 0,-7.000-1.000-26 0,-6.000-1.000 13 15,16.000-1.000-24-15,4.000 0.000-28 0,-12.000 0.000-19 0,2.000 0.000-21 16,5.000 0.000-21-16,-4.000 0.000-14 0,-11.000 0.000-4 0,11.000 0.000-101 15,0.000-1.000-100-15,-11.000-1.000-42 0,10.000-1.000 48 0,-4.000 0.000-218 16,-6.000 3.000-54-16,-2.000-3.000 1 0,13.000 2.000 134 0,-6.000-4.000-33 16,-4.000 5.000-127-16,-3.000-1.000-708 0,2.000-5.000 687 0</inkml:trace>
  <inkml:trace contextRef="#ctx0" brushRef="#br0">13320.000 9439.000 26 0,'0.000'0.000'617'0,"0.000"0.000"75"0,0.000 0.000-361 0,0.000 0.000 106 16,0.000 0.000 9-16,0.000 0.000 17 0,0.000 0.000-94 0,0.000 0.000 137 15,2.000 0.000-94-15,11.000-6.000 0 0,-8.000 6.000-129 0,2.000 0.000-13 16,6.000 0.000-112-16,-10.000 0.000-34 0,11.000 0.000-44 0,2.000-2.000 1 16,-4.000 2.000 4-16,7.000-1.000-3 0,-8.000 1.000-38 0,9.000-3.000-11 15,-3.000 3.000-18-15,-2.000 0.000-14 0,-3.000 0.000-14 0,1.000-2.000-31 16,2.000 1.000-40-16,0.000 1.000-58 0,-8.000 0.000-101 0,-2.000-3.000-22 0,10.000 3.000-148 15,-3.000 0.000 0-15,-7.000 0.000-98 0,5.000 0.000 111 0,-4.000 0.000-132 16,1.000 0.000 7-16,6.000 0.000-90 0,-11.000 3.000-189 0,5.000-3.000-120 16</inkml:trace>
  <inkml:trace contextRef="#ctx0" brushRef="#br0">14050.000 9034.000 16 0,'0.000'0.000'372'0,"0.000"0.000"127"0,0.000 0.000-251 0,0.000 0.000 71 16,0.000 0.000-37-16,0.000 0.000 45 0,0.000 0.000-72 0,0.000 0.000 77 15,0.000 0.000-19-15,0.000 0.000-62 0,0.000 0.000-90 0,0.000 0.000 81 16,0.000 0.000-18-16,0.000 0.000-39 0,5.000 8.000-69 0,-5.000 2.000 26 15,2.000-7.000-19-15,-2.000 9.000-2 0,0.000-6.000-16 0,3.000 0.000 40 16,-3.000 17.000 4-16,2.000-5.000-6 0,-2.000-6.000-24 0,0.000-3.000-24 16,2.000 14.000 27-16,3.000-5.000-19 0,-4.000-3.000-21 0,3.000 1.000-33 0,-1.000-1.000 4 15,0.000 2.000-12-15,1.000 2.000 4 0,1.000-7.000-11 0,1.000 6.000 8 16,-2.000 0.000-5-16,1.000-3.000-9 0,0.000-2.000-19 0,-2.000-1.000-2 16,4.000 1.000-2-16,-2.000-1.000-3 0,-4.000 0.000-2 0,3.000 0.000 0 15,-1.000 2.000-2-15,-3.000-4.000 1 0,0.000-5.000 0 0,3.000-1.000-4 16,-3.000 14.000-3-16,-3.000-12.000-3 0,3.000 0.000 0 0,-2.000 8.000-5 15,1.000-10.000-3-15,-4.000 7.000-3 0,0.000-2.000-1 0,3.000-9.000 3 16,-11.000 10.000-9-16,8.000-5.000 2 0,1.000-2.000-5 0,-9.000 1.000 7 0,5.000-2.000-8 16,-2.000-2.000 2-16,-10.000 5.000-1 0,18.000-5.000 9 0,-12.000 0.000-12 15,-9.000-5.000-12-15,5.000 5.000-1 0,9.000-3.000 14 0,-4.000-2.000-7 16,1.000 4.000 2-16,9.000-2.000 2 0,-7.000 1.000 13 0,-5.000-4.000-13 16,10.000 5.000-2-16,-9.000-5.000 1 0,9.000 3.000 13 0,2.000 1.000 2 15,-7.000-4.000 16-15,7.000 6.000 4 0,3.000 0.000-1 0,0.000 0.000 0 0,0.000 0.000-2 16,0.000 0.000 2-16,0.000 0.000-9 0,0.000 0.000-7 0,0.000 0.000-19 15,0.000 0.000-71-15,0.000 0.000-97 0,0.000 0.000 9 0,0.000 0.000-144 16,0.000 0.000-1-16,0.000 0.000-69 0,11.000 0.000 73 0,-2.000 0.000-111 16,-4.000 0.000-1-16,5.000 0.000-86 0,-5.000 2.000-256 0,2.000-4.000 61 15</inkml:trace>
  <inkml:trace contextRef="#ctx0" brushRef="#br0">14005.000 9076.000 144 0,'-5.000'-10.000'418'0,"5.000"8.000"-77"0,0.000 2.000-118 0,0.000 0.000 83 16,0.000-3.000 5-16,2.000-9.000-10 0,-2.000 8.000-101 0,0.000 4.000 101 0,0.000-3.000 39 15,6.000-3.000-12-15,1.000-3.000-36 0,-7.000 6.000-105 0,7.000-6.000-1 16,-2.000 4.000-56-16,0.000-1.000-2 0,5.000-6.000-34 0,-3.000 9.000 32 16,-1.000-6.000 7-16,6.000-3.000 8 0,-10.000 11.000-49 0,4.000-5.000-5 15,9.000-7.000-11-15,-10.000 13.000-7 0,5.000-6.000-20 0,7.000 0.000 11 16,-14.000 3.000-5-16,14.000-1.000-4 0,-14.000 4.000-15 0,4.000-2.000 22 16,8.000-1.000-5-16,-10.000 3.000-11 0,2.000 3.000-15 0,8.000 0.000 8 15,-10.000 0.000-3-15,10.000 3.000-8 0,-3.000-3.000 3 0,-11.000 0.000-9 16,14.000 11.000-1-16,2.000 0.000-21 0,-9.000-7.000-18 0,-1.000-1.000 3 0,-5.000-1.000-6 15,4.000 2.000-8-15,6.000 10.000-4 0,-10.000-16.000 8 0,3.000 13.000-9 16,-3.000-2.000 0-16,-1.000-6.000 4 0,-1.000 4.000 10 0,0.000 2.000-11 16,0.000-9.000 11-16,-1.000 15.000 18 0,1.000-12.000 4 0,-2.000 2.000 3 15,-3.000 7.000 6-15,3.000-12.000 2 0,-3.000 6.000-1 0,-3.000 5.000 2 16,6.000-13.000 0-16,-10.000 13.000 0 0,7.000-5.000 0 0,2.000-8.000-3 0,-10.000 7.000 2 16,8.000-2.000 1-16,-4.000-6.000 1 0,-2.000 6.000-4 0,4.000-5.000-8 15,-1.000 2.000-5-15,-4.000-3.000-7 0,10.000 0.000-5 0,-6.000 0.000-15 16,-4.000 0.000-31-16,7.000-3.000-49 0,-3.000 2.000 13 0,4.000 1.000-98 15,4.000 0.000-30-15,-3.000 0.000-85 0,-4.000-2.000 8 0,-1.000-2.000-143 16,8.000 4.000-16-16,0.000 0.000 3 0,0.000 0.000 126 0,0.000 0.000-29 16,0.000 0.000-101-16,0.000 0.000-448 0,0.000 0.000 505 0</inkml:trace>
  <inkml:trace contextRef="#ctx0" brushRef="#br0">13888.000 9476.000 3 0,'0.000'0.000'46'0,"0.000"0.000"48"0,0.000 0.000-31 16,0.000 0.000 6-16,-3.000-6.000 11 0,-1.000-1.000-10 16,4.000 5.000 46-16,0.000 2.000 26 0,0.000 0.000-13 0,0.000 0.000-25 0,0.000 0.000 57 15,0.000 0.000 9-15,-3.000-3.000 9 0,3.000-6.000-42 0,0.000 5.000 32 16,0.000 4.000-40-16,0.000 0.000 8 0,0.000 0.000-28 0,0.000-6.000 21 15,0.000-6.000-31-15,0.000 12.000-32 0,0.000 0.000-21 0,0.000-6.000 3 16,5.000-6.000-4-16,-3.000 9.000-14 0,-2.000 3.000-22 0,0.000-3.000-16 16,6.000-9.000-31-16,-2.000 10.000-49 0,-4.000 2.000-53 0,0.000 0.000-22 15,0.000 0.000-70-15,0.000 0.000-4 0,3.000-1.000-1 0,5.000-2.000 26 0,-2.000 3.000-404 16,-6.000 0.000 22-16</inkml:trace>
  <inkml:trace contextRef="#ctx0" brushRef="#br0">13910.000 9395.000 39 0,'0.000'0.000'148'0,"0.000"0.000"-44"0,0.000 0.000-9 0,0.000 0.000 10 0,0.000 0.000 78 15,0.000 0.000 19-15,0.000 0.000 13 0,0.000 0.000-46 0,0.000 0.000 52 16,0.000 0.000-7-16,0.000 0.000 69 0,-4.000 0.000-37 0,-4.000 5.000 93 15,1.000-4.000-1-15,7.000 1.000-17 0,-1.000-2.000-115 0,-4.000 6.000 10 16,3.000 6.000 7-16,0.000-12.000-4 0,2.000 9.000-69 0,-3.000-2.000 36 16,3.000-5.000-24-16,0.000 10.000-69 0,0.000-11.000-85 0,0.000 2.000-78 15,0.000-3.000-90-15,7.000 14.000-72 0,-1.000-8.000-88 0,-6.000-6.000 31 16,0.000 0.000-97-16,12.000 3.000 29 0,-3.000 1.000-72 0,-4.000-4.000 108 0,11.000-4.000-127 16,8.000-1.000-459-16,-14.000-1.000 226 0</inkml:trace>
  <inkml:trace contextRef="#ctx0" brushRef="#br0">14675.000 8837.000 543 0,'-1.000'0.000'805'15,"1.000"-6.000"-202"-15,0.000-1.000-190 0,0.000 7.000 12 0,0.000 0.000-104 0,0.000 0.000 111 16,0.000 4.000-17-16,-2.000 5.000-94 0,2.000-6.000-135 0,0.000-3.000 22 16,0.000 3.000-96-16,0.000 9.000-32 0,0.000-6.000-25 0,0.000-4.000 0 15,0.000 8.000-5-15,2.000-4.000-9 0,-2.000-1.000-15 0,1.000 4.000 5 16,3.000-9.000-5-16,-3.000 9.000-13 0,4.000-5.000-5 0,-3.000-1.000-5 15,-2.000-3.000-7-15,5.000 8.000-3 0,-3.000-2.000-9 0,-1.000-6.000-6 16,-1.000 0.000-13-16,0.000 0.000-9 0,0.000 0.000-24 0,0.000 0.000 3 16,0.000 0.000-30-16,7.000-2.000-13 0,3.000-4.000 1 0,-7.000 6.000 27 0,-3.000-3.000-63 15,0.000 2.000-22-15,0.000-11.000-5 0,4.000 10.000 51 0,-8.000-4.000-30 16,4.000-1.000 26-16,0.000 4.000 18 0,0.000 3.000 27 0,-3.000-2.000-10 16,-4.000-8.000 20-16,4.000 8.000 27 0,3.000 2.000 23 0,-3.000 0.000 6 15,-14.000-6.000 38-15,10.000 5.000 23 0,-1.000 1.000 13 0,-6.000 1.000-8 16,11.000-1.000 19-16,-7.000 2.000-7 0,-17.000 4.000 14 0,16.000-2.000-8 0,-3.000 2.000 25 15,-2.000 0.000 8-15,1.000 0.000-3 0,8.000-1.000-23 0,-8.000 4.000 46 16,1.000 3.000-5-16,3.000 0.000-2 0,2.000-5.000-36 0,1.000 5.000 26 16,1.000 1.000-10-16,2.000-3.000 7 0,5.000-1.000-12 0,-3.000 3.000 30 15,3.000-1.000-7-15,0.000-8.000-16 0,0.000 3.000-41 0,0.000 12.000 20 16,2.000-12.000 0-16,-1.000 6.000-5 0,1.000 0.000-3 0,1.000-12.000-20 16,4.000 13.000 6-16,-5.000-7.000-17 0,4.000-3.000-9 0,3.000 5.000-21 0,-3.000-2.000-5 15,1.000-5.000-8-15,6.000 5.000-9 0,-8.000-4.000 0 0,4.000-2.000-2 16,6.000 4.000-2-16,-8.000-4.000-1 0,6.000 0.000 4 0,0.000 0.000-5 15,-6.000 2.000 5-15,8.000-2.000 4 0,-5.000 0.000 3 0,-3.000 3.000 3 16,13.000-3.000 4-16,-5.000 1.000 0 0,-12.000-1.000 1 0,2.000 2.000 1 16,10.000-2.000 0-16,-1.000 3.000 1 0,-8.000-2.000-1 0,13.000 1.000-1 15,-13.000 1.000-1-15,3.000 0.000-2 0,9.000 3.000-1 0,-15.000-3.000-1 0,11.000 5.000-1 16,6.000-1.000-1-16,-8.000 4.000-1 0,-4.000-8.000 1 16,0.000 3.000-1-16,2.000 0.000-1 0,-8.000-3.000 0 0,6.000 6.000 1 0,4.000-3.000-1 15,-10.000 0.000 3-15,9.000 6.000 1 0,-9.000-8.000 2 0,3.000-1.000-2 16,-2.000 9.000 0-16,2.000-7.000-4 0,-5.000-2.000 1 0,0.000 12.000 0 15,0.000-12.000-1-15,-1.000 6.000 0 0,-3.000-2.000 2 0,3.000-5.000-1 16,-8.000 10.000 5-16,4.000-5.000-2 0,-1.000-2.000-1 0,-4.000 5.000 1 16,-7.000 2.000-1-16,4.000-6.000 4 0,-2.000-1.000 5 0,1.000 0.000-2 15,-1.000-4.000 0-15,-3.000 4.000-1 0,-2.000-1.000 1 0,8.000-2.000-1 16,-11.000-2.000-2-16,1.000 0.000-2 0,0.000-2.000 3 0,9.000-2.000 1 0,-7.000 2.000 2 16,-2.000-1.000-2-16,4.000 0.000 1 0,4.000-2.000 1 0,-1.000 2.000 9 15,4.000 0.000 12-15,9.000 3.000-1 0,-5.000-3.000-2 0,-8.000-3.000 4 16,10.000 3.000-12-16,5.000 3.000-5 0,0.000 0.000-2 0,0.000 0.000-3 15,0.000 0.000 1-15,0.000 0.000-5 0,0.000 0.000-10 0,0.000 0.000-5 16,0.000 0.000-26-16,0.000 0.000-26 0,0.000 0.000-53 0,10.000-3.000-7 16,0.000-1.000-106-16,-8.000 4.000-91 0,10.000 1.000-48 0,-11.000-1.000 80 15,4.000 0.000-192-15,10.000 6.000-22 0,-10.000-6.000 8 0,0.000 5.000 129 0,5.000 2.000-221 16,-5.000-7.000-539-16</inkml:trace>
  <inkml:trace contextRef="#ctx0" brushRef="#br0">14973.000 8828.000 8 0,'0.000'0.000'125'16,"0.000"-3.000"257"-16,0.000 6.000-87 0,0.000-3.000-35 0,0.000 0.000-56 0,0.000-3.000 70 15,0.000 6.000-1-15,0.000-3.000-21 0,0.000-3.000-32 0,0.000 6.000 68 16,0.000-3.000-25-16,0.000 0.000-27 0,0.000-3.000-80 0,0.000 6.000 22 16,0.000-3.000-45-16,0.000 0.000-4 0,0.000 0.000-42 0,3.000 8.000 24 15,2.000-1.000 3-15,-3.000-2.000 4 0,-2.000 2.000-39 0,0.000-1.000 11 16,3.000 0.000 14-16,-1.000 11.000 5 0,-1.000-14.000-11 0,-1.000 7.000-34 16,5.000 10.000 4-16,-3.000-4.000-2 0,5.000-1.000 8 0,-7.000-1.000-18 15,6.000 3.000 17-15,3.000 1.000-8 0,-3.000 1.000-19 0,1.000-7.000-24 16,0.000 5.000 7-16,4.000 2.000 1 0,-2.000-4.000-2 0,-4.000 2.000-10 0,2.000 2.000-2 15,-1.000-1.000-4-15,-2.000-4.000-3 0,1.000-2.000-1 0,0.000 6.000-1 16,-4.000-4.000-6-16,1.000 4.000-7 0,-2.000-8.000-3 0,0.000 4.000-6 16,0.000-7.000 0-16,3.000-5.000-3 0,-3.000 16.000-3 0,0.000-8.000 6 15,0.000-5.000-10-15,4.000 10.000-9 0,-4.000-9.000-6 0,0.000-5.000 3 16,0.000 11.000-37-16,3.000-9.000-14 0,-3.000-3.000-23 0,0.000 0.000-8 0,-3.000 0.000-93 16,6.000 0.000-11-16,-3.000 3.000-62 0,0.000 6.000 63 0,0.000-6.000-85 15,0.000-3.000-24-15,0.000 0.000-13 0,-3.000 0.000 117 0,-1.000-6.000-39 16,-2.000 3.000-37-16,6.000 3.000 13 0,-4.000-3.000 96 0,3.000-3.000 12 15,-4.000-3.000 68-15,5.000 5.000 39 0,-4.000-4.000 17 0,1.000 4.000 21 16,1.000-2.000 18-16,2.000-3.000 55 0,0.000 6.000 29 0,0.000-3.000-10 16,0.000-6.000 40-16,0.000 9.000 28 0,0.000-8.000 7 0,0.000 4.000-33 15,0.000 2.000 34-15,5.000-7.000 26 0,-3.000 5.000-7 0,0.000 2.000-20 0,4.000-5.000 53 16,-2.000 4.000-6-16,-1.000-3.000-9 0,4.000-3.000-49 0,-4.000 9.000 21 16,0.000-6.000-30-16,9.000-2.000 6 0,-10.000 8.000-26 0,6.000-6.000 35 15,2.000 0.000-14-15,-7.000 3.000-30 0,4.000-2.000-32 0,0.000 2.000 5 16,-4.000 5.000 5-16,7.000-10.000 0 0,-7.000 10.000-10 0,1.000-1.000-15 15,3.000-4.000 5-15,-2.000 6.000 2 0,-5.000 0.000 5 0,1.000-3.000-13 16,11.000-3.000 6-16,-9.000 6.000-5 0,-3.000 0.000-4 0,4.000 0.000-12 16,6.000 0.000 6-16,-4.000 0.000-3 0,1.000 0.000-5 0,0.000 0.000-5 0,-1.000 3.000-2 15,3.000 0.000-2-15,1.000-3.000-1 0,-9.000 3.000-1 0,6.000 0.000 0 16,0.000 0.000 0-16,-6.000 0.000-1 0,6.000 3.000-6 0,0.000 0.000-2 16,-7.000-1.000-1-16,6.000 4.000-6 0,-2.000-5.000-1 0,-4.000 1.000 4 15,1.000 4.000-1-15,1.000-6.000-2 0,-2.000 6.000 1 0,0.000-3.000 4 16,0.000-1.000 6-16,0.000 7.000 15 0,0.000-6.000 12 0,0.000-3.000-2 15,0.000 7.000 7-15,2.000-4.000 3 0,-2.000 0.000 26 0,-2.000 8.000 1 16,4.000-10.000 21-16,-2.000 5.000 1 0,0.000 3.000 1 0,0.000-12.000-27 0,0.000 12.000 9 16,0.000 0.000 4-16,0.000-7.000-10 0,0.000 4.000-18 0,3.000 0.000 13 15,-3.000-6.000-2-15,2.000 9.000-18 0,-2.000-8.000-20 0,2.000-1.000-7 16,3.000 9.000 2-16,-4.000-9.000 0 0,-1.000-3.000-5 0,4.000 2.000-4 16,6.000 5.000-1-16,-7.000-2.000-4 0,5.000-4.000-5 0,1.000-1.000-8 15,-9.000 0.000-41-15,13.000 0.000-49 0,-6.000 0.000-24 0,-6.000-1.000-13 0,13.000-10.000-142 16,-8.000 10.000-115-16,1.000-7.000-61 0,6.000-7.000 117 15,1.000 6.000-95-15,-7.000-1.000 59 0,-1.000-4.000-56 0,1.000 2.000 79 16,6.000-3.000-527-16,-4.000 0.000 181 0</inkml:trace>
  <inkml:trace contextRef="#ctx0" brushRef="#br0">15549.000 9067.000 388 0,'0.000'3.000'729'0,"-3.000"-3.000"-320"0,1.000 3.000-137 0,-6.000 9.000 105 15,4.000-9.000 33-15,3.000 6.000-3 0,1.000-1.000-60 0,-2.000-5.000-65 16,2.000 6.000 78-16,0.000-3.000-53 0,-3.000 0.000-65 0,3.000 4.000-106 16,0.000-5.000 7-16,0.000 3.000-28 0,3.000 7.000 17 0,-1.000-12.000-31 15,-1.000 6.000 18-15,3.000 3.000-18 0,-1.000-8.000-10 0,2.000 10.000-33 16,-3.000-7.000 9-16,3.000-1.000 11 0,3.000 9.000-4 0,-6.000-12.000-29 0,3.000 3.000 5 15,7.000 6.000-13-15,-11.000-10.000-2 0,6.000 2.000-8 0,6.000 4.000 3 16,-11.000-5.000-14-16,11.000 0.000-3 0,-6.000 1.000-3 0,-5.000-4.000-7 16,9.000 0.000-7-16,-2.000 0.000-10 0,-3.000-4.000-9 0,6.000 1.000-2 15,-7.000 0.000-16-15,-2.000-3.000-4 0,11.000 0.000-19 0,-14.000 4.000 6 16,8.000-8.000-26-16,2.000 2.000-12 0,-8.000 2.000-10 0,10.000-6.000 31 0,-9.000 6.000-9 16,0.000 0.000-6-16,1.000-12.000 2 0,1.000 17.000 27 0,-5.000-8.000-10 15,1.000-6.000 12-15,-1.000 12.000 18 0,0.000-8.000 19 0,-1.000-9.000-3 16,-1.000 7.000 9-16,-3.000 1.000 31 0,0.000 1.000 7 0,-2.000-1.000 10 15,-1.000 3.000 5-15,8.000 6.000 7 0,-8.000-6.000 6 0,-4.000-3.000-8 16,8.000 8.000 13-16,-7.000-2.000-1 0,-8.000-3.000-9 0,11.000 6.000-8 16,-5.000 0.000 15-16,-1.000 0.000-15 0,1.000 3.000-21 0,13.000 0.000-10 15,-10.000 0.000-11-15,-10.000 3.000-22 0,15.000-2.000-24 0,-9.000 4.000-8 16,1.000-2.000-59-16,6.000 1.000-56 0,-6.000 5.000-37 0,11.000-4.000 26 0,-3.000-1.000-167 16,-3.000 5.000-92-16,6.000-3.000-23 0,-1.000 0.000 113 0,1.000 6.000-55 15,2.000-7.000 14-15,2.000 10.000-39 0,3.000 6.000-273 0,0.000-12.000-10 16</inkml:trace>
  <inkml:trace contextRef="#ctx0" brushRef="#br0">15688.000 9109.000 30 0,'-5.000'8.000'723'0,"1.000"-2.000"161"0,1.000-6.000-594 16,3.000 9.000 55-16,0.000-2.000 79 0,-2.000-2.000 10 0,2.000 4.000-98 16,0.000-1.000 91-16,0.000 1.000-42 0,0.000 4.000-103 0,0.000-11.000-140 15,0.000 5.000 20-15,2.000 11.000-41 0,-2.000-13.000-23 0,5.000 7.000-27 16,-2.000 3.000 4-16,3.000 0.000 0 0,-1.000-3.000 9 0,-2.000-3.000-29 0,2.000 3.000 9 15,3.000 1.000-2-15,-1.000 2.000-9 0,-2.000-6.000-20 0,2.000 5.000 14 16,1.000 4.000-5-16,-1.000-1.000-5 0,-2.000-4.000-4 0,-2.000 1.000-12 16,4.000 4.000 3-16,-1.000-6.000-11 0,1.000 6.000-5 0,0.000-5.000-3 15,-1.000 4.000-3-15,4.000-2.000-4 0,-6.000 3.000-2 0,1.000-6.000 0 16,-4.000 0.000-3-16,6.000 5.000-3 0,-5.000-2.000-3 0,3.000-3.000-5 16,-5.000 1.000-10-16,0.000 4.000-3 0,2.000-5.000 1 0,-2.000-5.000 9 0,0.000 5.000-10 15,-2.000 2.000-1-15,2.000-1.000-1 0,0.000-8.000 6 0,0.000 1.000-6 16,-5.000 7.000 1-16,3.000-2.000-6 0,0.000-7.000 10 0,-6.000 10.000-5 15,5.000-11.000 0-15,-6.000 8.000 0 0,-2.000-4.000 6 0,11.000-7.000 3 16,-10.000 6.000-15-16,-2.000-3.000 0 0,5.000-1.000 2 0,-6.000-2.000 12 16,5.000 0.000-8-16,-1.000-5.000 9 0,-14.000-1.000 2 0,13.000 0.000 8 15,-2.000-1.000-2-15,-1.000-4.000 4 0,3.000 2.000 2 0,3.000-2.000 10 0,0.000-1.000 11 16,-3.000 0.000 14-16,7.000-1.000 5 0,-4.000 1.000 3 0,2.000 3.000 23 16,5.000-2.000 1-16,0.000 7.000-2 0,0.000-2.000-4 0,0.000-11.000 19 15,4.000 13.000 1-15,-1.000-7.000-3 0,2.000 2.000-7 0,-3.000 9.000-28 16,-2.000 0.000-1-16,1.000-6.000-5 0,11.000-4.000-24 0,-12.000 10.000-41 15,0.000 0.000-89-15,0.000 0.000-119 0,0.000 0.000-85 0,0.000 0.000 32 16,0.000 0.000-218-16,2.000 0.000-1 0,11.000 4.000 4 0,-8.000-2.000 131 0,-5.000-2.000-441 16,-2.000 0.000-668-16</inkml:trace>
  <inkml:trace contextRef="#ctx0" brushRef="#br0">14934.000 9770.000 23 0,'-5.000'0.000'562'0,"-3.000"3.000"494"0,8.000-2.000-664 16,0.000-1.000 20-16,-4.000 5.000 18 0,1.000 4.000 13 0,3.000-6.000-126 15,0.000 3.000 35-15,3.000 3.000-8 0,-1.000-5.000-100 0,0.000 4.000-125 16,3.000 2.000-5-16,-3.000-7.000-31 0,4.000 9.000-15 0,-4.000-6.000-16 16,3.000-3.000 7-16,3.000 8.000-21 0,-1.000-7.000-14 0,-2.000-4.000-13 0,3.000 8.000-2 15,-4.000-5.000-2-15,4.000-2.000 0 0,-1.000-1.000-3 0,-6.000 0.000-3 16,11.000-4.000-10-16,-5.000 4.000-9 0,-7.000 0.000-10 0,0.000 0.000-6 15,8.000-8.000-32-15,0.000 2.000-10 0,-8.000 0.000-12 0,5.000-1.000 7 16,-3.000 2.000-18-16,1.000-1.000-15 0,-1.000-3.000-5 0,0.000 5.000 29 16,-6.000-2.000-24-16,1.000-6.000 16 0,1.000 12.000 36 0,-3.000-6.000 35 15,-1.000 0.000 5-15,6.000 4.000 22 0,-10.000-4.000 6 0,5.000 5.000 17 16,-2.000-2.000 35-16,-10.000 1.000 4 0,12.000 2.000 3 0,-1.000 0.000 0 0,-14.000 5.000 30 16,13.000-4.000 3-16,-6.000 5.000-16 0,-4.000 2.000-26 0,5.000-2.000-13 15,-3.000 4.000 15-15,-3.000-2.000 0 0,4.000 5.000 6 0,4.000-4.000-19 16,-1.000 6.000 16-16,-1.000-4.000-10 0,4.000 1.000 0 0,1.000 0.000-7 15,-3.000 3.000 16-15,0.000 2.000 2 0,3.000-4.000 4 0,5.000-5.000-21 16,-3.000 8.000 24-16,5.000-2.000 1 0,0.000-1.000-11 0,0.000-8.000-18 0,0.000 1.000 11 16,5.000 13.000-13-16,-3.000-11.000-10 0,-2.000-5.000-9 15,12.000 12.000-6-15,-11.000-9.000-4 0,11.000 6.000-12 0,-2.000-5.000-4 0,4.000 2.000-2 16,-3.000-3.000 0-16,3.000 0.000-1 0,1.000-2.000-3 0,-2.000-3.000 0 16,2.000 5.000-16-16,-2.000-1.000-4 0,2.000 1.000-4 0,4.000-5.000 4 15,3.000 2.000-12-15,-2.000 0.000-1 0,0.000 2.000-3 0,-7.000-1.000 12 16,0.000-1.000-4-16,6.000 0.000-5 0,-2.000 0.000 0 0,-4.000 3.000 15 15,2.000-1.000-4-15,3.000 1.000 14 0,-3.000 0.000 5 0,-8.000-5.000 7 16,-2.000 1.000 0-16,8.000 10.000 6 0,-4.000-6.000 9 0,-8.000-6.000 3 16,13.000 12.000 5-16,-9.000-8.000 0 0,-3.000-1.000 10 0,4.000 12.000 7 0,-4.000-13.000-7 15,3.000 8.000 9-15,-5.000-1.000 1 0,0.000-7.000-4 0,0.000 7.000-9 16,0.000 0.000 12-16,-2.000-3.000-5 0,-3.000 4.000-4 0,4.000-5.000-8 16,-4.000-2.000 0-16,-9.000 9.000-1 0,11.000-7.000-8 0,-7.000-2.000-4 15,-10.000 9.000 0-15,3.000-8.000-2 0,-1.000-2.000-1 0,9.000 2.000-1 0,-11.000-2.000 0 16,-2.000-2.000-1-16,-3.000 3.000-1 0,10.000-6.000 1 0,-5.000 3.000 0 15,0.000-3.000 0-15,4.000 0.000 0 0,-4.000 0.000 0 0,1.000 0.000 1 16,2.000-3.000 2-16,-1.000 3.000 3 0,0.000 0.000 0 0,9.000 0.000-2 16,1.000-2.000 4-16,3.000 4.000 1 0,-10.000-10.000-2 0,10.000 11.000 0 15,-2.000-6.000 4-15,-1.000 0.000 2 0,6.000 6.000 3 0,2.000 0.000 0 16,0.000-3.000 7-16,4.000-9.000 0 0,-1.000 9.000 1 0,-1.000 1.000-8 16,9.000-5.000 8-16,-7.000 2.000 1 0,6.000 4.000 0 0,-2.000-4.000-6 15,-6.000 5.000 6-15,11.000-3.000-5 0,-5.000 3.000-6 0,-3.000 0.000-4 0,-5.000 0.000-2 16,12.000 2.000-23-16,-2.000-2.000-29 0,-7.000 1.000-32 0,4.000 5.000 3 15,-4.000-4.000-50-15,1.000 2.000-89 0,2.000 7.000-121 0,-2.000-8.000 12 16,-4.000 3.000-168-16,0.000 0.000 33 0,1.000-2.000-1 0,-1.000-4.000 66 16,-1.000 2.000-124-16,1.000 10.000-72 0,0.000-6.000-606 0,0.000-6.000 651 15</inkml:trace>
  <inkml:trace contextRef="#ctx0" brushRef="#br0">13932.000 9606.000 85 0,'0.000'0.000'446'0,"0.000"0.000"180"0,0.000 0.000-320 0,0.000-2.000-26 0,5.000-1.000-83 15,5.000 3.000 115-15,-7.000 0.000 16 0,-3.000-1.000-3 0,7.000 1.000-96 16,3.000 0.000 31-16,-7.000 0.000-103 0,-3.000 0.000-51 0,0.000 0.000-22 0,0.000 0.000 29 16,12.000 1.000-8-16,-2.000-1.000-4 0,-10.000 0.000-40 15,0.000 0.000 17-15,8.000 3.000 14 0,0.000-1.000-3 0,-8.000-1.000-11 0,0.000-1.000-18 16,12.000 0.000 19-16,-4.000 0.000-20 0,-8.000 3.000-4 0,0.000-3.000-13 15,7.000 0.000 11-15,7.000 0.000-4 0,-9.000 0.000-13 0,-5.000 0.000-11 16,3.000-3.000-2-16,10.000 3.000-9 0,-6.000-1.000-4 0,-2.000 1.000-7 16,7.000 0.000-3-16,-11.000-2.000 0 0,9.000-1.000 0 0,-3.000 6.000 0 0,-4.000-6.000 3 15,12.000 3.000 4-15,-6.000 0.000 2 0,-6.000 0.000-3 0,12.000-1.000 2 16,-8.000 1.000 1-16,0.000-2.000 6 0,8.000-1.000 3 0,-14.000 3.000 0 16,16.000-1.000 7-16,-7.000-1.000 1 0,-3.000-1.000-2 0,4.000 2.000-9 15,3.000-1.000 8-15,-8.000-1.000 0 0,14.000 2.000 10 16,-13.000 1.000-7-16,2.000-2.000 6 0,6.000-1.000-5 0,-14.000 2.000-2 0,9.000 1.000-4 15,7.000 0.000 5-15,-10.000 0.000 2 0,11.000 0.000-2 0,-10.000 0.000-8 16,-6.000 0.000 0-16,15.000 0.000 2 0,-9.000 0.000-5 0,-3.000 0.000-7 16,12.000 0.000 3-16,-10.000 0.000-2 0,4.000 0.000-2 0,6.000 0.000-1 0,0.000 0.000 0 15,-11.000 0.000-3-15,3.000-2.000-1 0,12.000 2.000 1 0,-12.000-1.000 1 16,-3.000 2.000 0-16,1.000-2.000-2 0,15.000 1.000-1 0,-15.000 0.000 0 16,3.000-3.000 2-16,11.000 3.000 1 0,-7.000-2.000-2 0,-6.000 2.000-2 15,5.000-4.000 0-15,2.000 4.000 0 0,2.000-2.000 2 0,-7.000 2.000 0 16,5.000-4.000-1-16,2.000 2.000 1 0,0.000 2.000 6 0,-4.000-1.000 2 15,0.000-2.000 0-15,6.000 3.000 0 0,-3.000 0.000 2 0,-4.000 0.000-3 16,3.000 0.000 4-16,-8.000 0.000 0 0,5.000 0.000 2 0,9.000 0.000 0 0,-19.000 0.000-8 16,16.000 0.000 3-16,-3.000 0.000-7 0,-10.000 0.000-9 0,9.000 0.000 1 15,-1.000 0.000 0-15,-10.000 0.000-2 0,18.000 0.000-1 0,-15.000 0.000 2 16,1.000 0.000-1-16,11.000 0.000 0 0,-11.000 0.000-1 0,3.000 0.000 2 16,12.000 0.000 1-16,-9.000 0.000 2 0,-8.000-2.000 3 0,2.000 2.000 1 15,14.000 0.000 1-15,-14.000-1.000 1 0,7.000 1.000-2 0,-1.000-3.000-1 0,-8.000 3.000 0 16,8.000 0.000-3-16,4.000-3.000-2 0,-4.000 3.000 0 0,-11.000-3.000 4 15,11.000 3.000-2-15,-3.000 0.000 0 0,-6.000 0.000 0 0,7.000 0.000 1 16,3.000 0.000 0-16,-7.000 0.000 0 0,13.000 0.000 0 0,-14.000 3.000 2 16,3.000-3.000 2-16,6.000 0.000 1 0,-9.000 1.000 1 0,1.000-1.000-1 15,6.000 0.000-1-15,-6.000 2.000 0 0,15.000-2.000-1 0,-12.000 0.000 0 16,-7.000-2.000 0-16,17.000 1.000-1 0,0.000-2.000 0 0,-8.000 1.000 0 16,5.000 2.000-4-16,-4.000-1.000-1 0,2.000 1.000-2 0,-5.000-3.000-1 15,7.000 1.000-2-15,3.000 2.000-1 0,-5.000-1.000-1 0,2.000-2.000-2 0,-7.000 3.000 5 16,-4.000 0.000-1-16,1.000-2.000-4 0,15.000 2.000-1 0,-16.000 0.000 7 15,6.000 0.000 0-15,5.000 0.000 2 0,-12.000-2.000 5 0,3.000 2.000-2 16,11.000 0.000-3-16,-14.000 0.000 1 0,10.000 0.000 1 0,-7.000 0.000 1 16,-1.000-1.000 0-16,11.000-2.000 0 0,-10.000 3.000 2 0,-3.000 0.000 0 15,19.000-2.000-8-15,-9.000 1.000 0 0,2.000 1.000-3 0,-7.000-3.000 5 16,1.000 3.000 2-16,1.000 0.000 1 0,0.000-2.000 1 0,1.000 1.000 1 0,-1.000 1.000 1 16,-4.000 0.000-2-16,-1.000-3.000 2 0,8.000 3.000 0 0,-8.000 0.000 5 15,3.000-2.000 4-15,6.000 1.000 1 0,-9.000-2.000-1 0,5.000 3.000-2 16,3.000 0.000-1-16,-14.000 0.000 0 0,19.000-2.000-7 0,-13.000 2.000-1 15,0.000-1.000-2-15,14.000-2.000-3 0,-4.000 3.000 1 0,-10.000 0.000 0 16,-4.000 0.000-5-16,16.000-2.000-1 0,1.000 1.000-1 0,-12.000 1.000 2 16,-6.000-3.000-4-16,18.000 1.000 0 0,-7.000 2.000 5 0,-10.000 0.000 4 0,12.000-1.000-1 15,-6.000 1.000 1-15,-2.000-3.000 2 0,8.000 3.000 0 0,-12.000 0.000 2 16,0.000-2.000-1-16,11.000 2.000-2 0,-14.000 0.000-2 0,0.000 0.000 3 16,6.000 0.000-2-16,3.000 0.000-3 0,-4.000 0.000-7 0,-5.000 0.000-2 15,0.000 0.000-12-15,0.000 0.000-7 0,0.000 0.000-5 0,0.000 0.000-13 16,0.000 0.000-40-16,0.000 0.000-28 0,0.000 0.000-76 0,0.000 0.000-15 15,0.000 0.000-178-15,0.000 0.000-36 0,0.000 0.000 50 0,0.000 0.000 62 16,0.000 0.000-126-16,0.000 0.000 6 0,0.000 0.000-385 0,0.000 0.000-244 0</inkml:trace>
  <inkml:trace contextRef="#ctx0" brushRef="#br1">14921.000 8666.000 282 0,'0.000'0.000'599'0,"0.000"0.000"-269"0,-7.000 3.000-57 0,0.000 3.000-23 16,7.000-6.000 83-16,0.000 0.000 6 0,0.000 0.000-4 15,0.000 1.000-134-15,-6.000 8.000 61 0,6.000-3.000-5 0,0.000-6.000-35 0,-2.000 2.000-74 16,-3.000 11.000-11-16,5.000-4.000-37 0,0.000-6.000-28 0,-2.000 9.000-16 16,-3.000 5.000 29-16,-1.000-4.000-1 0,-1.000 0.000-8 0,-1.000-4.000-30 15,1.000 3.000 8-15,-1.000 6.000 4 0,-4.000 1.000-7 0,2.000-2.000-26 16,-7.000 7.000 2-16,2.000 0.000-2 0,-2.000 1.000-8 0,1.000-4.000-6 16,-1.000 4.000-4-16,-1.000 5.000-4 0,-2.000 6.000-5 0,-4.000 1.000-8 15,6.000-10.000-3-15,-4.000 11.000-13 0,2.000-3.000-2 0,-3.000 4.000-8 16,4.000-9.000 6-16,-6.000 9.000-16 0,7.000 1.000-20 0,-1.000-11.000-20 0,6.000-5.000-13 15,-5.000 11.000-82-15,3.000-4.000-47 0,1.000-4.000-69 0,4.000-9.000 33 16,4.000-1.000-63-16,-1.000 1.000-49 0,2.000-4.000-13 0,5.000-11.000 98 16,-5.000 3.000-92-16,2.000 9.000-136 0,-1.000-12.000-270 0,8.000-3.000 527 15</inkml:trace>
  <inkml:trace contextRef="#ctx0" brushRef="#br1">15183.000 9688.000 274 0,'0.000'0.000'569'0,"0.000"0.000"-350"15,0.000 0.000-13-15,0.000 0.000 38 0,0.000 0.000 28 0,0.000 0.000-61 16,0.000 0.000 71-16,4.000-1.000-5 0,2.000-10.000-34 0,-4.000 10.000-90 16,-2.000 1.000 53-16,0.000 0.000-41 0,0.000 0.000-16 0,0.000 0.000-38 15,0.000 0.000 47-15,0.000 0.000 3 0,0.000 0.000-22 0,0.000 0.000-20 16,0.000 0.000 37-16,0.000 0.000-12 0,0.000 0.000-17 0,0.000 0.000-11 16,0.000 0.000-43-16,0.000 0.000 18 0,0.000 0.000 17 0,0.000 0.000-5 15,0.000 0.000-30-15,-8.000 4.000 12 0,-3.000-1.000-1 0,10.000 2.000-5 16,-8.000 1.000-24-16,-6.000 6.000 32 0,5.000 2.000-3 0,0.000-2.000-6 0,0.000 0.000-25 15,-5.000 1.000 16-15,7.000 5.000-9 0,-5.000 0.000-3 0,-1.000 0.000-13 16,-1.000 6.000 5-16,-5.000 0.000-9 0,0.000 5.000-11 16,5.000-5.000-11-16,-5.000 6.000 0 0,0.000-3.000-6 0,-7.000 6.000 0 0,0.000 0.000-5 15,11.000-7.000-4-15,-9.000 10.000-1 0,1.000-3.000-13 0,4.000-4.000-17 16,2.000-8.000-9-16,-2.000 13.000-32 0,-2.000-7.000-41 0,2.000 3.000-136 16,7.000-13.000-106-16,-1.000 0.000-108 0,-1.000 5.000-68 0,2.000-7.000-24 15,5.000-3.000 141-15,1.000-6.000-886 0,2.000-1.000-534 0</inkml:trace>
  <inkml:trace contextRef="#ctx0" brushRef="#br0">16699.000 9681.000 179 0,'0.000'0.000'477'0,"0.000"0.000"-3"0,0.000 0.000-138 0,0.000-2.000 15 15,0.000 4.000-76-15,0.000-4.000 106 0,0.000 4.000 7 0,0.000-4.000-42 16,0.000 4.000-128-16,0.000-2.000 90 0,0.000-2.000-23 0,0.000 4.000-96 16,0.000-4.000-92-16,0.000 4.000-2 0,0.000-4.000-21 0,0.000 4.000-13 0,0.000-2.000-13 15,0.000-2.000-3-15,0.000 4.000-13 0,0.000-2.000-6 16,7.000 0.000-11-16,-1.000 4.000-11 0,1.000-2.000 13 0,-2.000-2.000 17 0,5.000 1.000 5 15,-7.000-1.000-8-15,11.000 0.000 10 0,-4.000 0.000-2 0,-4.000 3.000-6 16,3.000-3.000-9-16,11.000-3.000 16 0,-7.000 6.000 0 0,-10.000-1.000 0 16,7.000-2.000-16-16,4.000 0.000-28 0,-7.000 0.000-46 0,8.000 0.000-27 15,-5.000 0.000-18-15,-7.000 0.000-94 0,17.000 0.000-95 0,-13.000 0.000-65 0,1.000 0.000 40 16,10.000 0.000-89-16,-13.000-2.000-2 0,9.000 2.000-59 0,-4.000 0.000 118 16,-5.000-3.000-194-16,10.000 2.000-554 0</inkml:trace>
  <inkml:trace contextRef="#ctx0" brushRef="#br0">16655.000 9582.000 173 0,'0.000'0.000'384'0,"0.000"-2.000"-128"0,0.000 4.000-91 16,0.000-2.000 95-16,-3.000-2.000 13 0,0.000-8.000 2 0,-1.000 8.000-69 16,4.000 2.000 60-16,0.000-1.000-47 0,0.000 2.000-51 0,0.000-1.000-37 15,0.000-1.000 21-15,7.000-10.000-62 0,-2.000 7.000-62 0,-5.000 4.000-32 16,0.000 0.000-4-16,0.000 0.000-5 0,7.000-6.000-4 0,4.000 0.000 1 15,-9.000 6.000 3-15,-2.000 0.000-3 0,5.000-2.000 2 0,3.000-2.000 2 16,-6.000 4.000 6-16,-2.000-2.000 1 0,5.000 2.000 9 0,9.000-1.000 11 16,-11.000 1.000 1-16,-3.000 0.000 8 0,3.000-3.000 3 0,11.000 1.000 9 15,-8.000 2.000 2-15,-4.000 0.000 17 0,0.000-2.000 7 0,11.000 1.000 10 0,-6.000 1.000-11 16,-2.000-3.000 14-16,5.000 3.000-3 0,-4.000 0.000 6 0,-2.000 0.000-21 16,9.000 0.000 20-16,-10.000 0.000-1 0,11.000 0.000-8 0,-4.000 0.000-14 15,-8.000 0.000-10-15,8.000 0.000 17 0,3.000 0.000-9 0,-8.000 3.000-11 16,8.000-2.000-16-16,-1.000 1.000 3 0,-9.000-2.000-5 0,11.000 2.000-1 15,-8.000 1.000-16-15,1.000-3.000-27 0,8.000 1.000-76 0,-10.000-1.000-141 16,3.000 0.000 31-16,4.000 0.000-57 0,-10.000 0.000-76 0,11.000 0.000-38 0,-6.000 0.000 94 16,-5.000 0.000-95-16,11.000 0.000-85 0,-10.000-1.000-514 0,-3.000 2.000 524 15</inkml:trace>
  <inkml:trace contextRef="#ctx0" brushRef="#br0">17015.000 9389.000 33 0,'0.000'-1.000'268'0,"0.000"1.000"140"16,0.000 0.000-181-16,0.000 0.000 80 0,0.000 0.000 15 0,0.000 0.000 11 0,0.000-3.000-107 15,0.000 6.000 78-15,0.000-3.000 61 0,-4.000 0.000-24 0,-6.000 3.000-97 16,9.000 1.000 24-16,1.000-4.000-45 0,0.000 0.000-48 16,0.000 0.000-52-16,0.000 5.000-34 0,0.000 7.000 21 0,1.000-11.000-11 0,6.000 7.000 17 15,-4.000-5.000-41-15,1.000 0.000-7 0,7.000 4.000-3 0,-2.000-1.000-2 16,-8.000-1.000-18-16,19.000 8.000 25 0,-6.000-2.000 1 0,-1.000-4.000-8 16,-1.000-1.000-19-16,1.000 0.000 7 0,1.000 2.000-8 0,-4.000-4.000-4 15,-7.000-2.000-23-15,14.000 7.000 1 0,1.000 0.000-2 0,-5.000-3.000 0 0,-3.000 0.000-6 16,0.000 0.000-8-16,2.000 0.000-8 0,0.000 2.000-4 15,1.000 1.000-5-15,-11.000-6.000 3 0,8.000 1.000-8 0,7.000 5.000-3 0,-9.000 0.000 0 16,-3.000-7.000 3-16,2.000-1.000-21 0,8.000 11.000-35 0,-9.000-7.000-14 16,-1.000-4.000 19-16,9.000 5.000-25 0,-13.000-3.000 10 0,-1.000-3.000 11 15,6.000 2.000 7-15,7.000 1.000-27 0,-10.000 1.000 5 0,-3.000-4.000 0 16,0.000 0.000 23-16,0.000 0.000-9 0,7.000 6.000 30 0,-2.000 2.000 11 16,-3.000-8.000 12-16,-2.000 0.000-7 0,0.000 9.000 1 0,0.000-3.000 1 15,0.000-6.000 9-15,0.000 1.000-4 0,0.000-1.000-2 0,0.000 2.000 2 16,0.000 10.000-1-16,0.000-8.000 10 0,0.000-4.000-4 0,0.000 0.000 4 0,0.000 0.000 4 15,0.000 0.000 5-15,0.000 0.000-1 0,0.000 0.000 0 0,0.000 0.000 2 16,0.000 0.000 3-16,0.000 0.000 2 0,0.000-3.000 2 0,0.000 6.000 2 16,0.000-3.000 2-16,0.000 0.000 5 0,-2.000 0.000 0 0,-5.000 3.000 0 15,-1.000 2.000 0-15,8.000-5.000 4 0,0.000 0.000 0 0,0.000 0.000 3 0,0.000 0.000-3 16,0.000 0.000 7-16,0.000 0.000-1 0,-7.000 1.000-1 16,-5.000 4.000-5-16,12.000-4.000-6 0,0.000-1.000 6 0,0.000 0.000 13 15,-1.000 0.000 40-15,-6.000 3.000-15 0,-1.000-1.000 17 0,8.000-1.000 2 0,-4.000-1.000 0 16,-2.000 3.000-16-16,-3.000 0.000 37 0,9.000 0.000 6 0,-5.000-3.000 6 15,-1.000 3.000-25-15,-6.000 7.000 28 0,9.000-9.000-13 0,-4.000 5.000-37 16,-1.000 0.000-20-16,6.000-4.000 17 0,-11.000 10.000 0 0,8.000-6.000-6 0,-2.000-5.000-20 16,-8.000 16.000-5-16,0.000-8.000-6 0,1.000 1.000 0 0,1.000 1.000-6 15,3.000-4.000-6-15,2.000 5.000-2 0,-6.000-4.000-6 16,8.000 2.000-8-16,-3.000-4.000-8 0,3.000-3.000-39 0,1.000 0.000-59 16,-10.000 6.000-115-16,13.000-3.000-70 0,2.000-6.000-177 0,-3.000 2.000 59 0,1.000 7.000 0 15,0.000-6.000 61-15,2.000 0.000-470 0,0.000-3.000-842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5200" units="cm"/>
          <inkml:channel name="Y" type="integer" max="9500" units="cm"/>
          <inkml:channel name="F" type="integer" max="8191" units="dev"/>
          <inkml:channel name="T" type="integer" max="2147480000" units="dev"/>
        </inkml:traceFormat>
        <inkml:channelProperties>
          <inkml:channelProperty channel="X" name="resolution" value="1321.73914" units="1/cm"/>
          <inkml:channelProperty channel="Y" name="resolution" value="1319.44446" units="1/cm"/>
          <inkml:channelProperty channel="F" name="resolution" value="0.00114" units="1/dev"/>
          <inkml:channelProperty channel="T" name="resolution" value="1" units="1/dev"/>
        </inkml:channelProperties>
      </inkml:inkSource>
      <inkml:timestamp xml:id="ts0" timeString="2024-01-28T11:44:48"/>
    </inkml:context>
    <inkml:brush xml:id="br0">
      <inkml:brushProperty name="width" value="0.05292" units="cm"/>
      <inkml:brushProperty name="height" value="0.05292" units="cm"/>
      <inkml:brushProperty name="color" value="#000000"/>
    </inkml:brush>
  </inkml:definitions>
  <inkml:trace contextRef="#ctx0" brushRef="#br0">18945.000 9439.000 7 0,'0.000'0.000'97'0,"0.000"0.000"138"0,0.000-2.000-71 0,0.000 4.000-19 0,0.000-2.000-10 16,0.000 0.000 49-16,0.000 0.000 3 0,0.000 0.000 27 0,0.000 0.000-43 16,0.000-2.000 28-16,0.000 4.000-31 0,0.000-2.000 14 0,0.000 0.000-23 15,0.000 0.000-57-15,0.000 0.000 1 0,0.000 0.000-36 0,0.000 0.000 3 16,0.000 0.000-13-16,0.000 0.000 20 0,0.000 0.000-7 0,0.000 0.000-30 0,0.000 0.000-12 15,0.000 4.000 7-15,3.000 11.000 8 0,-1.000-10.000 3 0,-2.000 2.000-7 16,0.000 10.000 24-16,1.000-4.000 6 0,-1.000 4.000 11 0,0.000-8.000-23 16,-1.000 5.000 30-16,1.000 7.000 7 0,0.000-2.000 1 0,0.000-4.000-24 15,0.000 8.000 16-15,0.000-5.000 6 0,-2.000 6.000 27 0,2.000-8.000-34 16,0.000 8.000 19-16,0.000 5.000-8 0,0.000-3.000-11 16,0.000-1.000-25-16,2.000-7.000-22 0,-2.000 9.000 18 0,1.000 3.000-4 0,-1.000-1.000-3 15,4.000-8.000-12-15,-3.000 11.000-6 0,1.000-8.000-27 0,1.000 1.000-1 0,-3.000-7.000-1 16,2.000 11.000-4-16,0.000-7.000-3 0,3.000 2.000-6 0,-5.000-7.000-14 15,1.000 3.000-25-15,-1.000-4.000-12 0,4.000-1.000-42 0,-4.000-4.000-3 16,0.000 2.000-77-16,1.000-11.000-15 0,-1.000 4.000-14 0,-1.000 6.000-3 16,2.000-8.000-135-16,-1.000-4.000-41 0,0.000-3.000-17 0,0.000 6.000 14 15,0.000-3.000 136-15,0.000 0.000-35 0,-1.000-4.000-159 0,-3.000-8.000-292 16</inkml:trace>
  <inkml:trace contextRef="#ctx0" brushRef="#br0">18950.000 9484.000 59 0,'1.000'3.000'475'0,"-1.000"-6.000"148"0,0.000 3.000-400 16,0.000 3.000 55-16,0.000-3.000-1 0,0.000-3.000 15 0,-1.000 3.000-84 16,2.000 3.000 44-16,-1.000-9.000 21 0,0.000-5.000-65 0,0.000 11.000-94 15,0.000 0.000-50-15,4.000-1.000-2 0,2.000-7.000 3 0,-2.000 5.000 3 0,1.000 0.000-16 16,3.000-3.000 29-16,-5.000 3.000 17 0,8.000-3.000-25 0,-5.000 5.000-31 16,-1.000-1.000 19-16,9.000-5.000 6 0,-4.000 4.000-1 0,-7.000 1.000-18 15,17.000-2.000 12-15,-15.000 2.000-9 0,7.000 1.000-4 0,3.000-2.000-2 16,3.000 0.000 12-16,-4.000 0.000-13 0,-1.000 3.000-6 0,-3.000 0.000-10 15,7.000 0.000 6-15,-4.000 0.000-3 0,-1.000 0.000 8 0,4.000 3.000 8 16,-6.000 0.000-11-16,2.000-3.000 15 0,-7.000 0.000-7 0,10.000 6.000-9 16,-6.000-6.000-5-16,-4.000 4.000 8 0,11.000 5.000-8 0,-11.000-4.000-1 15,0.000 1.000-8-15,9.000 7.000 2 0,-11.000-10.000-4 16,4.000 9.000-3-16,-1.000-1.000-8 0,-1.000 4.000 4 0,-3.000-2.000-4 0,3.000-7.000-1 16,-5.000-4.000-3-16,3.000 15.000-1 0,1.000-8.000-3 0,-8.000 1.000-2 0,4.000 8.000 0 15,-3.000-4.000 1-15,-2.000-1.000-2 0,3.000-1.000 1 0,-3.000-1.000 0 16,2.000 2.000-2-16,-7.000-1.000-1 0,3.000 2.000-2 0,-1.000-4.000-1 15,3.000-4.000-1-15,-5.000 3.000-7 0,-2.000 3.000 1 0,0.000-3.000-1 16,11.000-6.000 5-16,-6.000 1.000-4 0,-13.000 5.000 2 0,7.000-2.000-1 0,3.000-4.000 1 16,-5.000 0.000-3-16,-2.000-3.000 0 0,2.000 0.000-2 0,2.000 0.000 1 15,-1.000-1.000-8-15,4.000 1.000-5 0,-7.000-5.000-11 0,7.000 4.000 3 16,-3.000-5.000-47-16,0.000 4.000-13 0,1.000-1.000 14 0,12.000 2.000 11 16,-10.000-1.000-96-16,0.000-3.000-51 0,10.000 5.000-37 0,-2.000-1.000-68 15,-6.000-4.000 39-15,-4.000 2.000-49 0,12.000 3.000-26 0,0.000 0.000-28 16,0.000 0.000 117-16,5.000 0.000-251 0,5.000 2.000-443 0</inkml:trace>
  <inkml:trace contextRef="#ctx0" brushRef="#br0">19657.000 9741.000 17 0,'-5.000'0.000'418'0,"5.000"0.000"383"0,0.000 0.000-465 16,0.000 0.000 30-16,0.000-3.000 11 0,0.000 6.000 10 0,0.000-6.000-111 16,0.000 6.000 42-16,0.000-3.000 25 0,0.000 0.000-38 0,0.000 0.000-63 15,0.000-3.000-111-15,0.000 6.000-12 0,0.000-3.000-15 0,0.000 0.000-16 16,3.000-3.000-12-16,10.000-3.000 24 0,-9.000 6.000-11 0,9.000 0.000-1 15,0.000 0.000-21-15,-8.000-1.000 13 0,12.000 1.000-9 0,3.000-2.000 0 0,-8.000 2.000-35 16,5.000 0.000-2-16,1.000 0.000-8 0,0.000-3.000-7 0,-8.000 3.000-10 16,5.000 3.000-5-16,4.000-6.000-17 0,-1.000 6.000-32 0,-8.000-1.000-22 15,9.000-2.000-46-15,-6.000-2.000-39 0,-3.000 4.000-34 0,-7.000-1.000-67 16,4.000-1.000-20-16,8.000 0.000-159 0,-13.000 0.000-43 0,-2.000 0.000-5 16,6.000 0.000 124-16,6.000 0.000-50 0,-9.000 0.000-5 0,-3.000 0.000-529 15,0.000 0.000 271-15</inkml:trace>
  <inkml:trace contextRef="#ctx0" brushRef="#br0">19610.000 9543.000 102 0,'3.000'0.000'737'0,"-3.000"0.000"-155"0,0.000 0.000-212 0,0.000 0.000-87 15,0.000 0.000 121-15,0.000 0.000 29 0,0.000 0.000 9 0,-3.000-3.000-67 16,6.000 6.000-135-16,0.000-3.000 93 0,18.000 3.000-53 0,-16.000-3.000-88 15,3.000 0.000-74-15,14.000 0.000 27 0,-7.000 3.000-9 0,3.000-2.000-10 16,-10.000-1.000-56-16,12.000 2.000 12 0,-5.000-2.000-18 0,6.000 3.000-10 16,-5.000-3.000-18-16,8.000 0.000 0 0,-3.000 1.000-47 0,-1.000-1.000-19 0,-6.000 2.000-11 15,11.000 1.000-87-15,-5.000-3.000-92 0,-3.000 0.000-120 0,-4.000 1.000-1 16,2.000-2.000-134-16,-2.000 1.000 50 0,1.000 0.000-63 0,-11.000-3.000-20 16,7.000 3.000 129-16,4.000 0.000-543 0,-13.000-2.000-167 0</inkml:trace>
  <inkml:trace contextRef="#ctx0" brushRef="#br0">20430.000 9458.000 50 0,'0.000'0.000'382'0,"0.000"0.000"-66"15,0.000 0.000-194-15,0.000 0.000 53 0,0.000 0.000 29 0,0.000 0.000 5 16,0.000 0.000-52-16,0.000 0.000 39 0,0.000 0.000-21 0,0.000 0.000-47 16,0.000 0.000-39-16,0.000 0.000 26 0,0.000 0.000-25 0,0.000 0.000-20 15,0.000 0.000-16-15,0.000 0.000 42 0,-3.000 5.000 8 0,1.000 2.000 26 0,2.000-2.000-19 16,0.000-5.000 40-16,0.000 0.000 7 0,-1.000 0.000 18 0,1.000 7.000-39 16,-4.000-1.000 15-16,4.000-4.000 10 0,0.000-2.000 21 0,4.000 10.000-3 15,-3.000-2.000-60-15,1.000-2.000 8 0,-2.000 6.000-23 0,0.000-6.000-11 16,0.000-1.000-38-16,3.000 10.000 18 0,1.000 7.000 1 0,-4.000-7.000-5 15,3.000-3.000-18-15,-1.000 11.000 14 0,-1.000-4.000-6 0,3.000-1.000-11 16,-3.000-4.000-7-16,6.000 10.000 20 0,-5.000 0.000-3 0,4.000 3.000-6 16,-4.000-7.000-15-16,10.000 8.000 13 0,-7.000-4.000-12 0,1.000 2.000-3 0,-2.000-5.000-6 15,2.000 6.000 8-15,1.000 2.000-5 0,0.000-5.000-3 0,-6.000 1.000-9 16,5.000-8.000-9-16,-6.000 4.000 4 0,5.000 0.000 1 0,-4.000 0.000-2 16,-1.000-5.000-7-16,0.000 2.000-3 0,-1.000-1.000 2 0,1.000 4.000-8 15,-5.000-12.000-3-15,3.000 3.000-4 0,-5.000 8.000-1 0,0.000-8.000-3 16,1.000-3.000 1-16,-3.000 0.000-11 0,-1.000 4.000-6 0,0.000-7.000 4 15,7.000-3.000 5-15,-12.000 0.000-6 0,-5.000-3.000-8 0,5.000-3.000-15 16,3.000 0.000 7-16,-3.000-4.000-14 0,2.000 1.000 9 0,-1.000-6.000-5 0,-2.000 3.000-2 16,4.000 0.000 19-16,-3.000 0.000-5 0,0.000-3.000 4 0,3.000 1.000 5 15,7.000 10.000 12-15,4.000-4.000-2 0,-13.000-7.000 11 0,8.000 6.000 11 16,4.000 0.000 4-16,-10.000-6.000 4 0,12.000 11.000 0 0,0.000 1.000-1 16,0.000-4.000-5-16,3.000-6.000-2 0,1.000 5.000-3 0,-3.000-1.000-8 15,10.000-3.000-6-15,-10.000 5.000-22 0,8.000-2.000-25 0,-3.000-2.000-40 0,-2.000 7.000-31 16,6.000-5.000-84-16,1.000 0.000-35 0,-6.000 3.000-60 0,5.000-5.000 49 15,-3.000 4.000-149-15,-7.000 4.000 36 0,0.000 0.000-38 0,13.000-3.000-29 16,-8.000 3.000 119-16,-1.000 0.000-93 0,6.000 1.000 30 0,-7.000 1.000-153 16,0.000-2.000 133-16</inkml:trace>
  <inkml:trace contextRef="#ctx0" brushRef="#br0">20424.000 9562.000 243 0,'0.000'0.000'514'15,"0.000"0.000"-215"-15,0.000 0.000-99 0,3.000-1.000 30 0,7.000-2.000 39 0,-7.000 3.000 39 16,-3.000 0.000-72-16,0.000 0.000 72 0,0.000 0.000-19 0,0.000-2.000-21 16,5.000-2.000-97-16,4.000-2.000-14 0,-4.000 4.000-52 0,-5.000 2.000 7 15,3.000-4.000-22-15,10.000-2.000 32 0,-6.000 4.000-6 0,0.000-2.000-13 16,-2.000 2.000-46-16,-4.000 0.000 11 0,9.000-2.000 11 0,-1.000-2.000-4 16,-7.000 4.000-26-16,11.000-4.000 14 0,-6.000 5.000-1 0,-6.000-2.000-14 0,11.000 0.000-15 15,-4.000 0.000 13-15,-3.000 1.000-7 0,9.000-2.000-8 0,-13.000 2.000 0 16,11.000 2.000-7-16,-2.000 0.000 1 0,-7.000 0.000-5 0,11.000 5.000 0 15,-8.000-4.000-5-15,-2.000 1.000 2 0,14.000 2.000-4 0,-14.000-2.000 2 16,2.000 2.000-6-16,8.000 4.000-3 0,-9.000-4.000-2 0,6.000 4.000 3 16,-1.000-2.000-1-16,-6.000-6.000-2 0,7.000 14.000 0 0,-4.000-8.000 7 15,-2.000-3.000-1-15,3.000 9.000 5 0,-1.000-5.000 5 0,-2.000 1.000-2 0,2.000 5.000-6 16,-6.000-7.000 8-16,6.000 6.000 0 0,-2.000 0.000-4 0,-3.000-7.000-2 16,-2.000 4.000-2-16,1.000 3.000 3 0,3.000-8.000-5 0,-2.000 14.000-10 15,-2.000-15.000-7-15,0.000 2.000-3 0,-7.000 8.000-1 0,7.000-8.000 0 16,-4.000-1.000 2-16,-6.000 9.000-4 0,10.000-12.000-4 0,-13.000 11.000-2 15,3.000-4.000-1-15,0.000-1.000-13 0,8.000-7.000-2 0,-11.000 11.000-1 16,0.000-4.000 13-16,-1.000-1.000-2 0,13.000-1.000-3 0,-11.000 2.000-4 0,2.000-2.000 11 16,5.000-2.000-9-16,-9.000 1.000 0 0,4.000-2.000-4 0,7.000 1.000 3 15,-10.000-2.000 0-15,6.000 1.000-1 0,7.000-2.000 0 0,-2.000 0.000-8 16,-6.000 0.000-2-16,-4.000-2.000-19 0,12.000 2.000 1 0,0.000-1.000 1 16,-6.000-4.000 15-16,-1.000-1.000-30 0,7.000 6.000-19 0,0.000 0.000-34 15,0.000-1.000-12-15,0.000-2.000-101 0,-7.000-9.000-75 0,7.000 10.000-18 16,0.000 2.000 108-16,0.000 0.000-108 0,0.000 0.000-30 0,0.000 0.000 2 15,4.000-1.000 92-15,4.000-5.000-138 0,-6.000 1.000-276 0,4.000 5.000 333 0</inkml:trace>
  <inkml:trace contextRef="#ctx0" brushRef="#br0">21070.000 9514.000 109 0,'-8.000'0.000'326'0,"-4.000"0.000"208"0,12.000 0.000-230 0,-1.000 0.000 7 15,-9.000 0.000-72-15,3.000 0.000 85 0,4.000 0.000-34 0,-9.000 0.000 4 16,5.000 0.000-45-16,5.000 3.000 71 0,-9.000 0.000-29 0,9.000-3.000-53 16,2.000 0.000-85-16,-5.000 3.000 29 0,-5.000 2.000-37 0,7.000-1.000-26 15,-1.000-4.000-17-15,-6.000 12.000 33 0,9.000-10.000-5 0,-4.000 10.000-32 0,3.000-2.000-45 16,0.000-8.000-1-16,-3.000 10.000-8 0,2.000 6.000 9 0,3.000-6.000-2 15,-3.000-11.000-17-15,3.000 11.000 4 0,-2.000 8.000-3 0,2.000-8.000-7 16,2.000-2.000-9-16,-2.000 2.000 9 0,5.000 2.000-5 0,3.000-2.000-5 16,-1.000-1.000-12-16,1.000-2.000-3 0,4.000 1.000-4 0,-4.000-1.000-2 15,2.000-3.000 6-15,0.000 5.000 4 0,4.000-4.000-4 0,1.000-1.000-2 16,-5.000-4.000-6-16,6.000 4.000-8 0,-2.000-6.000-1 0,-1.000 3.000 4 0,-1.000-3.000 4 16,1.000 1.000 3-16,0.000-2.000 1 0,-4.000 1.000-8 0,-1.000-3.000-11 15,11.000-3.000-1-15,-4.000 3.000-23 0,-2.000-3.000-25 0,-1.000 0.000-2 16,-4.000-2.000 24-16,0.000 5.000-18 0,-3.000-3.000-3 0,9.000-6.000-2 15,-13.000 11.000 20-15,1.000-7.000-8 0,10.000-4.000-6 0,-11.000 6.000 6 16,3.000-5.000 22-16,-3.000-7.000 9 0,-1.000 9.000 27 0,-1.000 5.000 10 16,-4.000-4.000-2-16,-7.000-14.000 7 0,4.000 8.000 9 0,-1.000 2.000 4 15,-1.000 3.000-5-15,2.000-3.000 7 0,-2.000 0.000 0 0,0.000 2.000-2 0,0.000 2.000-5 16,-2.000-2.000 0-16,-1.000 2.000-5 0,6.000 7.000-5 0,-1.000-4.000-2 16,-6.000-1.000-4-16,9.000 4.000-1 0,-8.000-2.000-2 0,-12.000-2.000 1 15,12.000 6.000-5-15,-4.000 3.000-40 0,0.000 0.000-30 0,0.000 3.000-24 16,9.000-4.000-20-16,-5.000 2.000-37 0,3.000 2.000-48 0,-4.000 2.000-65 15,3.000-2.000 16-15,4.000 0.000-134 0,5.000 0.000-34 0,-9.000 6.000 24 0,11.000-6.000 125 16,0.000 0.000-127-16,0.000 12.000 28 0,0.000-11.000 0 0,6.000-1.000-44 16,6.000 11.000-112-16</inkml:trace>
  <inkml:trace contextRef="#ctx0" brushRef="#br0">21216.000 9613.000 173 0,'-7.000'-1.000'490'0,"0.000"1.000"19"0,7.000 0.000-227 0,0.000 0.000 36 15,0.000 0.000-47-15,0.000 0.000 99 0,0.000 0.000-7 0,0.000 0.000-20 16,0.000 0.000-104-16,-1.000 1.000 3 0,-6.000 10.000-5 0,5.000-10.000-11 16,2.000 5.000-91-16,2.000 2.000-5 0,0.000-5.000-34 0,1.000 9.000-4 0,0.000-3.000-13 15,-3.000-9.000-32-15,7.000 13.000 27 0,1.000 2.000 15 0,2.000-3.000-8 16,-6.000 1.000-28-16,2.000 0.000 14 0,1.000 1.000-5 0,0.000-2.000-10 15,-1.000-3.000-8-15,4.000 3.000 27 0,-1.000 0.000-1 0,-1.000 0.000-2 16,-1.000 0.000-8-16,1.000 1.000 14 0,2.000-1.000-20 0,-1.000 3.000-1 16,-1.000-4.000-11-16,-1.000 4.000 12 0,4.000 0.000-1 0,-1.000-3.000-8 0,-3.000 2.000-15 15,0.000 1.000 4-15,3.000-2.000-7 0,-2.000 1.000-4 0,0.000-1.000-9 16,1.000 2.000-5-16,1.000-1.000-3 0,-3.000 1.000-3 0,1.000-3.000 0 16,-6.000-6.000-1-16,4.000 6.000-2 0,-1.000-6.000-4 0,-3.000 4.000-3 15,8.000 4.000 2-15,-7.000-8.000-3 0,1.000 6.000 0 0,-1.000 0.000 0 16,-3.000-10.000 2-16,0.000 11.000-4 0,0.000 4.000 4 0,2.000-5.000 2 15,-4.000-11.000 1-15,0.000 11.000 1 0,-3.000-1.000 2 0,4.000-8.000 3 16,-6.000 7.000-1-16,0.000-1.000 2 0,2.000-4.000 0 0,-11.000 11.000-4 0,4.000-7.000 0 16,-2.000-3.000-4-16,-1.000-1.000-6 0,2.000-4.000-3 0,-5.000 5.000-1 15,3.000-6.000 3-15,-2.000 0.000-4 0,-3.000 0.000 1 0,2.000 0.000 0 16,2.000 0.000 6-16,-4.000-1.000-6 0,0.000-4.000 0 0,-6.000-1.000-4 16,11.000 6.000 0-16,-4.000-6.000 0 0,1.000 3.000-16 0,1.000-1.000-5 15,4.000-1.000 8-15,-9.000 2.000-15 0,2.000-6.000-1 0,0.000 3.000-1 16,7.000 3.000 13-16,-2.000-1.000-11 0,6.000 1.000 2 0,4.000 0.000 11 0,-5.000 0.000 14 15,-7.000-2.000-8-15,14.000 1.000 9 0,-17.000-5.000 19 16,15.000 4.000 4-16,3.000-1.000 1 0,-4.000-1.000 4 0,6.000 5.000 0 0,0.000 2.000 2 16,0.000-4.000-2-16,0.000-13.000 2 0,0.000 14.000-1 0,5.000-7.000 0 15,-2.000 2.000-3-15,-1.000 4.000 2 0,9.000-4.000 2 0,-2.000-3.000 0 16,-6.000 10.000-1-16,10.000-11.000-1 0,-4.000 6.000-6 0,-4.000 0.000-5 16,5.000-2.000 0-16,-3.000 4.000 12 0,1.000-2.000 8 0,9.000 0.000 1 15,-14.000 4.000-8-15,7.000-2.000 4 0,-2.000 2.000 5 0,-6.000 2.000 4 0,10.000 0.000-9 16,-4.000 0.000 10-16,-1.000 0.000 1 0,8.000 5.000 6 0,-9.000-2.000-7 15,-1.000 0.000-19-15,9.000 4.000-11 0,-13.000-5.000-12 0,6.000 4.000-43 16,0.000 0.000-18-16,-7.000-5.000-80 0,8.000 14.000-117 0,-4.000-9.000-87 16,-4.000-6.000 105-16,0.000 0.000-134 0,1.000 9.000-97 0,-1.000 0.000-20 15,2.000-7.000 133-15,-2.000-2.000-121 0,0.000 0.000 11 0,0.000 0.000-98 16,0.000 0.000-102-16</inkml:trace>
  <inkml:trace contextRef="#ctx0" brushRef="#br0">21393.000 9114.000 113 0,'0.000'0.000'321'0,"0.000"0.000"12"0,0.000 0.000-89 0,0.000 0.000 46 0,0.000-3.000-71 15,0.000 6.000 43-15,0.000-3.000 41 0,0.000 0.000 12 0,0.000 0.000-7 16,0.000 0.000-90-16,0.000 0.000 41 0,-2.000 0.000-60 16,-3.000 12.000-36-16,3.000-6.000-67 0,2.000-5.000 28 0,0.000-1.000-35 0,0.000 13.000-25 15,0.000-6.000-21-15,0.000-1.000 14 0,2.000 8.000-16 0,-2.000-8.000-11 16,2.000-2.000-4-16,3.000 11.000 22 0,0.000 8.000 20 0,-3.000-10.000 11 16,-1.000-2.000-19-16,6.000 4.000 15 0,-5.000 0.000-4 0,4.000 1.000 15 15,-2.000 1.000-23-15,2.000 2.000 17 0,1.000 1.000-2 0,0.000 1.000-2 16,-1.000 0.000-2-16,-2.000-4.000-26 0,2.000 1.000-8 0,1.000-3.000-10 0,1.000 7.000 0 15,-1.000-7.000-8-15,0.000 5.000 7 0,3.000 1.000-10 16,-7.000-4.000-1-16,4.000-5.000-7 0,-2.000 6.000 4 0,0.000 0.000 1 0,1.000 1.000-3 16,-2.000-7.000-4-16,-4.000 2.000 1 0,5.000 4.000-2 0,-2.000 0.000 1 15,-3.000-11.000-2-15,4.000 5.000 4 0,-3.000 3.000 0 0,-1.000-1.000-1 16,0.000-6.000-1-16,2.000-4.000 1 0,-2.000 11.000 0 0,0.000-3.000-2 16,0.000-6.000-1-16,0.000 6.000-2 0,0.000 2.000 2 0,0.000-8.000-3 15,0.000 9.000-5-15,0.000-12.000-5 0,-2.000 3.000-3 0,2.000 1.000-5 0,0.000-2.000-15 16,0.000-5.000 3-16,0.000 0.000-13 0,-1.000 0.000-9 0,-3.000 10.000-2 15,4.000-7.000 8-15,0.000 0.000-12 0,0.000-3.000 1 0,0.000 0.000-9 16,0.000 0.000 16-16,0.000 0.000-10 0,0.000 0.000 2 0,0.000 0.000 12 16,-1.000-3.000 21-16,-1.000-4.000-6 0,-2.000 1.000 3 0,3.000 0.000 5 15,1.000 0.000 5-15,0.000 0.000 1 0,0.000-2.000 0 0,0.000-2.000 0 16,-2.000 8.000-4-16,2.000-5.000 2 0,-2.000-4.000-7 0,-1.000 7.000-4 0,3.000-11.000-4 16,0.000 10.000 7-16,-2.000-1.000-7 0,1.000-7.000 4 0,1.000 11.000-2 15,0.000-2.000 7-15,0.000-10.000-5 0,1.000 12.000 1 0,-1.000-8.000 7 16,0.000 5.000 8-16,2.000 2.000 1 0,-2.000-6.000 1 0,5.000 6.000 4 15,-3.000-1.000 3-15,3.000-5.000-1 0,-3.000 6.000 1 0,-2.000 3.000 1 16,0.000-3.000 1-16,8.000-9.000 1 0,-3.000 6.000 2 0,-3.000 0.000 0 0,9.000-5.000-2 16,-9.000 10.000-2-16,5.000-7.000 2 0,-1.000-2.000 0 15,-2.000 5.000-2-15,2.000-1.000 1 0,3.000-1.000 8 0,-8.000 2.000 9 0,13.000-2.000 1 16,-9.000 5.000-4-16,-2.000-2.000 4 0,4.000-4.000-2 0,-2.000 4.000 0 16,-4.000 2.000 4-16,13.000-5.000 16 0,-14.000 4.000 4 0,12.000-5.000 0 15,-9.000 4.000-8-15,2.000 2.000 5 0,2.000-4.000-9 0,-1.000 6.000-1 16,-4.000-3.000-8-16,10.000-3.000 8 0,-7.000 1.000-1 0,5.000 4.000-1 15,-4.000-2.000-10-15,-6.000 3.000-5 0,4.000 0.000-6 0,1.000 0.000-1 0,13.000 3.000-4 16,-16.000-2.000-3-16,-2.000-1.000-4 0,6.000 2.000 0 0,8.000 2.000 3 16,-11.000-2.000 0-16,0.000-2.000 2 0,7.000 9.000 4 0,-8.000-8.000 4 15,1.000 6.000-4-15,3.000-1.000 2 0,-5.000-5.000 3 0,6.000 11.000 2 16,-4.000-6.000 4-16,-1.000 0.000 11 0,3.000 5.000 7 0,-2.000-8.000-2 16,-3.000 3.000-6-16,5.000 7.000 9 0,-3.000-10.000-6 0,1.000 9.000-6 15,-1.000-4.000-1-15,0.000-7.000 11 0,-2.000 11.000-3 0,5.000-6.000 0 16,-5.000-6.000 1-16,0.000 0.000-8 0,5.000 8.000 10 0,-2.000 2.000 12 0,0.000-8.000-2 15,-3.000-2.000-10-15,4.000 10.000 10 0,2.000-2.000-1 0,-6.000-8.000-4 16,0.000 0.000-11-16,2.000 6.000 14 0,3.000 6.000 1 0,-3.000-11.000-2 16,-2.000-1.000-10-16,0.000 6.000 2 0,0.000 11.000-10 0,-2.000-15.000-1 15,2.000 4.000-4-15,-2.000 1.000 10 0,-1.000-4.000 2 0,1.000 6.000 0 0,2.000-4.000-6 16,-3.000-4.000 5-16,-7.000 11.000-1 0,10.000-6.000-4 0,-7.000-1.000 3 16,4.000 2.000-8-16,0.000-2.000 5 0,-4.000 2.000-1 0,4.000 1.000-2 15,-1.000-8.000-7-15,4.000 10.000-1 0,-6.000-2.000 2 16,6.000-8.000-1-16,0.000 0.000 1 0,6.000 10.000 4 0,1.000-1.000 2 0,-7.000-9.000 3 15,0.000 0.000-8-15,7.000 5.000 0 0,6.000 2.000 2 0,-8.000-7.000 0 16,3.000 5.000-5-16,4.000-4.000-6 0,-9.000-1.000-14 0,16.000 0.000-8 16,-13.000 0.000-4-16,1.000 0.000-32 0,13.000-1.000-34 0,-5.000-4.000-52 15,-10.000 5.000-27-15,-1.000-3.000-170 0,14.000-3.000-104 0,-11.000 3.000-1 16,-1.000-3.000-103-16,8.000-6.000 138 0,-11.000 9.000-122 0,7.000-7.000 10 0,-2.000 1.000-444 16,-6.000 6.000 15-16</inkml:trace>
  <inkml:trace contextRef="#ctx0" brushRef="#br0">21807.000 9660.000 11 0,'4.000'7.000'267'0,"-4.000"1.000"77"15,1.000-8.000-194-15,1.000 13.000 47 0,1.000-7.000 1 0,-3.000 0.000-32 16,0.000 5.000-34-16,2.000-3.000 38 0,-2.000-2.000-27 0,2.000 7.000-16 16,-2.000-7.000-8-16,3.000 5.000-33 0,-3.000 1.000-1 0,2.000-9.000-57 0,-1.000 9.000-42 15,-1.000-3.000-22-15,4.000-6.000-42 0,-1.000 13.000-23 16,0.000-13.000-12-16,-1.000 2.000 1 0,0.000 2.000-51 0,1.000-2.000-10 0,-3.000-5.000-28 15,2.000 1.000 51-15,6.000 10.000-50 0,-6.000-10.000 5 0,-2.000-1.000-90 16,0.000 0.000-7-16</inkml:trace>
  <inkml:trace contextRef="#ctx0" brushRef="#br0">21819.000 9657.000 102 0,'0.000'0.000'459'0,"0.000"0.000"-123"0,0.000 0.000-79 0,0.000 0.000 7 0,0.000 0.000 11 16,0.000 0.000-62-16,0.000 0.000 35 0,0.000 0.000-28 0,0.000 0.000 13 15,0.000 0.000-76-15,0.000 0.000 12 0,0.000 0.000-28 0,0.000 0.000-17 16,0.000 0.000-55-16,0.000 0.000 13 0,0.000 0.000-5 0,0.000 0.000-9 16,0.000 0.000-21-16,0.000 0.000 10 0,0.000 0.000-3 0,0.000 0.000 0 15,-2.000 3.000-6-15,2.000 3.000-18 0,0.000 1.000 16 0,-3.000-5.000-2 0,3.000 10.000-4 16,0.000-11.000-15-16,0.000 5.000 3 0,0.000 3.000-6 16,0.000-6.000-4-16,0.000 3.000-5 0,0.000 8.000-1 0,-2.000-8.000-2 0,2.000 6.000-5 15,0.000-3.000-4-15,0.000-6.000-7 0,0.000 9.000-15 0,0.000-4.000-46 16,0.000-4.000-13-16,0.000 8.000-63 0,0.000-7.000-60 0,2.000 2.000-40 15,-2.000 1.000 66-15,0.000-7.000-121 0,0.000-1.000-62 0,3.000 5.000 0 16,1.000 2.000 91-16,-1.000-2.000-86 0,-3.000-5.000 14 0,0.000 0.000-48 16,0.000 0.000-182-16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16:27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1.000 54.000 132,'28.000'-2.000'8075,"18.000"-6.000"-3679,-9.000 1.000-3278,25.000-6.000-1762,-52.000 10.000-1117,1.000 0.000 0,-1.000 0.000 0,0.000-2.000 0,8.000-4.000 1761,-17.000 9.000-1521,-1.000 0.000-1025,0.000 0.000 648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7:18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21.000 54.000 376,'0.000'0.000'1592,"0.000"0.000"-408,-5.000-3.000 361,-10.000 0.000-143,26.000 5.000 329,29.000 6.000-860,4.000-7.000-340</inkml:trace>
  <inkml:trace contextRef="#ctx0" brushRef="#br0">829.000 20.000 7540,'7.000'-1.000'-137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8:11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654.000 9.000 15390,'7.000'0.000'2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8:11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480.000 71.000 12536,'21.000'0.000'112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8:11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2.000 260.000 11416,'1.000'7.000'58,"1.000"10.000"74,1.000-1.000 0,-1.000-8.000-66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8:09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713.000 864.000 15409,'12.000'0.000'-61</inkml:trace>
  <inkml:trace contextRef="#ctx0" brushRef="#br0">1030.000 405.000 7655,'-1.000'-5.000'0</inkml:trace>
  <inkml:trace contextRef="#ctx0" brushRef="#br0">824.000 90.000 7402,'-7.000'-4.000'27,"0.000"0.000"-2</inkml:trace>
  <inkml:trace contextRef="#ctx0" brushRef="#br0">585.000 928.000 12267,'24.000'0.000'-116,"22.000"-4.000"116,-32.000 1.000-132,0.000 0.000-1,1.000-1.000 0,-2.000-1.000 1,1.000 0.000-1</inkml:trace>
  <inkml:trace contextRef="#ctx0" brushRef="#br0">37.000 392.000 15726,'-2.000'3.000'0,"-3.000"5.000"46</inkml:trace>
  <inkml:trace contextRef="#ctx0" brushRef="#br0">585.000 894.000 14984,'3.000'-1.000'-23,"19.000"-2.000"-153,-17.000 2.000 132</inkml:trace>
  <inkml:trace contextRef="#ctx0" brushRef="#br0">718.000 859.000 14077,'7.000'-3.000'-42</inkml:trace>
  <inkml:trace contextRef="#ctx0" brushRef="#br0">518.000 4.000 15284,'-6.000'-1.000'-16,"-6.000"-1.000"-16,0.000 2.000-1,0.000-1.000 1,0.000 1.000-1,0.000 1.000 1,0.000 0.000-1,0.000 1.000 1,0.000 0.000-1,0.000 1.000 1,10.000-2.000 24</inkml:trace>
  <inkml:trace contextRef="#ctx0" brushRef="#br0">381.000 16.000 14911,'-11.000'5.000'-32,"0.000"-1.000"-1,0.000 2.000 1,1.000 0.000-1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4:04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1.000 0.000 324,'1.000'26.000'2417,"2.000"0.000"0,1.000-1.000 0,1.000 0.000 0,2.000 6.000-2417,11.000 61.000 2989,8.000 96.000-583,4.000 33.000-4018,-28.000-204.000-245,1.000 0.000 0,1.000 0.000 0,1.000 0.000 0,0.000 1.000 1857,-4.000-17.000-1163,4.000-19.000-2456,1.000-3.000 2114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4:05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1.000 103.000 48,'0.000'0.000'1173,"0.000"0.000"-70,0.000 0.000-318,0.000 0.000-176,0.000 0.000 29,25.000-15.000 2049,11.000-12.000-1399,-31.000 22.000-1201,-1.000 1.000 1,1.000 0.000-1,0.000 1.000 1,0.000-1.000-1,0.000 1.000 1,5.000-2.000-88,14.000-10.000 181,-19.000 12.000-183,1.000 1.000-1,0.000-1.000 1,0.000 1.000-1,0.000 0.000 0,0.000 1.000 1,0.000-1.000-1,0.000 1.000 0,1.000 0.000 1,-1.000 1.000-1,0.000 0.000 0,1.000 0.000 1,-1.000 0.000-1,0.000 0.000 1,1.000 1.000-1,-1.000 0.000 0,0.000 1.000 1,0.000-1.000-1,0.000 1.000 0,0.000 0.000 1,0.000 1.000-1,0.000 0.000 0,-1.000-1.000 1,1.000 2.000-1,2.000 1.000 3,-5.000-2.000 26,-1.000-1.000-1,1.000 1.000 1,0.000 0.000-1,-1.000 0.000 1,0.000 1.000-1,0.000-1.000 0,0.000 0.000 1,0.000 1.000-1,0.000-1.000 1,-1.000 1.000-1,0.000 0.000 1,1.000-1.000-1,-1.000 1.000 1,-1.000 0.000-1,1.000 0.000 1,0.000 0.000-1,-1.000 0.000 1,0.000 0.000-1,0.000 0.000 1,0.000 0.000-1,0.000-1.000 1,-1.000 1.000-1,0.000 0.000 1,0.000 0.000-1,0.000 0.000 0,0.000 0.000 1,0.000-1.000-1,-1.000 1.000 1,-1.000 2.000-26,-3.000 7.000 112,-1.000-1.000 0,0.000 0.000-1,-1.000 0.000 1,-1.000-1.000 0,0.000 0.000 0,0.000 0.000 0,-6.000 4.000-112,2.000-3.000-143,0.000-1.000 0,-1.000-1.000 1,0.000 0.000-1,-1.000-1.000 1,0.000 0.000-1,0.000-1.000 1,-8.000 2.000 142,43.000-17.000-48,-1.000 1.000 1,1.000 1.000-1,0.000 1.000 1,0.000 0.000-1,1.000 2.000 1,-1.000 0.000-1,1.000 1.000 1,-1.000 2.000-1,1.000 0.000 1,-1.000 1.000-1,1.000 0.000 1,-1.000 2.000-1,0.000 1.000 1,17.000 6.000 47,-27.000-8.000 138,0.000 1.000 1,0.000 0.000-1,0.000 1.000 1,0.000 0.000-1,0.000 1.000 1,-1.000 0.000-1,3.000 3.000-138,-9.000-7.000 124,-1.000-1.000-1,0.000 1.000 1,0.000 0.000-1,0.000 0.000 1,0.000 0.000-1,0.000 1.000 1,-1.000-1.000 0,1.000 0.000-1,-1.000 1.000 1,1.000-1.000-1,-1.000 1.000 1,0.000-1.000-1,0.000 1.000 1,0.000-1.000-1,0.000 1.000 1,0.000 0.000 0,-1.000 0.000-1,1.000-1.000 1,-1.000 1.000-1,0.000 0.000 1,0.000 0.000-1,0.000 0.000 1,0.000-1.000 0,0.000 1.000-1,0.000 0.000 1,-1.000 0.000-1,0.000 0.000 1,1.000-1.000-1,-1.000 1.000 1,0.000 0.000 0,-2.000 2.000-124,0.000 0.000 141,-1.000 1.000 0,0.000 0.000 0,0.000-1.000 0,0.000 0.000 0,-1.000 0.000 0,1.000 0.000 0,-1.000 0.000 0,-1.000-1.000 0,1.000 0.000 0,-1.000 0.000 0,1.000-1.000 0,-1.000 1.000 0,0.000-1.000 1,0.000 0.000-1,-1.000-1.000 0,1.000 1.000 0,0.000-1.000 0,-7.000 1.000-141,-16.000 3.000-182,-1.000-1.000 0,1.000-1.000 0,-24.000 0.000 182,33.000-3.000-183,10.000 0.000-350,0.000-1.000 0,1.000 0.000 0,-1.000-1.000 0,1.000 0.000 0,-1.000-1.000 0,1.000 1.000 0,-3.000-2.000 533,11.000 2.000-182,0.000 1.000 0,1.000 0.000 1,-1.000 0.000-1,0.000 0.000 0,1.000-1.000 0,-1.000 1.000 0,1.000 0.000 0,-1.000-1.000 0,0.000 1.000 0,1.000 0.000 0,-1.000-1.000 0,1.000 1.000 0,-1.000-1.000 0,1.000 1.000 0,-1.000-1.000 0,1.000 1.000 0,-1.000-1.000 0,1.000 1.000 0,0.000-1.000 0,-1.000 1.000 0,1.000-1.000 0,0.000 0.000 0,-1.000 1.000 0,1.000-1.000 0,0.000 0.000 0,0.000 1.000 0,-1.000-1.000 0,1.000 0.000 1,0.000 1.000-1,0.000-1.000 0,0.000 0.000 0,0.000 0.000 182,7.000-19.000-3380,-2.000 15.000 1170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4:06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104.000 8.000 288,'2.000'4.000'6325,"-2.000"-3.000"-6223,1.000 0.000 0,0.000 0.000 0,-1.000 0.000 0,1.000 0.000 1,-1.000-1.000-1,1.000 1.000 0,0.000 0.000 0,0.000 0.000 0,-1.000-1.000 1,1.000 1.000-1,0.000-1.000 0,0.000 1.000 0,0.000 0.000 1,0.000-1.000-1,0.000 1.000 0,0.000-1.000 0,0.000 0.000 0,0.000 1.000 1,0.000-1.000-1,0.000 0.000-102,32.000-4.000 377,-23.000-2.000-388,-11.000 5.000 12,1.000 1.000 1,0.000-1.000 0,0.000 1.000 0,-1.000-1.000 0,1.000 1.000 0,0.000-1.000-1,-1.000 1.000 1,1.000-1.000 0,-1.000 1.000 0,1.000-1.000 0,0.000 1.000 0,-1.000 0.000 0,1.000-1.000-1,-1.000 1.000 1,1.000 0.000 0,-1.000-1.000 0,1.000 1.000 0,-1.000 0.000 0,1.000 0.000-1,-1.000 0.000 1,0.000-1.000 0,1.000 1.000 0,-1.000 0.000 0,0.000 0.000-2,-2.000-1.000 128,-1.000 0.000 1,0.000 0.000 0,1.000 0.000-1,-1.000 0.000 1,0.000 1.000 0,1.000-1.000-1,-1.000 1.000 1,0.000 0.000 0,0.000 0.000-1,1.000 1.000 1,-1.000-1.000 0,0.000 1.000-1,0.000 0.000 1,1.000 0.000 0,-1.000 0.000-1,1.000 0.000 1,-1.000 0.000 0,1.000 1.000-1,-1.000 0.000 1,1.000 0.000 0,0.000 0.000-1,0.000 0.000 1,-2.000 2.000-129,-3.000 3.000 436,1.000 0.000 1,0.000 0.000-1,0.000 1.000 0,1.000-1.000 0,0.000 2.000 1,0.000-1.000-1,-4.000 9.000-436,8.000-13.000 76,1.000 0.000 1,-1.000 0.000-1,1.000 0.000 1,0.000 0.000-1,0.000 0.000 0,1.000 0.000 1,-1.000 1.000-1,1.000-1.000 0,0.000 0.000 1,0.000 0.000-1,0.000 0.000 1,0.000 1.000-1,1.000-1.000 0,0.000 0.000 1,0.000 0.000-1,0.000 0.000 0,0.000 0.000 1,1.000 0.000-1,-1.000 0.000 1,1.000 0.000-1,0.000 0.000 0,0.000-1.000 1,1.000 1.000-1,-1.000-1.000 0,1.000 1.000 1,-1.000-1.000-1,1.000 0.000 1,0.000 0.000-1,0.000 0.000 0,1.000-1.000 1,-1.000 1.000-1,1.000-1.000 0,-1.000 0.000 1,1.000 1.000-1,0.000-2.000 1,0.000 2.000-77,4.000-1.000-104,-1.000 0.000 1,1.000-1.000-1,0.000 0.000 1,0.000 0.000 0,-1.000 0.000-1,1.000-1.000 1,0.000 0.000-1,0.000-1.000 1,-1.000 0.000-1,1.000 0.000 1,0.000 0.000 0,-1.000-1.000-1,1.000 0.000 1,2.000-2.000 103,16.000-6.000-2180,0.000-1.000 0,-1.000-1.000 0,5.000-4.000 2180,-24.000 13.000-769,-1.000-1.000 0,0.000 1.000 0,0.000-1.000 0,-1.000 0.000-1,1.000-1.000 1,-1.000 1.000 0,3.000-4.000 769,-1.000 1.000-1256,11.000-10.000-1230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4:06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112.000 1.000 1388,'-7.000'10.000'5300,"-2.000"8.000"-3228,3.000 63.000 3635,6.000-67.000-5501,0.000 1.000 0,2.000-1.000 0,0.000 0.000 0,0.000 0.000 1,1.000 1.000-1,1.000-2.000 0,4.000 10.000-206,-3.000-7.000-102,-3.000-10.000-54,1.000 0.000 1,-1.000-1.000 0,1.000 1.000 0,0.000 0.000 0,0.000-1.000 0,1.000 0.000 0,1.000 2.000 155,-1.000-9.000-3400,-3.000 1.000 3352,0.000 0.000 0,0.000 0.000 0,-1.000 0.000 0,1.000 0.000-1,0.000 0.000 1,0.000-1.000 0,-1.000 1.000 0,1.000 0.000 0,-1.000 0.000 0,1.000 0.000 0,-1.000-1.000 0,0.000 1.000 0,1.000 0.000 0,-1.000 0.000-1,0.000-1.000 1,0.000 1.000 0,0.000-1.000 48,-9.000-19.000-284,0.000 0.000 1,-2.000 1.000-1,0.000 0.000 0,-2.000 1.000 0,0.000 0.000 0,-1.000 1.000 0,-1.000 0.000 0,-16.000-14.000 284,4.000 8.000 406,26.000 23.000-320,1.000 1.000 3,0.000 0.000 6,0.000 0.000 25,0.000 0.000 83,0.000 0.000 37,0.000 0.000-2,0.000-1.000-173,1.000-1.000 0,-1.000 1.000 0,1.000 0.000 0,-1.000 0.000 0,1.000-1.000 0,-1.000 1.000 0,1.000 0.000 0,0.000 0.000 0,0.000 0.000 0,-1.000 0.000-1,1.000 0.000 1,0.000 0.000 0,0.000 0.000 0,0.000 0.000 0,0.000 0.000 0,0.000 0.000 0,0.000 0.000 0,1.000 1.000 0,-1.000-1.000 0,0.000 0.000 0,0.000 1.000 0,0.000-1.000 0,1.000 1.000 0,-1.000-1.000 0,1.000 1.000-65,41.000-12.000 1169,-35.000 11.000-1028,19.000-4.000-198,0.000 3.000 0,-1.000 0.000 1,17.000 2.000 56,9.000-5.000-227,-51.000 5.000 276,0.000 0.000 1,0.000 0.000-1,0.000 0.000 0,0.000 0.000 0,0.000 0.000 0,0.000 1.000 1,0.000-1.000-1,0.000 0.000 0,0.000 1.000 0,0.000-1.000 1,0.000 1.000-1,0.000-1.000 0,0.000 1.000 0,0.000-1.000 0,-1.000 1.000 1,1.000 0.000-1,0.000-1.000 0,0.000 1.000 0,-1.000 0.000 1,1.000 0.000-1,0.000 0.000 0,-1.000-1.000 0,1.000 1.000 0,-1.000 0.000 1,1.000 0.000-1,-1.000 0.000 0,0.000 0.000 0,1.000 0.000 1,-1.000 0.000-1,0.000 0.000 0,1.000 1.000-49,4.000 39.000 1464,-3.000-18.000-834,2.000-2.000-322,0.000-1.000-532,0.000 1.000 0,7.000 15.000 224,-10.000-35.000-386,-1.000-1.000-22,22.000 11.000-3303,-18.000-14.000 2907,0.000-1.000 0,0.000 1.000 0,0.000-1.000 0,0.000 0.000 0,-1.000 0.000 0,0.000 0.000 0,0.000 0.000 0,0.000 0.000 0,0.000-1.000 0,-1.000 0.000-1,1.000 1.000 1,-1.000-2.000 804,4.000-7.000-1489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4:07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38.000 1.000 608,'-10.000'42.000'6233,"9.000"-39.000"-5754,-1.000 10.000 523,-19.000 113.000 5333,19.000-101.000-6383,0.000 0.000 1,2.000 0.000-1,1.000-1.000 1,1.000 4.000 47,-2.000-26.000-264,1.000 0.000 1,-1.000 0.000-1,1.000 0.000 1,0.000 0.000-1,0.000 0.000 1,0.000 0.000-1,0.000 0.000 1,0.000 0.000-1,0.000 0.000 1,0.000 0.000-1,1.000-1.000 1,-1.000 1.000-1,1.000 0.000 264,17.000-48.000-1697,-12.000-10.000 226,-1.000-1.000 1,-3.000 1.000-1,-4.000-20.000 1471,1.000 76.000 85,0.000-1.000 0,0.000 1.000 0,0.000-1.000 0,0.000 1.000 1,0.000-1.000-1,0.000 1.000 0,0.000 0.000 0,0.000-1.000 0,0.000 1.000 0,0.000-1.000 0,0.000 1.000 1,0.000-1.000-1,0.000 1.000 0,0.000-1.000 0,0.000 1.000 0,1.000-1.000 0,-1.000 1.000 0,0.000-1.000 1,0.000 1.000-1,0.000 0.000 0,1.000-1.000 0,-1.000 1.000 0,0.000-1.000 0,1.000 1.000 0,-1.000 0.000 1,0.000-1.000-1,1.000 1.000 0,-1.000 0.000 0,0.000-1.000 0,1.000 1.000 0,-1.000 0.000 0,1.000 0.000 1,-1.000-1.000-1,1.000 1.000 0,-1.000 0.000 0,0.000 0.000 0,1.000 0.000 0,-1.000 0.000 0,1.000 0.000 1,-1.000-1.000-1,1.000 1.000 0,-1.000 0.000 0,1.000 0.000 0,-1.000 0.000 0,1.000 0.000 0,-1.000 0.000 1,1.000 1.000-1,-1.000-1.000 0,1.000 0.000 0,-1.000 0.000 0,1.000 0.000 0,-1.000 0.000 0,1.000 0.000 1,-1.000 1.000-1,0.000-1.000 0,1.000 0.000 0,-1.000 0.000 0,1.000 1.000-85,30.000 20.000 2347,-23.000-15.000-1389,0.000 2.000-567,-1.000-1.000 1,0.000 2.000 0,0.000-1.000 0,0.000 1.000-1,-1.000 0.000 1,0.000 0.000 0,-1.000 1.000 0,3.000 7.000-392,25.000 38.000 669,-17.000-31.000-1284,5.000 2.000-1835,-12.000-16.000 1069,-9.000-10.000 1106,1.000 1.000-1,-1.000-1.000 1,1.000 1.000-1,-1.000-1.000 0,1.000 1.000 1,-1.000-1.000-1,1.000 0.000 1,-1.000 1.000-1,1.000-1.000 1,-1.000 0.000-1,1.000 1.000 0,-1.000-1.000 1,1.000 0.000-1,0.000 1.000 1,-1.000-1.000-1,1.000 0.000 0,0.000 0.000 1,-1.000 0.000-1,1.000 0.000 1,0.000 0.000-1,-1.000 0.000 1,1.000 0.000-1,0.000 0.000 0,-1.000 0.000 1,1.000 0.000-1,0.000 0.000 1,-1.000 0.000-1,1.000 0.000 0,0.000 0.000 1,-1.000-1.000-1,1.000 1.000 1,-1.000 0.000-1,1.000 0.000 1,0.000-1.000-1,-1.000 1.000 276,5.000-3.000-1409,-2.000-5.000-9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4:07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25.000 1.000 432,'0.000'14.000'2624,"2.000"0.000"0,0.000 0.000 0,1.000-1.000 0,0.000 1.000 0,4.000 9.000-2624,27.000 63.000 2881,-29.000-74.000-2801,1.000 0.000-1,0.000 0.000 1,1.000-1.000 0,0.000 0.000-1,1.000 0.000 1,0.000-1.000 0,0.000 0.000-1,4.000 3.000-79,-11.000-12.000-97,2.000-1.000-37,-1.000 1.000 3,1.000 0.000 1,-1.000 0.000 0,1.000-1.000-1,-1.000 1.000 1,1.000-1.000-1,0.000 0.000 1,-1.000 1.000-1,1.000-1.000 1,-1.000-1.000-1,1.000 1.000 1,0.000 0.000 0,-1.000 0.000-1,1.000-1.000 1,-1.000 0.000-1,1.000 1.000 1,-1.000-1.000-1,1.000 0.000 1,-1.000 0.000 0,0.000-1.000-1,1.000 1.000 1,-1.000 0.000-1,0.000-1.000 1,0.000 1.000-1,0.000-1.000 1,0.000 0.000-1,0.000 0.000 1,0.000 1.000 0,1.000-3.000 130,-1.000 1.000-121,3.000-2.000-428,0.000 0.000 0,-1.000 0.000 0,1.000-1.000 0,-1.000 1.000 0,-1.000-1.000-1,1.000 0.000 1,-1.000-1.000 0,0.000 1.000 0,0.000 0.000 0,0.000-1.000 0,-1.000 0.000 0,0.000 0.000 0,-1.000 1.000 0,1.000-1.000 0,-1.000-6.000 549,-2.000 11.000 27,-1.000 0.000 1,0.000 0.000 0,0.000 1.000-1,0.000-1.000 1,0.000 0.000-1,0.000 1.000 1,0.000 0.000-1,-1.000-1.000 1,1.000 1.000 0,0.000 0.000-1,-2.000-1.000-27,-6.000 1.000 605,0.000 0.000 0,0.000 0.000 0,0.000 0.000 0,0.000 1.000 0,0.000 1.000 0,1.000 0.000 0,-1.000 0.000-1,0.000 1.000 1,-5.000 2.000-605,1.000-1.000 393,0.000 1.000-1,1.000 1.000 1,0.000 0.000-1,0.000 1.000 1,0.000 0.000 0,-3.000 3.000-393,13.000-7.000 26,-1.000 0.000-2,1.000 0.000 0,-1.000 0.000 0,1.000 1.000 0,-1.000-1.000 0,1.000 1.000 0,0.000-1.000 0,0.000 1.000 0,0.000 0.000 0,0.000 0.000 0,1.000 1.000 0,-3.000 2.000-24,5.000-5.000 16,0.000-1.000 1,0.000 0.000 0,1.000 0.000 0,-1.000 1.000 0,0.000-1.000 0,0.000 0.000 0,0.000 0.000 0,0.000 1.000 0,1.000-1.000 0,-1.000 0.000 0,0.000 0.000 0,0.000 0.000 0,1.000 1.000 0,-1.000-1.000-1,0.000 0.000 1,0.000 0.000 0,1.000 0.000 0,-1.000 0.000 0,0.000 0.000 0,0.000 1.000 0,1.000-1.000 0,-1.000 0.000 0,0.000 0.000 0,1.000 0.000 0,-1.000 0.000 0,0.000 0.000 0,0.000 0.000 0,1.000 0.000-1,-1.000 0.000 1,0.000 0.000 0,1.000 0.000 0,-1.000 0.000 0,0.000 0.000 0,1.000 0.000 0,-1.000 0.000 0,0.000-1.000 0,0.000 1.000 0,1.000 0.000 0,-1.000 0.000 0,0.000 0.000 0,0.000 0.000-1,1.000-1.000-15,23.000-7.000 131,19.000-15.000-342,11.000-9.000-348,39.000-22.000-1691,-66.000 36.000 1272,-24.000 16.000 855,0.000-1.000 0,0.000 1.000 0,1.000-1.000 0,-1.000 1.000 0,1.000 0.000 0,-1.000 1.000 0,3.000-2.000 122,-4.000 3.000-48,-2.000 0.000 25,0.000-1.000 59,0.000 0.000-1,0.000 0.000 1,1.000 0.000 0,-1.000 1.000 0,0.000-1.000-1,1.000 0.000 1,-1.000 0.000 0,1.000 1.000 0,-1.000-1.000-1,1.000 0.000 1,-1.000 1.000 0,1.000-1.000 0,-1.000 1.000-1,1.000-1.000 1,0.000 0.000 0,-1.000 1.000 0,1.000-1.000-1,0.000 1.000 1,0.000 0.000 0,-1.000-1.000 0,1.000 1.000 0,0.000 0.000-1,0.000-1.000 1,-1.000 1.000 0,1.000 0.000 0,0.000 0.000-1,0.000-1.000 1,0.000 1.000 0,0.000 0.000 0,-1.000 0.000-1,1.000 0.000 1,0.000 0.000 0,0.000 0.000 0,0.000 1.000-1,0.000-1.000 1,-1.000 0.000 0,1.000 0.000 0,0.000 0.000-1,0.000 1.000 1,0.000-1.000 0,-1.000 0.000 0,1.000 1.000-1,0.000-1.000 1,0.000 1.000 0,-1.000-1.000 0,1.000 1.000-1,0.000-1.000 1,-1.000 1.000 0,1.000-1.000 0,-1.000 1.000 0,1.000 0.000-1,-1.000-1.000 1,1.000 1.000 0,-1.000 0.000 0,1.000-1.000-1,-1.000 1.000 1,0.000 0.000 0,1.000 0.000 0,-1.000-1.000-1,0.000 2.000-35,4.000 14.000 453,0.000 0.000 0,0.000-1.000 0,2.000 0.000 0,0.000 1.000 0,0.000-2.000 0,2.000 1.000-1,0.000-1.000 1,0.000 0.000 0,6.000 6.000-453,33.000 25.000-1977,-47.000-45.000 1722,1.000 1.000 0,0.000 0.000 0,0.000-1.000 0,0.000 1.000 0,0.000 0.000 0,0.000-1.000 0,0.000 0.000 0,0.000 1.000 0,0.000-1.000 0,0.000 0.000 0,0.000 1.000 0,1.000-1.000 0,-1.000 0.000 0,0.000 0.000 0,0.000 0.000 0,0.000 0.000 0,0.000 0.000 0,0.000 0.000 0,0.000 0.000 0,1.000 0.000 0,-1.000 0.000 0,0.000-1.000 0,0.000 1.000 0,0.000 0.000 0,0.000-1.000 0,0.000 1.000 0,0.000-1.000 0,0.000 1.000 0,0.000-1.000 0,0.000 1.000 0,0.000-1.000 0,0.000 0.000 0,-1.000 0.000 0,2.000 0.000 255,6.000-4.000-1254,0.000 3.000-1441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4:08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42.000 275.000 856,'0.000'0.000'2387,"0.000"0.000"-289,0.000 0.000-816,2.000 18.000 1589,2.000-13.000 1978,2.000-5.000-4838,1.000 0.000 0,0.000-1.000 0,0.000 1.000 0,0.000-1.000 0,0.000-1.000 0,-1.000 1.000 0,1.000-1.000 0,0.000 0.000 0,-1.000-1.000 0,0.000 1.000 0,0.000-1.000 0,1.000-1.000 0,-2.000 1.000 0,3.000-2.000-11,4.000-3.000-184,-1.000 0.000 1,0.000-1.000 0,0.000 0.000 0,0.000-1.000-1,-1.000 0.000 1,6.000-9.000 183,-12.000 14.000-137,0.000-1.000-1,0.000 0.000 1,0.000 0.000-1,-1.000-1.000 1,0.000 1.000-1,-1.000-1.000 1,0.000 1.000-1,0.000-1.000 1,0.000 0.000-1,-1.000 0.000 1,1.000-4.000 137,-2.000 7.000-39,1.000 1.000 1,-1.000 0.000-1,0.000-1.000 0,0.000 1.000 1,-1.000 0.000-1,1.000-1.000 0,-1.000 1.000 0,0.000 0.000 1,1.000 0.000-1,-1.000 0.000 0,-1.000-1.000 1,1.000 1.000-1,0.000 0.000 0,-1.000 0.000 1,0.000 0.000-1,1.000 1.000 0,-1.000-1.000 1,0.000 0.000-1,-1.000 1.000 0,1.000-1.000 0,0.000 1.000 1,-1.000 0.000-1,1.000 0.000 0,-1.000 0.000 1,0.000 0.000-1,-1.000-1.000 39,-6.000-3.000 112,-1.000 0.000 0,0.000 1.000 0,-1.000 0.000 1,1.000 1.000-1,-11.000-2.000-112,17.000 4.000 136,0.000 1.000 0,0.000 1.000 0,0.000-1.000 0,0.000 1.000 0,0.000 0.000 1,0.000 0.000-1,0.000 0.000 0,0.000 1.000 0,0.000 0.000 0,1.000 0.000 0,-1.000 0.000 0,0.000 0.000 0,0.000 1.000 1,1.000 0.000-1,-1.000 0.000 0,0.000 0.000-136,1.000 1.000 144,-1.000 1.000 0,1.000 0.000 0,0.000-1.000 0,0.000 1.000 0,0.000 1.000 0,1.000-1.000 0,-1.000 0.000 0,1.000 1.000 0,0.000 0.000 0,0.000 0.000 0,1.000 0.000 0,-1.000 0.000 0,1.000 0.000 0,0.000 0.000 0,1.000 1.000 0,-1.000-1.000 0,1.000 1.000 0,0.000-1.000-144,-2.000 12.000 337,1.000 0.000 0,0.000 0.000 0,1.000 0.000 0,1.000 1.000 0,1.000 6.000-337,0.000-12.000 241,1.000 1.000-1,1.000-1.000 1,0.000 1.000 0,0.000-1.000 0,2.000 0.000-1,-1.000 0.000 1,1.000 0.000 0,1.000-1.000-1,0.000 1.000 1,1.000-1.000 0,0.000-1.000 0,7.000 8.000-241,-1.000-2.000 166,2.000 0.000 0,0.000-1.000 0,0.000-1.000 0,1.000 0.000 0,1.000-1.000 0,1.000-1.000 0,4.000 2.000-166,-13.000-9.000-76,-1.000-1.000 1,0.000-1.000-1,1.000 1.000 1,0.000-2.000-1,0.000 1.000 1,0.000-1.000-1,0.000 0.000 1,0.000-1.000-1,1.000 0.000 1,-1.000-1.000-1,0.000 1.000 0,0.000-2.000 1,6.000 0.000 75,-11.000 0.000-78,-1.000 1.000 1,0.000-1.000 0,0.000 0.000-1,0.000 0.000 1,0.000 0.000-1,0.000-1.000 1,0.000 1.000-1,0.000-1.000 1,0.000 1.000-1,-1.000-1.000 1,1.000 0.000-1,0.000 0.000 1,-1.000 0.000 0,0.000-1.000-1,1.000 1.000 1,-1.000-1.000-1,0.000 1.000 1,0.000-1.000-1,-1.000 1.000 1,1.000-1.000-1,0.000 0.000 1,-1.000 0.000 0,0.000 0.000-1,1.000 0.000 1,-1.000-1.000 77,0.000 0.000-103,0.000-1.000 0,0.000 1.000 0,0.000 0.000 0,-1.000-1.000 0,1.000 1.000 0,-1.000-1.000 1,0.000 1.000-1,0.000-1.000 0,-1.000 1.000 0,1.000-1.000 0,-1.000 1.000 0,0.000-1.000 0,0.000 1.000 1,-1.000 0.000-1,1.000 0.000 0,-1.000-1.000 0,-1.000 0.000 103,2.000 2.000-81,-34.000-50.000-1144,33.000 51.000 1181,1.000-1.000 0,-1.000 1.000 0,-1.000 0.000 0,1.000 0.000 0,0.000 0.000 0,0.000 0.000 0,-1.000 0.000 0,1.000 0.000 0,-1.000 1.000 0,0.000-1.000 0,1.000 1.000 0,-1.000-1.000 0,0.000 1.000 0,0.000 0.000 0,0.000 0.000 0,0.000 1.000 0,0.000-1.000 0,-2.000 0.000 44,2.000 2.000 15,1.000-1.000 0,-1.000 0.000-1,1.000 1.000 1,-1.000 0.000 0,1.000-1.000 0,0.000 1.000-1,-1.000 0.000 1,1.000 0.000 0,0.000 1.000-1,0.000-1.000 1,0.000 0.000 0,0.000 1.000-1,0.000-1.000 1,0.000 1.000 0,0.000 0.000 0,0.000-1.000-1,1.000 1.000 1,-1.000 0.000 0,1.000 0.000-1,-1.000 0.000 1,1.000 0.000 0,0.000 1.000-1,-1.000-1.000 1,1.000 0.000 0,1.000 0.000 0,-1.000 1.000-1,0.000 0.000-14,-2.000 5.000-86,0.000 0.000-1,1.000 0.000 0,1.000 1.000 1,-1.000-1.000-1,1.000 0.000 1,0.000 1.000-1,1.000 1.000 87,0.000-6.000-416,1.000 0.000 0,-1.000-1.000-1,1.000 1.000 1,0.000 0.000 0,0.000 0.000 0,0.000 0.000 0,0.000 0.000 0,1.000-1.000-1,0.000 1.000 1,0.000-1.000 0,0.000 2.000 416,-1.000-3.000-270,0.000-1.000 0,0.000 1.000 0,0.000-1.000 0,0.000 0.000 0,0.000 1.000 0,1.000-1.000 0,-1.000 0.000 0,0.000 0.000 1,0.000 0.000-1,1.000 0.000 0,-1.000 0.000 0,1.000 0.000 0,-1.000 0.000 0,1.000 0.000 0,-1.000-1.000 0,1.000 1.000 0,0.000 0.000 0,-1.000-1.000 0,1.000 0.000 0,0.000 1.000 0,-1.000-1.000 0,1.000 0.000 0,0.000 0.000 0,0.000 0.000 0,-1.000 0.000 1,1.000 0.000-1,1.000 0.000 270,12.000-3.000-1842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4:09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146.000 1.000 1240,'-2.000'4.000'4162,"-3.000"15.000"-1103,20.000-10.000-1957,-11.000-5.000-911,1.000-1.000 1,1.000 0.000-1,-1.000 0.000 1,0.000 0.000-1,1.000-1.000 0,-1.000 0.000 1,1.000 0.000-1,0.000 0.000 1,0.000-1.000-1,1.000 1.000-191,32.000 0.000-247,-39.000-2.000 219,-12.000-20.000-70,7.000 17.000 190,0.000 0.000 0,0.000 0.000 0,0.000 0.000-1,0.000 1.000 1,0.000 0.000 0,-1.000 0.000 0,1.000 0.000 0,-1.000 1.000-1,0.000 0.000 1,1.000 0.000 0,-1.000 0.000 0,0.000 1.000-1,1.000 0.000 1,-4.000 0.000-92,-2.000 0.000 335,0.000 0.000-1,0.000 1.000 0,-1.000 1.000 0,1.000 0.000 1,0.000 0.000-1,0.000 1.000 0,-1.000 1.000-334,8.000-2.000 172,0.000 0.000 0,0.000-1.000 1,0.000 2.000-1,1.000-1.000 0,-1.000 0.000 0,1.000 1.000 0,-1.000 0.000 0,1.000-1.000 0,0.000 1.000 0,0.000 1.000 0,0.000-1.000 0,0.000 0.000 0,1.000 1.000 0,-1.000-1.000 0,1.000 1.000 0,0.000 0.000 0,0.000 0.000 0,-1.000 2.000-172,1.000 1.000 151,0.000-1.000 0,1.000 0.000 0,0.000 1.000 0,0.000-1.000 0,0.000 0.000-1,0.000 1.000 1,1.000-1.000 0,0.000 1.000 0,1.000-1.000 0,0.000 1.000 0,0.000 3.000-151,0.000-6.000 7,-1.000 0.000 0,1.000 0.000 0,0.000-1.000 1,0.000 1.000-1,0.000 0.000 0,1.000 0.000 0,-1.000-1.000 0,1.000 1.000 1,0.000-1.000-1,0.000 0.000 0,0.000 1.000 0,0.000-1.000 0,0.000 0.000 1,1.000 0.000-1,0.000 0.000 0,-1.000-1.000 0,1.000 1.000 1,0.000 0.000-1,1.000-1.000 0,-1.000 0.000 0,0.000 0.000 0,1.000 0.000 1,-1.000 0.000-1,1.000-1.000 0,-1.000 1.000 0,1.000-1.000 0,0.000 0.000 1,-1.000 0.000-1,1.000 0.000 0,0.000 0.000 0,0.000-1.000 0,0.000 0.000 1,0.000 1.000-1,0.000-1.000 0,0.000-1.000 0,0.000 1.000 1,2.000-1.000-9,5.000-1.000-333,-1.000-1.000-1,1.000 0.000 0,0.000 0.000 0,-1.000-1.000 0,0.000 0.000 0,0.000-1.000 0,0.000 0.000 1,0.000-1.000-1,-1.000 0.000 0,0.000 0.000 0,0.000-1.000 0,-1.000 0.000 0,0.000-1.000 0,0.000 0.000 1,0.000 0.000-1,2.000-5.000 335,-4.000 4.000-209,0.000-1.000 0,-1.000 0.000 0,0.000-1.000 1,-1.000 1.000-1,0.000-1.000 0,0.000 0.000 0,-1.000 0.000 1,-1.000 0.000-1,1.000 0.000 0,-2.000 0.000 1,0.000-1.000-1,0.000 1.000 0,-1.000-1.000 209,0.000 10.000 524,0.000 2.000-15,0.000 0.000 105,0.000 0.000-3,0.000 0.000-18,0.000 0.000-17,0.000 18.000 1535,1.000-3.000-1907,1.000 0.000 1,0.000-1.000-1,2.000 1.000 0,-1.000-1.000 1,2.000 1.000-1,0.000-1.000 0,1.000 0.000 1,0.000-1.000-1,1.000 1.000 0,0.000-1.000 1,1.000-1.000-1,1.000 1.000 0,0.000-1.000 1,0.000-1.000-1,1.000 0.000 0,1.000 0.000 1,9.000 7.000-205,-15.000-14.000-426,0.000 0.000 1,1.000-1.000 0,-1.000 1.000 0,1.000-1.000-1,-1.000-1.000 1,1.000 1.000 0,0.000-1.000 0,0.000 0.000-1,0.000 0.000 1,3.000 0.000 425,-6.000-2.000-402,-1.000 0.000 0,1.000 0.000 0,-1.000 0.000 0,1.000 0.000 0,-1.000-1.000 0,1.000 1.000 0,-1.000-1.000 0,1.000 1.000-1,-1.000-1.000 1,0.000 0.000 0,1.000 0.000 0,-1.000 0.000 0,0.000 0.000 0,0.000 0.000 0,1.000-1.000 0,-1.000 1.000 0,0.000-1.000 0,0.000 1.000 0,-1.000-1.000-1,1.000 0.000 1,0.000 0.000 0,0.000 0.000 0,-1.000 0.000 0,1.000 0.000 0,-1.000 0.000 0,1.000-1.000 402,6.000-11.000-2903,0.000-2.000-60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4:09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81.000 40.000 80,'0.000'1.000'490,"-1.000"0.000"0,0.000 0.000 0,0.000 0.000 0,1.000 0.000 0,-1.000 0.000 1,0.000 0.000-1,1.000 0.000 0,0.000 1.000 0,-1.000-1.000 0,1.000 0.000 0,-1.000 0.000 0,1.000 1.000 0,0.000-1.000 0,0.000 0.000 0,0.000 1.000 0,0.000-1.000 0,0.000 0.000 1,0.000 1.000-1,0.000-1.000 0,0.000 0.000 0,1.000 1.000 0,-1.000-1.000 0,0.000 0.000 0,1.000 0.000 0,-1.000 0.000 0,1.000 1.000 0,-1.000-1.000-490,1.000 1.000 410,0.000 1.000-1,-1.000-1.000 1,1.000 1.000-1,0.000-1.000 0,0.000 0.000 1,0.000 0.000-1,1.000 1.000 1,-1.000-1.000-1,1.000 0.000 1,-1.000 0.000-1,1.000 0.000 0,-1.000 0.000 1,1.000-1.000-1,0.000 1.000 1,1.000 0.000-410,-1.000-1.000 94,1.000 1.000-43,0.000 0.000 0,0.000-1.000 0,0.000 0.000 0,0.000 1.000 0,1.000-1.000 0,-1.000 0.000 1,0.000-1.000-1,1.000 1.000 0,-1.000-1.000 0,1.000 1.000 0,-1.000-1.000 0,1.000 0.000 0,-1.000 0.000 0,1.000 0.000 0,-1.000-1.000 0,1.000 1.000 0,-1.000-1.000 0,4.000-1.000-51,12.000-7.000-643,0.000 0.000 1,0.000-1.000-1,0.000-1.000 0,-1.000-1.000 1,-1.000 0.000-1,7.000-7.000 643,-24.000 18.000-54,1.000 1.000 0,0.000-1.000 1,-1.000 1.000-1,1.000-1.000 0,0.000 1.000 0,-1.000-1.000 1,1.000 0.000-1,0.000 1.000 0,-1.000-1.000 0,1.000 0.000 0,-1.000 1.000 1,1.000-1.000-1,-1.000 0.000 0,0.000 0.000 0,1.000 0.000 1,-1.000 1.000-1,0.000-1.000 0,1.000 0.000 0,-1.000 0.000 1,0.000 0.000-1,0.000 0.000 0,0.000 0.000 0,0.000 1.000 1,0.000-1.000-1,0.000 0.000 0,0.000-1.000 54,-1.000 2.000-47,1.000-1.000-1,-1.000 0.000 1,0.000 0.000-1,1.000 0.000 1,-1.000 1.000-1,0.000-1.000 1,0.000 1.000 0,0.000-1.000-1,0.000 0.000 1,1.000 1.000-1,-1.000-1.000 1,0.000 1.000-1,0.000 0.000 1,0.000-1.000 0,0.000 1.000-1,0.000 0.000 1,0.000 0.000-1,0.000-1.000 1,-1.000 1.000 47,-10.000-2.000-361,-1.000 1.000-1,1.000 0.000 1,-11.000 1.000 361,16.000 0.000-163,-8.000 1.000 283,-1.000 1.000 0,1.000 0.000 0,0.000 0.000 0,0.000 2.000 0,0.000 0.000 0,0.000 1.000 0,-1.000 0.000-120,9.000-2.000 332,0.000 0.000 0,0.000 0.000 0,0.000 0.000 0,0.000 1.000 0,1.000 0.000-1,0.000 0.000 1,-1.000 1.000 0,1.000-1.000 0,1.000 2.000 0,-1.000-1.000 0,1.000 0.000 0,0.000 1.000-1,0.000 0.000 1,1.000 0.000 0,-3.000 4.000-332,6.000-7.000 131,0.000 0.000 1,-1.000 1.000-1,1.000-1.000 0,0.000 1.000 1,0.000-1.000-1,1.000 1.000 0,-1.000-1.000 0,1.000 1.000 1,0.000-1.000-1,0.000 1.000 0,0.000 0.000 1,0.000-1.000-1,1.000 1.000 0,-1.000-1.000 1,1.000 1.000-1,0.000-1.000 0,0.000 1.000-131,1.000 1.000 128,1.000 1.000-1,-1.000-1.000 1,1.000 0.000-1,0.000 0.000 0,0.000 0.000 1,1.000 0.000-1,0.000 0.000 1,-1.000-1.000-1,2.000 0.000 1,-1.000 1.000-128,6.000 3.000 108,-1.000 0.000 0,1.000-1.000 0,0.000 0.000 1,0.000-1.000-1,1.000 0.000 0,0.000 0.000 1,0.000-1.000-1,1.000-1.000 0,11.000 3.000-108,-5.000-2.000-232,0.000-1.000 0,1.000-1.000 0,-1.000-1.000 0,9.000-1.000 232,-19.000-1.000-568,0.000 0.000 0,0.000 0.000 0,0.000-1.000 0,0.000-1.000 0,0.000 1.000 0,0.000-1.000 0,-1.000-1.000 0,1.000 1.000 0,-1.000-1.000 0,0.000-1.000-1,5.000-2.000 569,11.000-7.000-2545,-14.000 9.000 682,-1.000-1.000 1,0.000 0.000-1,0.000 0.000 1,0.000-1.000-1,6.000-6.000 1863,1.000-4.000-4157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4:09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15.000 0.000 364,'-2.000'5.000'8396,"-3.000"0.000"-5397,5.000-5.000-2871,-1.000 0.000 1,1.000 1.000-1,-1.000-1.000 0,1.000 1.000 1,-1.000-1.000-1,1.000 0.000 0,-1.000 1.000 1,1.000-1.000-1,-1.000 1.000 0,1.000 0.000 1,0.000-1.000-1,-1.000 1.000 0,1.000-1.000 1,0.000 1.000-1,-1.000 0.000 0,1.000-1.000 1,0.000 1.000-1,0.000 0.000 0,0.000-1.000 1,-1.000 1.000-1,1.000 0.000 0,0.000-1.000 1,0.000 1.000-1,0.000 0.000 0,0.000-1.000-128,14.000 24.000 1521,0.000-1.000 0,1.000 0.000-1,1.000-2.000 1,2.000 1.000-1521,41.000 58.000 208,-39.000-53.000-3910,-19.000-26.000 2375,-5.000-5.000-1622,-12.000-11.000-1448,2.000-1.000-1,-12.000-16.000 4398,-2.000-4.000-3340,12.000 21.000 2239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4:10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1.000 66.000 676,'0.000'0.000'4914,"-1.000"2.000"777,7.000 11.000-4131,-3.000-11.000-1107,0.000 0.000 0,1.000 0.000 1,-1.000-1.000-1,1.000 1.000 1,0.000-1.000-1,-1.000 1.000 0,1.000-1.000 1,0.000 0.000-1,0.000-1.000 1,0.000 1.000-1,1.000-1.000-453,46.000 4.000 2761,-23.000-5.000-2812,1.000 0.000-1,0.000-2.000 0,-1.000 0.000 1,0.000-3.000-1,0.000 0.000 0,0.000-1.000 1,-1.000-2.000-1,8.000-4.000 52,3.000-11.000-3268,-1.000 1.000-3138,-34.000 21.000 3925,-5.000 0.000-2672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4:25"/>
    </inkml:context>
    <inkml:brush xml:id="br0">
      <inkml:brushProperty name="width" value="0.4" units="cm"/>
      <inkml:brushProperty name="height" value="0.8" units="cm"/>
      <inkml:brushProperty name="color" value="#ffacd5"/>
      <inkml:brushProperty name="tip" value="rectangle"/>
      <inkml:brushProperty name="rasterOp" value="maskPen"/>
    </inkml:brush>
  </inkml:definitions>
  <inkml:trace contextRef="#ctx0" brushRef="#br0">61.000 240.000 840,'-5.000'4.000'1430,"0.000"-1.000"0,0.000 0.000-1,0.000 0.000 1,-1.000 0.000 0,1.000 0.000 0,-1.000 0.000-1430,-18.000 9.000 2168,26.000-9.000 2947,16.000 3.000-2702,21.000-1.000-1021,44.000-9.000 2094,63.000 4.000-3486,40.000-1.000 1134,-163.000 0.000-1052,112.000-6.000 652,85.000 9.000-734,-113.000 13.000 296,-72.000-9.000-191,1.000-1.000 1,31.000-1.000-106,-16.000-6.000-17,-1.000-3.000 1,18.000-4.000 16,-18.000 1.000-11,1.000 3.000 1,18.000 1.000 10,136.000-1.000 554,-147.000 2.000-386,0.000-2.000 1,0.000-4.000-1,-1.000-1.000 0,16.000-7.000-168,-5.000 3.000-29,-29.000 7.000 107,-1.000-2.000 0,0.000-1.000 1,0.000-2.000-1,9.000-6.000-78,-24.000 8.000-34,0.000 1.000 1,1.000 1.000-1,2.000 1.000 34,-16.000 6.000-8,0.000 0.000 0,0.000 0.000 1,0.000 1.000-1,0.000 1.000 0,0.000-1.000 1,1.000 2.000 7,27.000 0.000 85,41.000-2.000 182,0.000-4.000 0,0.000-3.000 1,20.000-7.000-268,-50.000 7.000 18,49.000-1.000-18,-28.000 3.000-59,148.000-1.000-300,-78.000-6.000 334,7.000-6.000 25,-119.000 13.000 15,0.000 2.000-1,0.000 1.000 1,0.000 2.000 0,0.000 0.000-1,11.000 3.000-14,-19.000 0.000 70,14.000 2.000 130,1.000-2.000 0,0.000-1.000 0,0.000-1.000 0,4.000-3.000-200,182.000-5.000-423,46.000-1.000 423,-251.000 7.000-33,0.000-1.000 0,-1.000-1.000 0,0.000 0.000 0,1.000-1.000 0,5.000-3.000 33,8.000-1.000 110,16.000 4.000-431,-38.000 4.000-145,-7.000 0.000 25,0.000 0.000-104,-29.000 0.000-5915,-69.000 11.000-8113,84.000-9.000 10244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4:50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5.000 41.000 60,'0.000'-19.000'3647,"0.000"12.000"2966,0.000-8.000-2950,-2.000 29.000-1884,-1.000 29.000-452,9.000 113.000 3028,9.000 18.000-4355,-6.000-69.000 75,18.000 157.000-4729,-22.000-237.000 250,-3.000-21.000 1446,-1.000-15.000 1073,-1.000-83.000-3370,0.000 67.000 3692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4:51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134.000 196.000 316,'-12.000'-11.000'2992,"-1.000"1.000"0,0.000 0.000-1,-10.000-5.000-2991,17.000 12.000 974,1.000 0.000-1,-1.000 0.000 1,0.000 1.000-1,0.000-1.000 0,0.000 1.000 1,0.000 1.000-1,0.000-1.000 0,0.000 1.000 1,-1.000 0.000-1,-5.000 0.000-973,15.000-19.000 915,-2.000 19.000-897,0.000 1.000-1,0.000-1.000 0,0.000 0.000 0,0.000 0.000 0,0.000 0.000 0,0.000 1.000 1,0.000-1.000-1,0.000 0.000 0,1.000 1.000 0,-1.000-1.000 0,0.000 1.000 0,0.000-1.000 0,1.000 1.000 1,0.000-1.000-18,4.000-1.000 50,36.000-15.000 104,0.000 1.000-1,1.000 3.000 0,1.000 1.000 1,0.000 2.000-1,11.000 1.000-153,-29.000 4.000-35,5.000 0.000-514,0.000 1.000 0,21.000 1.000 549,24.000 2.000-3708,-70.000 1.000 2368,0.000 0.000 0,0.000 1.000-1,0.000 0.000 1,0.000 0.000 0,-1.000 0.000-1,6.000 2.000 1341,-10.000 4.000-4311,2.000 8.000 1227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4:51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22.000 126.000 100,'-3.000'-1.000'4011,"-11.000"-5.000"-2204,10.000 3.000 5164,15.000-9.000-4676,-9.000 10.000-2110,-1.000-1.000-1,1.000 1.000 1,0.000 0.000-1,1.000 0.000 0,-1.000 0.000 1,0.000 0.000-1,0.000 1.000 1,1.000-1.000-1,-1.000 0.000 0,1.000 1.000 1,1.000-1.000-185,44.000-21.000 955,-32.000 14.000-682,0.000 2.000 1,0.000 0.000-1,15.000-5.000-273,-9.000 6.000-476,1.000 0.000 1,0.000 2.000 0,23.000-2.000 475,-35.000 6.000-1053,0.000 0.000 0,0.000 0.000 0,-1.000 1.000 0,4.000 1.000 1053,-6.000 0.000-1605,1.000 0.000 0,-1.000 0.000 1,0.000 1.000-1,0.000 0.000 0,6.000 4.000 1605,-7.000-4.000-4106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4:52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194.000 1.000 104,'0.000'0.000'2621,"0.000"0.000"6,0.000 0.000-1275,0.000 0.000-181,3.000 18.000 4221,-1.000-2.000-4160,-1.000-1.000-1,0.000 1.000 1,-1.000 9.000-1232,1.000 20.000 989,13.000 90.000 255,-11.000-124.000-3894,3.000-22.000-1931,1.000-1.000 4295,-6.000 5.000-407,0.000 0.000 0,0.000 0.000 0,-1.000-1.000-1,0.000 1.000 1,0.000 0.000 0,-1.000-1.000 0,0.000 1.000 0,0.000-1.000 693,0.000 3.000-258,0.000 0.000-1,0.000 0.000 1,-1.000 0.000-1,1.000 1.000 1,-1.000-1.000-1,0.000 1.000 1,-1.000-1.000 0,0.000 0.000 258,-1.000-1.000 352,0.000 0.000 0,0.000 0.000 0,-1.000 0.000 0,0.000 1.000 1,-3.000-3.000-353,1.000 2.000 687,0.000 1.000 0,0.000 0.000 0,0.000 0.000 0,0.000 0.000 0,-1.000 1.000 0,0.000 0.000 0,0.000 1.000 0,0.000-1.000 0,-8.000-1.000-687,6.000 4.000 619,1.000 0.000-1,-1.000 0.000 0,0.000 1.000 0,0.000 0.000 0,0.000 1.000 0,-4.000 1.000-618,-15.000 0.000 2545,30.000-4.000-2308,1.000-1.000 0,0.000 1.000-1,-1.000 0.000 1,1.000 0.000-1,0.000 1.000 1,0.000-1.000 0,0.000 0.000-1,1.000 0.000 1,-1.000 1.000 0,0.000 0.000-1,3.000-2.000-236,15.000-5.000 46,0.000 1.000-1,0.000 1.000 1,1.000 1.000-1,0.000 1.000 1,0.000 1.000-1,0.000 0.000 1,2.000 2.000-46,1.000 0.000-2139,0.000 1.000 0,1.000 1.000 0,16.000 3.000 2139,-14.000 1.000-3559,1.000 1.000 569,-10.000-5.000-2129,-6.000-1.000 2138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4:53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342.000 8.000 428,'1.000'-1.000'251,"0.000"0.000"0,0.000 1.000 0,0.000-1.000 0,0.000 0.000-1,0.000 1.000 1,0.000-1.000 0,-1.000 1.000 0,1.000 0.000 0,0.000-1.000 0,0.000 1.000 0,1.000 0.000 0,-1.000-1.000 0,0.000 1.000-1,0.000 0.000 1,0.000 0.000 0,0.000 0.000 0,0.000 0.000 0,0.000 0.000 0,1.000 0.000-251,23.000-1.000 4143,-25.000 1.000-4013,1.000 0.000 850,-1.000 0.000-132,0.000 0.000-195,0.000 0.000-144,0.000 0.000 50,0.000 0.000 81,0.000 0.000 12,0.000 0.000-47,0.000 0.000-100,0.000 0.000 30,0.000 0.000 35,0.000 0.000-20,0.000 0.000-100,-28.000 18.000 1731,10.000-10.000-1852,0.000 0.000 0,0.000 2.000 0,1.000 0.000 0,-13.000 10.000-329,24.000-16.000 48,0.000 0.000 0,0.000 0.000 0,-1.000-1.000 1,1.000 0.000-1,-5.000 1.000-48,-13.000 7.000 97,12.000-5.000-72,0.000-1.000 1,0.000 0.000-1,0.000-1.000 1,0.000 0.000-1,-2.000-1.000-25,-39.000 14.000-104,40.000-13.000 67,10.000-4.000 35,1.000 0.000 0,-1.000 0.000 1,1.000 1.000-1,-1.000 0.000 1,1.000-1.000-1,-1.000 1.000 1,1.000 0.000-1,-1.000 0.000 1,1.000 0.000-1,0.000 0.000 1,0.000 1.000-1,-1.000 0.000 2,3.000-2.000 43,0.000 0.000 15,0.000 0.000 1,0.000 0.000-11,0.000 0.000 16,-5.000 1.000 91,4.000-1.000-150,-14.000 4.000-132,19.000 8.000 169,1.000-3.000 158,-4.000-8.000-49,-1.000-1.000-11,20.000 8.000 357,0.000 0.000 0,0.000-2.000 0,10.000 2.000-497,25.000 9.000 245,0.000 3.000 1,-2.000 2.000-1,41.000 24.000-245,-72.000-35.000-143,13.000 0.000-1561,-3.000-9.000-5682,-28.000-2.000 6229,-4.000 0.000-846,1.000-4.000-2358,1.000-7.000-576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4:54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4.000 348.000 608,'-3.000'-33.000'5751,"5.000"22.000"1279,0.000 13.000-6798,0.000-1.000 0,0.000 1.000 0,0.000 0.000 0,-1.000 0.000 0,1.000 0.000 0,0.000 0.000 0,-1.000 0.000 0,0.000 0.000 0,1.000 0.000 0,-1.000 0.000 0,0.000 1.000 0,0.000-1.000 0,0.000 0.000 0,-1.000 1.000 0,1.000-1.000 0,-1.000 1.000 0,1.000-1.000 0,-1.000 1.000-232,14.000 55.000 1370,42.000 302.000 1090,-48.000-326.000-2812,1.000 0.000 1,2.000 0.000 0,7.000 15.000 351,-16.000-43.000-120,1.000-12.000-1961,-2.000 5.000 1994,1.000-1.000 0,-1.000 0.000 0,0.000 0.000 0,0.000 0.000 0,0.000 0.000 0,0.000-1.000-1,0.000 1.000 1,-1.000 0.000 0,1.000 0.000 0,-1.000 0.000 0,1.000-1.000 0,-1.000 1.000 0,0.000 0.000 0,0.000-3.000 87,-12.000-71.000-1399,4.000 23.000-43,-10.000-37.000 1442,-25.000-80.000 2064,-11.000-108.000-2064,46.000 235.000 681,5.000 31.000-530,0.000-1.000 1,1.000 1.000 0,1.000-1.000 0,0.000 0.000 0,0.000 0.000-1,1.000 0.000 1,1.000 1.000 0,1.000-3.000-152,-1.000 12.000 40,0.000 1.000 0,1.000-1.000 0,-1.000 1.000 1,1.000-1.000-1,-1.000 1.000 0,1.000 0.000 0,0.000-1.000 0,0.000 1.000 0,0.000 0.000 0,0.000 0.000 1,0.000 1.000-1,1.000-1.000 0,-1.000 0.000 0,1.000 1.000 0,0.000-1.000-40,10.000-2.000 95,0.000 0.000-1,0.000 0.000 1,0.000 1.000 0,1.000 1.000 0,0.000 1.000-1,-1.000 0.000 1,1.000 0.000 0,1.000 2.000-95,31.000 1.000-80,35.000 8.000 80,-21.000-2.000-386,6.000-4.000-2441,2.000-3.000-6260,-67.000-1.000 7721,-1.000 0.000 1,1.000 0.000-823,6.000 0.000 168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4:55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1.000 59.000 364,'0.000'0.000'2650,"0.000"0.000"-604,0.000 0.000-883,0.000 0.000-31,0.000 0.000 80,0.000 0.000 162,0.000 0.000-83,25.000-10.000 3486,3.000 0.000-3780,0.000 1.000 1,1.000 2.000 0,21.000-3.000-998,-25.000 6.000-1467,0.000 2.000-1,17.000 0.000 1468,52.000-2.000-11838,-79.000 4.000 8725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4:55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19.000 118.000 64,'0.000'0.000'1562,"0.000"0.000"-60,-1.000 2.000-361,-2.000 5.000-436,0.000 0.000 1,0.000 0.000-1,1.000 0.000 0,0.000 0.000 0,1.000 0.000 0,-1.000 1.000 1,1.000-1.000-1,0.000 8.000-705,2.000 66.000 4701,1.000-34.000-3456,-2.000-12.000-909,2.000-1.000 1,2.000 1.000-1,4.000 15.000-336,-10.000-66.000-3903,-2.000-50.000 2118,4.000 40.000 1567,0.000-32.000 690,2.000 1.000 1,4.000-14.000-473,-2.000 41.000 466,-3.000 15.000-85,1.000 1.000 1,0.000-1.000-1,1.000 1.000 0,1.000 0.000 0,0.000 0.000 1,1.000 0.000-1,6.000-12.000-381,-11.000 24.000 49,1.000 1.000-1,0.000-1.000 1,0.000 0.000 0,1.000 0.000-1,-1.000 1.000 1,0.000-1.000-1,1.000 0.000 1,-1.000 1.000 0,1.000-1.000-1,-1.000 1.000 1,1.000 0.000 0,0.000-1.000-1,-1.000 1.000 1,2.000 0.000-49,-3.000 1.000 168,5.000 1.000 241,-1.000 2.000-316,1.000 0.000 0,-1.000 0.000 0,0.000 0.000 1,0.000 1.000-1,0.000-1.000 0,0.000 1.000 0,0.000 0.000 0,-1.000 0.000 0,0.000 0.000 0,0.000 1.000 0,0.000-1.000 0,-1.000 1.000 0,1.000 1.000-93,30.000 68.000 535,-21.000-40.000-341,12.000 29.000 553,12.000 56.000-747,-8.000-7.000-2915,-17.000-93.000-603,-9.000-16.000 13,-2.000-3.000-3497,0.000 1.000 5214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4:56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1.000 83.000 532,'1.000'-1.000'11757,"2.000"-1.000"-5913,26.000-12.000-3978,93.000-7.000 56,-43.000 9.000-3297,0.000-4.000-3890,-22.000 2.000-4541,-50.000 11.000 5563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5:04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0.000 0.000 64,'9.000'217.000'10618,"15.000"0.000"-7112,-16.000-143.000-4569,-4.000 0.000-1,-3.000 4.000 1064,2.000 24.000-2446,-5.000 40.000-5764,2.000-130.000 6861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5:05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0.000 0.000 608,'0.000'0.000'1612,"0.000"0.000"-502,0.000 5.000 382,11.000 48.000 3037,-6.000-27.000-3212,0.000 0.000 1,-2.000 1.000-1,0.000 20.000-1317,10.000 306.000 4166,37.000 174.000-2759,-46.000-494.000-1532,42.000 426.000-3710,-34.000-149.000-4781,-9.000-243.000 3640,-3.000-66.000 3796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5:05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0.000 1.000 1448,'2.000'127.000'8963,"1.000"-1.000"-4144,19.000 254.000-981,9.000 272.000-4057,-26.000-220.000-5211,-8.000-345.000 2477,1.000-44.000 97,1.000 0.000-3524,1.000-41.000 5210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5:05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1.000 1.000 524,'1.000'57.000'11657,"8.000"47.000"-11657,33.000 135.000 6095,-23.000-138.000-5127,101.000 482.000-10,-107.000-514.000-1825,-4.000-16.000-2211,2.000-1.000 1,14.000 35.000 3077,-20.000-74.000-1065,10.000 33.000-2011,-7.000-15.000-2121,-5.000-25.000 2415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5:06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0.000 1.000 364,'1.000'25.000'4145,"0.000"-1.000"0,1.000 1.000 0,6.000 22.000-4145,-3.000-28.000 784,0.000 0.000 1,1.000-1.000 0,1.000 1.000-1,1.000-1.000 1,1.000-1.000 0,0.000 0.000 0,1.000 0.000-1,4.000 3.000-784,2.000 2.000 163,2.000-1.000 0,1.000-1.000-1,0.000 0.000 1,2.000-1.000 0,0.000-1.000 0,1.000-1.000-1,1.000-1.000 1,0.000-2.000 0,1.000 0.000-1,0.000-1.000 1,1.000-1.000 0,1.000-1.000-1,10.000 1.000-162,2.000 1.000-887,1.000-3.000-1,0.000-1.000 0,40.000 4.000 888,-35.000-8.000-2351,0.000-3.000 0,0.000-1.000-1,19.000-4.000 2352,-34.000 0.000-2256,0.000-1.000 0,12.000-4.000 2256,-22.000 4.000-1419,23.000-4.000-2868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5:06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1.000 0.000 492,'8.000'5.000'9588,"17.000"1.000"-8025,-20.000-5.000-337,30.000 7.000 2060,0.000-1.000 0,4.000-2.000-3286,129.000 6.000 1734,-70.000-6.000-873,389.000 23.000-754,-297.000-16.000-5878,70.000-10.000 5771,-142.000-7.000-12605,67.000-14.000 12605,-139.000 12.000-3619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5:06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0.000 133.000 528,'15.000'5.000'2580,"-1.000"1.000"1,1.000-2.000-1,0.000 0.000 0,0.000 0.000 0,12.000 0.000-2580,-3.000-2.000 1442,1.000-1.000-1,-1.000 0.000 0,10.000-3.000-1441,22.000-4.000-657,0.000-3.000 1,37.000-10.000 656,-52.000 9.000-1560,-1.000-2.000 0,0.000-1.000 0,5.000-4.000 1560,-26.000 8.000-1732,0.000-1.000 0,0.000 0.000-1,-1.000-1.000 1,5.000-5.000 1732,2.000-3.000-4219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5:07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1.000 12.000 1228,'0.000'0.000'2191,"0.000"0.000"-1146,0.000 0.000-343,0.000 0.000 79,0.000 0.000 48,0.000 0.000-50,0.000 0.000 151,2.000-2.000-542,1.000 1.000 0,0.000-1.000 0,-1.000 1.000 0,1.000 0.000 0,0.000 0.000 0,0.000 0.000 0,0.000 0.000 0,3.000-1.000-388,390.000 18.000 4887,-324.000-15.000-4663,711.000-8.000-2739,-196.000-1.000-6934,-529.000 8.000 6481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5:07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0.000 49.000 272,'7.000'-2.000'5451,"-1.000"-1.000"-3684,18.000-7.000 271,155.000-6.000 2652,101.000 3.000-2705,-226.000 10.000-1408,155.000 1.000 989,61.000 13.000-1566,47.000 14.000-3169,66.000 30.000-6218,-373.000-54.000 8973,40.000 7.000-2986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5:08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1.000 0.000 340,'4.000'18.000'933,"0.000"-1.000"0,2.000 0.000 0,0.000 0.000 0,1.000 0.000-933,17.000 52.000 1791,-3.000 42.000 904,3.000 60.000-2695,0.000 113.000-2232,-5.000-45.000-1367,-14.000-193.000 1892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5:08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1.000 0.000 1104,'0.000'0.000'2030,"0.000"0.000"-929,0.000 0.000-144,0.000 0.000-4,0.000 0.000 39,6.000 7.000 1105,1.000 8.000-1437,-1.000 0.000 1,0.000 0.000-1,-1.000 1.000 0,-1.000-1.000 1,-1.000 1.000-1,0.000 0.000 0,-1.000 0.000 1,0.000 6.000-661,2.000 5.000 656,61.000 629.000 4693,-53.000 1.000-11702,-20.000-272.000-3604,7.000-336.000 6889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5:09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4.000 0.000 80,'-3.000'40.000'7069,"2.000"40.000"-7069,15.000 101.000 5267,-7.000-112.000-3474,37.000 291.000 1768,4.000 44.000-2462,-22.000 30.000-2833,-24.000-236.000-3470,-10.000 42.000 5204,6.000-223.000-376,-10.000 154.000-8855,-11.000 19.000 9231,18.000-154.000-2044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5:09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289.000 1.000 508,'-16.000'91.000'8247,"4.000"-1.000"-4125,-7.000 51.000 165,-7.000 15.000-2361,-32.000 154.000-713,30.000-181.000-1664,15.000-63.000-1362,-3.000 0.000 0,-3.000-2.000 0,-16.000 38.000 1813,21.000-71.000-1677,-5.000 16.000-2183,7.000-19.000-1651,11.000-26.000 3226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5:09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104.000 1.000 116,'-1.000'0.000'359,"-1.000"0.000"1,1.000 0.000-1,0.000 1.000 1,0.000-1.000-1,-1.000 0.000 0,1.000 1.000 1,0.000-1.000-1,0.000 0.000 0,0.000 1.000 1,0.000 0.000-1,0.000-1.000 1,0.000 1.000-1,0.000 0.000 0,0.000-1.000 1,0.000 1.000-1,0.000 0.000 1,0.000 0.000-1,0.000 0.000 0,0.000 0.000 1,0.000 0.000-360,-13.000 28.000 3299,10.000-13.000-2126,0.000 0.000 1,1.000 0.000-1,1.000 3.000-1173,1.000-13.000 620,-8.000 153.000 1957,8.000-120.000-2404,1.000-24.000-341,0.000 0.000-1,-2.000 0.000 0,1.000 0.000 1,-4.000 8.000 168,-10.000 25.000-3798,15.000-47.000 2873,0.000-1.000-276,0.000 0.000-199,-13.000-15.000-2050,7.000-1.000 182,6.000 6.000 1219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5:10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601.000 1.000 40,'-101.000'147.000'9832,"100.000"-146.000"-9791,-51.000 72.000 2094,-4.000-3.000 0,-22.000 20.000-2135,35.000-45.000 312,21.000-20.000-368,0.000-2.000 0,-2.000-1.000 0,0.000 0.000 0,-2.000-2.000 0,-17.000 11.000 56,18.000-16.000-271,-51.000 28.000-4700,75.000-44.000 4774,1.000 0.000-1,-1.000 0.000 0,0.000 1.000 0,1.000-1.000 0,-1.000 0.000 0,1.000 0.000 1,-1.000 0.000-1,1.000 0.000 0,-1.000 0.000 0,1.000 0.000 0,0.000 0.000 0,-1.000 0.000 1,1.000 0.000-1,0.000 0.000 0,0.000 0.000 0,0.000 0.000 0,0.000-1.000 0,0.000 1.000 1,0.000 0.000-1,0.000 0.000 0,0.000 0.000 0,0.000 0.000 0,0.000 0.000 0,1.000 0.000 0,-1.000 0.000 1,0.000 0.000-1,1.000 0.000 0,-1.000 0.000 0,1.000 0.000 0,0.000-1.000 198,10.000-15.000-1934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5:10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1.000 27.000 308,'35.000'5.000'2340,"11.000"-3.000"-660,-16.000 1.000-1128,16.000-1.000 117,-2.000-2.000-65,8.000 0.000 104,-4.000 0.000-220,12.000 0.000-76,3.000-2.000-456,5.000-6.000-420,-25.000 6.000 8,17.000 0.000-136,8.000-6.000-128,5.000 3.000-17,-16.000 3.000 125,17.000-3.000-1564,-17.000 0.000 432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5:11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0.000 119.000 332,'1.000'-1.000'167,"-1.000"0.000"0,1.000-1.000 0,-1.000 1.000-1,1.000 0.000 1,0.000 0.000 0,0.000 0.000 0,-1.000 0.000 0,1.000-1.000 0,0.000 1.000 0,0.000 0.000-1,0.000 0.000 1,0.000 1.000 0,0.000-1.000 0,0.000 0.000 0,1.000 0.000 0,-1.000 0.000 0,0.000 1.000-1,0.000-1.000 1,1.000 1.000 0,-1.000-1.000 0,0.000 1.000 0,1.000-1.000 0,-1.000 1.000-1,0.000 0.000 1,1.000 0.000 0,-1.000-1.000-167,40.000-6.000 3295,234.000-8.000 6099,1.000 2.000-6782,206.000-10.000-1816,-53.000 0.000-785,1.000 7.000-3571,147.000 16.000-10374,-533.000 2.000 11038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5:11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0.000 88.000 1060,'0.000'0.000'3604,"2.000"1.000"-816,9.000 4.000-1914,-3.000-3.000-324,-1.000-1.000 0,0.000 0.000 0,1.000 0.000 0,-1.000-1.000 0,1.000 0.000 1,-1.000 0.000-1,0.000-1.000 0,4.000 0.000-550,9.000-1.000 1096,263.000-24.000 3455,-64.000 3.000-3135,331.000-13.000-1042,-179.000 26.000-4060,121.000 23.000-7931,-436.000-6.000 8040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5:16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0.000 0.000 1480,'5.000'79.000'9287,"7.000"0.000"-4956,-5.000-30.000-2613,13.000 57.000-270,4.000-1.000-1,7.000 8.000-1447,-24.000-88.000-266,15.000 40.000-3934,-20.000-76.000-2146,-4.000-9.000 3855,-21.000-56.000-2628,16.000 61.000 3878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5:17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41.000 306.000 436,'-7.000'-12.000'1272,"1.000"1.000"-130,-1.000-1.000 0,2.000 0.000 0,0.000 0.000-1,-1.000-3.000-1141,5.000 12.000 241,0.000 0.000 0,0.000 0.000 0,1.000 0.000 0,-1.000 0.000-1,1.000 0.000 1,-1.000 0.000 0,1.000-1.000 0,0.000 1.000-1,0.000 0.000 1,1.000 0.000 0,-1.000 0.000 0,1.000 0.000 0,-1.000 0.000-1,1.000 0.000 1,0.000 0.000 0,0.000 0.000 0,1.000 0.000-1,-1.000 0.000 1,0.000 0.000 0,1.000 0.000-241,6.000-7.000 411,1.000 0.000 0,-1.000 0.000 1,2.000 1.000-1,-1.000 0.000 0,1.000 1.000 0,0.000 0.000 0,1.000 0.000-411,80.000-46.000 880,-75.000 47.000-854,0.000 0.000 0,0.000 1.000 0,1.000 1.000 0,-1.000 0.000 0,1.000 1.000 0,0.000 1.000 0,0.000 1.000 0,0.000 0.000 0,1.000 2.000 0,-1.000 0.000 0,0.000 0.000 0,1.000 2.000 0,11.000 2.000-26,-24.000-3.000 29,-1.000-1.000-1,1.000 2.000 0,0.000-1.000 0,0.000 0.000 0,-1.000 1.000 1,1.000 0.000-1,0.000 0.000 0,-1.000 0.000 0,0.000 1.000 0,0.000 0.000 0,0.000 0.000 1,0.000 0.000-1,0.000 0.000 0,0.000 0.000 0,-1.000 1.000 0,1.000-1.000 1,-1.000 1.000-1,0.000 0.000 0,0.000 0.000 0,-1.000 0.000 0,1.000 1.000 1,-1.000-1.000-1,0.000 1.000 0,0.000-1.000 0,0.000 1.000 0,-1.000 0.000 0,0.000 0.000 1,0.000-1.000-1,0.000 2.000-28,2.000 12.000 542,-1.000-1.000 0,-1.000 1.000 0,-1.000-1.000 0,-1.000 1.000 0,0.000 0.000 0,-1.000-1.000-1,-1.000 1.000 1,-3.000 11.000-542,-5.000 43.000 908,7.000-41.000-892,1.000 1.000 0,2.000 0.000 1,1.000 0.000-1,2.000 0.000 0,1.000-1.000 0,2.000 10.000-16,-3.000-36.000-509,0.000 0.000 1,0.000-1.000-1,0.000 1.000 0,0.000-1.000 0,1.000 0.000 0,-1.000 0.000 1,1.000 0.000-1,0.000 0.000 0,2.000 2.000 509,-4.000-5.000-272,0.000 0.000 1,0.000 0.000-1,-1.000 0.000 0,1.000 0.000 1,0.000 0.000-1,0.000 0.000 1,0.000 0.000-1,0.000-1.000 0,0.000 1.000 1,0.000 0.000-1,0.000-1.000 0,0.000 1.000 1,0.000 0.000-1,0.000-1.000 0,0.000 1.000 1,1.000-1.000-1,-1.000 1.000 0,0.000-1.000 1,0.000 0.000-1,1.000 0.000 0,-1.000 1.000 1,0.000-1.000-1,0.000 0.000 0,1.000 0.000 1,-1.000 0.000-1,0.000 0.000 1,0.000-1.000-1,1.000 1.000 0,-1.000 0.000 1,0.000 0.000-1,0.000-1.000 0,0.000 1.000 1,1.000-1.000-1,-1.000 1.000 0,0.000-1.000 1,0.000 0.000 271,7.000-3.000-2678,7.000-1.000-1075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5:17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97.000 72.000 588,'-5.000'8.000'1440,"0.000"0.000"1,0.000 1.000-1,0.000 0.000 0,1.000-1.000 1,1.000 2.000-1,0.000-1.000 0,-2.000 6.000-1440,-11.000 73.000 5649,2.000-11.000-4340,12.000-65.000-1608,-2.000 12.000 253,4.000-24.000-67,0.000 0.000 0,0.000 1.000 0,0.000-1.000 0,0.000 1.000 0,0.000-1.000 0,0.000 0.000 0,0.000 1.000 0,0.000-1.000 0,0.000 0.000-1,0.000 1.000 1,0.000-1.000 0,-1.000 0.000 0,1.000 1.000 0,0.000-1.000 0,0.000 0.000 0,0.000 1.000 0,-1.000-1.000 0,1.000 0.000 0,0.000 1.000-1,0.000-1.000 1,0.000 0.000 0,-1.000 0.000 0,1.000 1.000 0,0.000-1.000 0,-1.000 0.000 0,1.000 0.000 0,0.000 0.000 0,-1.000 1.000 0,1.000-1.000-1,0.000 0.000 1,-1.000 0.000 0,1.000 0.000 0,0.000 0.000 0,-1.000 0.000 0,1.000 0.000 0,-1.000 0.000 113,0.000 0.000-90,0.000-1.000 1,0.000 0.000-1,-1.000 0.000 0,1.000 0.000 1,0.000 0.000-1,0.000 0.000 0,0.000 0.000 0,0.000 0.000 1,0.000 0.000-1,1.000 0.000 0,-1.000 0.000 1,0.000-1.000-1,0.000 1.000 0,1.000 0.000 1,-1.000-1.000-1,1.000 1.000 0,-1.000 0.000 1,1.000-1.000-1,-1.000 1.000 0,1.000-1.000 1,0.000 1.000-1,0.000-1.000 0,0.000 1.000 1,0.000 0.000-1,0.000-1.000 0,0.000 1.000 1,0.000-1.000-1,0.000 1.000 0,1.000-1.000 1,-1.000 0.000 89,4.000-27.000-1335,0.000 1.000 1,2.000 0.000-1,5.000-17.000 1335,2.000-4.000-1191,-8.000 30.000 903,1.000 0.000-1,0.000 1.000 0,6.000-11.000 289,-8.000 21.000 638,0.000 0.000-1,1.000 1.000 0,-1.000-1.000 1,2.000 1.000-1,1.000-2.000-637,-6.000 8.000 173,-1.000 0.000 0,1.000 1.000-1,0.000-1.000 1,-1.000 1.000 0,1.000-1.000 0,0.000 1.000-1,0.000-1.000 1,0.000 1.000 0,-1.000-1.000 0,1.000 1.000-1,0.000 0.000 1,0.000-1.000 0,0.000 1.000 0,0.000 0.000-1,0.000 0.000 1,0.000 0.000 0,-1.000 0.000 0,1.000 0.000-1,0.000 0.000 1,0.000 0.000 0,0.000 0.000 0,0.000 0.000-1,0.000 0.000 1,0.000 0.000 0,0.000 1.000 0,0.000-1.000-1,-1.000 0.000 1,1.000 1.000 0,0.000-1.000 0,0.000 0.000-1,0.000 1.000 1,-1.000-1.000 0,1.000 1.000 0,0.000-1.000-1,0.000 1.000 1,-1.000 0.000 0,1.000-1.000 0,-1.000 1.000-1,1.000 0.000 1,0.000-1.000 0,-1.000 1.000 0,1.000 0.000-1,-1.000 0.000 1,1.000 0.000-173,23.000 38.000 2704,-23.000-36.000-2639,40.000 74.000 2623,35.000 49.000-2688,-69.000-115.000-1431,2.000-1.000 0,-1.000 0.000 0,1.000-1.000-1,9.000 8.000 1432,-17.000-16.000-1564,6.000-1.000-825,-6.000 0.000 2143,1.000 1.000-1,-1.000-1.000 0,0.000 0.000 0,0.000 0.000 1,0.000 0.000-1,0.000 0.000 0,1.000 0.000 1,-1.000 0.000-1,0.000-1.000 0,0.000 1.000 1,0.000 0.000-1,0.000-1.000 0,0.000 1.000 1,0.000 0.000-1,0.000-1.000 0,1.000 1.000 1,-1.000-1.000-1,0.000 0.000 0,-1.000 1.000 1,1.000-1.000-1,0.000 0.000 0,0.000 0.000 247,13.000-12.000-4309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5:18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135.000 0.000 1104,'-1.000'3.000'775,"0.000"-1.000"-1,0.000 1.000 0,1.000 0.000 1,-1.000 0.000-1,1.000-1.000 1,-1.000 1.000-1,1.000 0.000 1,0.000 0.000-1,0.000-1.000 1,0.000 1.000-1,1.000 1.000-774,-1.000-2.000 426,1.000 0.000-1,0.000 0.000 1,-1.000 1.000 0,1.000-1.000-1,0.000 0.000 1,0.000 0.000 0,0.000 0.000-1,1.000 0.000 1,-1.000 0.000-1,0.000 0.000 1,1.000 0.000-426,4.000 3.000 416,-1.000 0.000-1,1.000 0.000 1,1.000 0.000-1,-1.000-1.000 0,0.000 0.000 1,7.000 3.000-416,2.000 2.000-89,-14.000-9.000 66,0.000 1.000 0,0.000-1.000-1,0.000 1.000 1,0.000-1.000 0,0.000 1.000 0,0.000-1.000 0,0.000 0.000-1,0.000 1.000 1,-1.000-1.000 0,1.000 0.000 0,0.000 0.000 0,0.000 0.000 0,0.000 0.000-1,0.000 0.000 1,0.000 0.000 0,0.000 0.000 0,0.000 0.000 0,0.000 0.000-1,0.000 0.000 1,0.000 0.000 0,0.000-1.000 0,0.000 1.000 0,1.000-1.000 23,-2.000 1.000-18,1.000-1.000-1,-1.000 1.000 1,0.000 0.000 0,1.000-1.000 0,-1.000 1.000 0,0.000 0.000-1,0.000-1.000 1,0.000 1.000 0,1.000-1.000 0,-1.000 1.000-1,0.000-1.000 1,0.000 1.000 0,0.000-1.000 0,0.000 1.000 0,0.000-1.000-1,0.000 1.000 1,0.000-1.000 0,0.000 1.000 0,0.000 0.000 0,0.000-1.000-1,0.000 1.000 1,0.000-1.000 0,0.000 1.000 0,0.000-1.000 0,0.000 1.000-1,-1.000-1.000 1,1.000 1.000 0,0.000-1.000 0,0.000 1.000 0,0.000 0.000-1,-1.000-1.000 1,1.000 1.000 0,0.000-1.000 0,-1.000 1.000 0,1.000 0.000-1,0.000-1.000 1,-1.000 1.000 0,1.000 0.000 0,0.000 0.000 0,-1.000-1.000-1,1.000 1.000 1,-1.000 0.000 0,1.000 0.000 0,-1.000-1.000 18,-15.000-17.000-231,13.000 14.000 219,0.000 1.000-1,1.000 0.000 1,-1.000 0.000-1,0.000 0.000 1,-1.000 0.000-1,1.000 0.000 1,-1.000 1.000 0,1.000-1.000-1,-2.000 0.000 13,0.000 1.000 109,0.000-1.000 0,1.000 1.000 0,-1.000-1.000 0,0.000 2.000 0,0.000-1.000 0,-1.000 0.000 0,1.000 1.000 0,0.000 0.000 0,0.000 0.000-1,-1.000 1.000 1,1.000-1.000 0,0.000 1.000 0,-1.000 0.000 0,1.000 1.000 0,0.000-1.000 0,-1.000 1.000 0,1.000 0.000 0,0.000 0.000 0,0.000 1.000 0,0.000 0.000 0,0.000 0.000 0,0.000 0.000 0,0.000 0.000 0,1.000 1.000 0,-1.000-1.000 0,1.000 1.000 0,-1.000 1.000-1,1.000-1.000 1,0.000 0.000 0,-2.000 4.000-109,3.000-3.000 115,0.000 0.000 0,1.000 0.000-1,-1.000 1.000 1,1.000-1.000-1,0.000 1.000 1,0.000 0.000 0,1.000-1.000-1,0.000 1.000 1,-1.000 0.000-1,2.000 0.000 1,-1.000 0.000-1,0.000 0.000 1,1.000 0.000 0,0.000 0.000-1,0.000 2.000-114,1.000-2.000 37,-1.000-1.000 1,0.000 1.000-1,1.000-1.000 0,0.000 0.000 0,0.000 1.000 0,0.000-1.000 0,0.000 0.000 0,1.000 0.000 1,-1.000 0.000-1,1.000 0.000 0,0.000 0.000 0,1.000 0.000 0,-1.000 0.000 0,1.000-1.000 0,-1.000 1.000 1,1.000-1.000-1,0.000 0.000 0,3.000 3.000-37,-1.000-3.000-46,1.000-1.000 0,-1.000 0.000 0,0.000 0.000 0,1.000 0.000 0,-1.000 0.000 0,1.000-1.000 0,0.000 0.000 0,0.000 0.000 0,-1.000 0.000 1,1.000-1.000-1,0.000 0.000 0,0.000 0.000 0,-1.000-1.000 0,1.000 1.000 0,0.000-1.000 0,2.000-1.000 46,4.000 0.000-232,1.000-1.000 0,-1.000 0.000 1,0.000-1.000-1,-1.000-1.000 0,1.000 0.000 0,-1.000 0.000 0,6.000-4.000 232,-4.000-1.000-171,0.000-1.000-1,-1.000-1.000 1,0.000 0.000-1,0.000-1.000 1,-2.000 0.000 0,1.000 0.000-1,-2.000-1.000 1,0.000-1.000-1,-1.000 0.000 1,0.000 0.000-1,3.000-9.000 172,-5.000 13.000 872,1.000 12.000 1201,8.000 26.000-81,8.000 35.000-1161,-17.000-44.000-1171,0.000-1.000 0,1.000 0.000 0,1.000 0.000 0,1.000 0.000-1,0.000-1.000 1,3.000 2.000 340,19.000 10.000-4721,-30.000-28.000 4431,0.000 0.000-1,-1.000 0.000 1,1.000 0.000-1,0.000 0.000 1,-1.000 0.000 0,1.000 0.000-1,0.000 0.000 1,0.000 0.000-1,-1.000 0.000 1,1.000 0.000-1,0.000 0.000 1,0.000 0.000 0,-1.000 0.000-1,1.000 0.000 1,0.000-1.000-1,-1.000 1.000 1,1.000 0.000-1,0.000-1.000 1,-1.000 1.000 0,1.000 0.000-1,0.000-1.000 1,-1.000 1.000-1,1.000-1.000 1,0.000 1.000 290,17.000-15.000-2315,-14.000 10.000 1562,14.000-10.000-1998,-3.000-1.000 190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5:18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93.000 193.000 1744,'-1.000'0.000'385,"0.000"0.000"-1,0.000 0.000 1,0.000-1.000 0,1.000 1.000-1,-1.000 0.000 1,0.000 0.000 0,0.000 1.000-1,0.000-1.000 1,1.000 0.000-1,-1.000 0.000 1,0.000 0.000 0,0.000 0.000-1,1.000 1.000 1,-1.000-1.000 0,0.000 0.000-1,0.000 1.000 1,1.000-1.000-1,-1.000 1.000 1,0.000-1.000 0,1.000 1.000-1,-1.000-1.000 1,0.000 1.000 0,1.000-1.000-1,-1.000 1.000 1,1.000-1.000-1,-1.000 1.000 1,1.000 0.000 0,-1.000-1.000-1,1.000 1.000 1,0.000 0.000 0,-1.000 0.000-1,1.000-1.000 1,0.000 1.000-1,0.000 0.000-384,3.000 11.000 4279,9.000-1.000-4451,-9.000-10.000 194,0.000 0.000 0,0.000 1.000-1,1.000-1.000 1,-1.000 0.000 0,0.000-1.000-1,0.000 1.000 1,0.000-1.000-1,1.000 1.000 1,-1.000-1.000 0,0.000 0.000-1,1.000 0.000 1,-1.000-1.000-1,0.000 1.000 1,0.000 0.000 0,1.000-1.000-1,-1.000 0.000 1,0.000 0.000 0,0.000 0.000-1,0.000 0.000 1,0.000-1.000-1,0.000 1.000 1,0.000-1.000 0,0.000 0.000-1,-1.000 1.000 1,1.000-1.000 0,0.000 0.000-1,-1.000-1.000 1,0.000 1.000-1,1.000 0.000 1,-1.000-1.000 0,0.000 1.000-1,0.000-1.000 1,0.000 0.000-1,-1.000 0.000 1,2.000-2.000-22,0.000-3.000-107,-1.000 2.000-71,0.000 1.000 0,0.000-1.000 1,0.000 0.000-1,-1.000 1.000 0,0.000-1.000 0,0.000 0.000 0,0.000 0.000 0,-1.000-1.000 178,0.000-5.000-378,1.000 9.000 315,-1.000 1.000 0,0.000-1.000-1,0.000 0.000 1,0.000 1.000 0,0.000-1.000-1,0.000 0.000 1,-1.000 1.000 0,1.000-1.000-1,-1.000 0.000 1,0.000 1.000 0,1.000-1.000 0,-1.000 1.000-1,-1.000-1.000 1,1.000 1.000 0,0.000 0.000-1,-1.000-1.000 64,-7.000-10.000-291,4.000 6.000 327,0.000 0.000 0,0.000 0.000 0,-1.000 1.000 0,0.000-1.000 0,0.000 1.000 0,-1.000 0.000 0,0.000 1.000-36,5.000 3.000 83,-1.000 1.000 0,0.000-1.000 1,1.000 1.000-1,-1.000 0.000 0,0.000 0.000 0,1.000 0.000 1,-1.000 1.000-1,0.000-1.000 0,0.000 1.000 0,0.000-1.000 1,0.000 1.000-1,1.000 0.000 0,-1.000 0.000 0,0.000 0.000 1,0.000 0.000-1,0.000 1.000 0,0.000-1.000 0,0.000 1.000 1,1.000 0.000-1,-1.000 0.000 0,0.000 0.000 0,0.000 0.000 1,-1.000 1.000-84,0.000 1.000 143,-1.000 0.000 1,1.000 1.000 0,0.000-1.000-1,1.000 1.000 1,-1.000 0.000-1,1.000-1.000 1,0.000 2.000 0,0.000-1.000-1,0.000 0.000 1,0.000 1.000-1,1.000-1.000 1,-1.000 1.000 0,1.000 0.000-1,0.000-1.000 1,0.000 5.000-144,-5.000 6.000 387,4.000-8.000-229,1.000 0.000 1,0.000 1.000-1,0.000-1.000 1,0.000 1.000-1,1.000 0.000 1,0.000-1.000-1,1.000 1.000 1,0.000 4.000-159,5.000 65.000 1065,-2.000-39.000-715,0.000-18.000-216,1.000 1.000 1,1.000-1.000-1,1.000 0.000 1,1.000 0.000 0,1.000 0.000-1,1.000-1.000 1,0.000 0.000-1,6.000 8.000-134,-11.000-21.000-13,1.000 0.000-1,-1.000 0.000 1,1.000 0.000-1,0.000 0.000 1,0.000-1.000-1,1.000 0.000 1,0.000 0.000 0,0.000 0.000-1,0.000-1.000 1,0.000 0.000-1,1.000 0.000 1,-1.000 0.000-1,1.000-1.000 1,0.000 0.000-1,0.000 0.000 1,1.000-1.000-1,0.000 0.000 14,-3.000 0.000-87,0.000-1.000-1,1.000 0.000 1,-1.000 0.000-1,0.000-1.000 0,1.000 1.000 1,-1.000-1.000-1,0.000-1.000 1,1.000 1.000-1,-1.000-1.000 1,0.000 0.000-1,1.000 0.000 0,-1.000 0.000 1,0.000-1.000-1,0.000 1.000 1,0.000-1.000-1,0.000-1.000 0,0.000 1.000 1,-1.000-1.000-1,1.000 1.000 1,-1.000-1.000-1,1.000-1.000 1,-1.000 1.000-1,0.000-1.000 0,1.000-1.000 88,1.000-1.000-210,-1.000-1.000-1,0.000 0.000 0,0.000 0.000 0,0.000 0.000 0,-1.000-1.000 0,0.000 0.000 0,-1.000 0.000 0,1.000 0.000 0,-1.000 0.000 211,-2.000 3.000-57,0.000 0.000 0,1.000 0.000 0,-2.000-1.000 0,1.000 1.000 0,-1.000 0.000 0,1.000 0.000 0,-1.000 0.000 0,-1.000-1.000 0,1.000 1.000 0,-1.000 0.000 0,0.000 0.000 0,0.000 0.000 0,0.000 0.000 0,-1.000 0.000 0,-1.000-3.000 57,2.000 6.000 18,0.000-1.000 0,0.000 1.000-1,-1.000 0.000 1,1.000-1.000 0,-1.000 1.000 0,0.000 0.000 0,0.000 0.000 0,1.000 0.000 0,-1.000 0.000-1,0.000 0.000 1,-1.000 1.000 0,1.000-1.000 0,0.000 0.000 0,0.000 1.000 0,-1.000 0.000 0,1.000-1.000-1,-1.000 1.000 1,1.000 0.000 0,-1.000 0.000 0,1.000 1.000 0,-1.000-1.000 0,0.000 0.000 0,0.000 1.000 0,1.000 0.000-1,-1.000 0.000 1,0.000 0.000 0,1.000 0.000 0,-1.000 0.000 0,0.000 0.000 0,0.000 0.000-18,-1.000 1.000 28,0.000 0.000 0,0.000 0.000 0,0.000 0.000-1,0.000 1.000 1,0.000-1.000 0,0.000 1.000 0,0.000 0.000 0,0.000 0.000 0,1.000 1.000 0,-1.000-1.000 0,1.000 0.000 0,0.000 1.000 0,-1.000 0.000 0,1.000 0.000 0,1.000 0.000 0,-1.000 0.000 0,0.000 1.000 0,1.000-1.000 0,-2.000 4.000-28,3.000-6.000-3,-3.000 5.000-38,0.000 1.000 0,0.000 0.000 0,1.000 1.000 0,0.000-1.000 0,0.000 1.000 0,0.000-1.000 0,1.000 1.000 0,1.000 0.000-1,-1.000 0.000 1,1.000 0.000 0,0.000 0.000 0,1.000 7.000 41,0.000-11.000-176,-1.000 0.000-91,1.000-1.000 1,0.000 1.000 0,0.000-1.000 0,0.000 0.000 0,1.000 1.000 0,-1.000-1.000 0,1.000 0.000 0,0.000 1.000-1,-1.000-1.000 1,2.000 0.000 0,-1.000 0.000 0,0.000 1.000 0,1.000-1.000 0,-1.000 0.000 0,1.000 0.000-1,0.000-1.000 1,0.000 1.000 0,0.000 0.000 0,2.000 2.000 266,0.000-3.000-552,0.000 1.000 1,0.000 0.000-1,0.000-1.000 1,1.000 0.000-1,-1.000 0.000 1,1.000-1.000-1,-1.000 1.000 1,1.000-1.000-1,-1.000 0.000 0,1.000 0.000 1,0.000 0.000-1,0.000-1.000 1,-1.000 0.000-1,1.000 1.000 1,2.000-2.000 551,35.000-5.000-3831,-24.000 3.000 1541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5:19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141.000 1.000 836,'-2.000'0.000'285,"1.000"1.000"0,0.000 0.000 1,0.000 0.000-1,0.000 0.000 0,0.000 0.000 0,0.000 0.000 0,0.000 1.000 0,0.000-1.000 1,0.000 0.000-1,0.000 0.000 0,0.000 1.000 0,1.000-1.000 0,-1.000 0.000 0,1.000 1.000 1,-1.000-1.000-1,1.000 1.000 0,-1.000-1.000 0,1.000 0.000 0,0.000 1.000 0,-1.000-1.000 0,1.000 1.000 1,0.000-1.000-1,0.000 1.000 0,0.000-1.000 0,1.000 1.000 0,-1.000-1.000 0,0.000 1.000 1,0.000-1.000-1,1.000 1.000 0,-1.000-1.000 0,1.000 1.000 0,-1.000-1.000 0,1.000 0.000 1,0.000 1.000-1,-1.000-1.000 0,1.000 0.000 0,0.000 1.000 0,0.000-1.000 0,0.000 0.000 1,0.000 0.000-1,0.000 0.000 0,0.000 0.000 0,0.000 0.000 0,1.000 0.000-285,6.000 4.000 243,1.000 1.000 0,-1.000-2.000-1,1.000 1.000 1,1.000-1.000 0,-1.000-1.000-1,0.000 0.000 1,7.000 2.000-243,-15.000-5.000-56,0.000 0.000-31,0.000 0.000 0,0.000 0.000 0,0.000 0.000 0,0.000-1.000 0,0.000 1.000 0,-1.000 0.000-1,1.000 0.000 1,0.000-1.000 0,0.000 1.000 0,0.000-1.000 0,0.000 1.000 0,-1.000-1.000 0,1.000 1.000 0,0.000-1.000 0,0.000 1.000 0,-1.000-1.000 0,1.000 0.000 0,0.000 1.000 0,-1.000-1.000-1,1.000 0.000 1,-1.000 1.000 0,1.000-1.000 0,-1.000 0.000 0,1.000 0.000 0,-1.000 0.000 0,1.000 1.000 0,-1.000-1.000 0,0.000-1.000 87,0.000 1.000-12,0.000-1.000-1,0.000 1.000 1,0.000 0.000 0,-1.000-1.000 0,1.000 1.000 0,-1.000 0.000-1,1.000 0.000 1,-1.000 0.000 0,1.000-1.000 0,-1.000 1.000-1,0.000 0.000 1,1.000 0.000 0,-1.000 0.000 0,0.000 0.000 0,0.000 0.000-1,0.000 0.000 1,0.000 0.000 0,0.000 0.000 0,0.000 0.000-1,0.000 1.000 1,0.000-1.000 0,0.000 0.000 0,-1.000 1.000 0,1.000-1.000-1,0.000 1.000 1,0.000-1.000 0,-1.000 1.000 0,1.000-1.000 0,0.000 1.000-1,0.000 0.000 1,-1.000 0.000 0,1.000 0.000 0,0.000 0.000-1,-1.000 0.000 1,1.000 0.000 0,0.000 0.000 0,-1.000 0.000 12,1.000 0.000 6,-17.000-2.000 751,1.000 1.000 0,-1.000 1.000 0,0.000 0.000 1,0.000 1.000-1,1.000 1.000 0,-10.000 3.000-757,23.000-4.000 123,1.000 0.000 1,-1.000 0.000 0,1.000 0.000-1,-1.000 0.000 1,1.000 1.000 0,0.000 0.000-1,-1.000-1.000 1,1.000 1.000 0,0.000 0.000-1,0.000 1.000 1,1.000-1.000 0,-1.000 1.000-1,0.000-1.000 1,1.000 1.000 0,-1.000 0.000 0,1.000 0.000-1,0.000 0.000 1,0.000 0.000 0,0.000 0.000-1,0.000 0.000 1,1.000 0.000 0,0.000 1.000-1,-1.000-1.000 1,1.000 1.000 0,0.000-1.000-1,0.000 1.000 1,1.000 0.000 0,-1.000-1.000-1,1.000 1.000 1,0.000 0.000 0,0.000-1.000-1,0.000 1.000 1,0.000 0.000 0,1.000-1.000-1,-1.000 2.000-123,1.000 1.000 27,0.000 1.000-1,0.000 0.000 0,1.000-1.000 0,-1.000 1.000 1,1.000-1.000-1,1.000 1.000 0,-1.000-1.000 0,1.000 0.000 1,1.000 0.000-1,-1.000 0.000 0,1.000 0.000 1,3.000 4.000-27,-4.000-7.000-46,0.000 0.000 0,0.000 0.000 0,1.000 0.000 0,-1.000 0.000 0,1.000 0.000 0,-1.000-1.000 0,1.000 1.000 0,0.000-1.000 1,0.000 0.000-1,0.000-1.000 0,0.000 1.000 0,0.000 0.000 0,0.000-1.000 0,1.000 0.000 0,-1.000 0.000 0,0.000 0.000 0,1.000-1.000 0,-1.000 0.000 1,3.000 0.000 45,0.000 0.000-289,-1.000-1.000 0,1.000-1.000 0,0.000 1.000 0,-1.000-1.000 0,1.000 0.000 0,-1.000-1.000 0,1.000 0.000 0,-1.000 0.000 1,0.000 0.000-1,0.000 0.000 0,0.000-1.000 0,-1.000 0.000 0,1.000-1.000 0,-1.000 1.000 0,0.000-1.000 0,0.000 0.000 0,-1.000 0.000 0,1.000 0.000 1,-1.000-1.000 288,4.000-5.000-145,1.000-1.000 0,-2.000 1.000 0,1.000-1.000 0,-2.000-1.000 0,0.000 0.000 0,0.000 0.000 0,-1.000 0.000 1,2.000-9.000 144,-7.000 22.000 146,0.000 0.000 1,0.000-1.000-1,-1.000 1.000 1,1.000-1.000-1,0.000 1.000 1,0.000 0.000-1,1.000-1.000 1,-1.000 1.000-1,0.000-1.000 1,0.000 1.000-1,0.000 0.000 1,0.000-1.000 0,0.000 1.000-1,0.000-1.000 1,0.000 1.000-1,1.000 0.000 1,-1.000-1.000-1,0.000 1.000 1,0.000 0.000-1,1.000-1.000 1,-1.000 1.000-1,0.000 0.000 1,0.000-1.000-1,1.000 1.000 1,-1.000 0.000 0,0.000 0.000-1,1.000-1.000 1,-1.000 1.000-1,0.000 0.000 1,1.000 0.000-1,-1.000 0.000 1,1.000 0.000-1,-1.000-1.000 1,0.000 1.000-1,1.000 0.000 1,-1.000 0.000-1,1.000 0.000 1,-1.000 0.000-1,0.000 0.000 1,1.000 0.000 0,-1.000 0.000-1,1.000 0.000 1,-1.000 0.000-1,1.000 0.000-146,13.000 18.000 2128,8.000 37.000-1340,-20.000-47.000-750,0.000 0.000 1,1.000 0.000-1,0.000 0.000 0,0.000-1.000 1,1.000 1.000-1,5.000 6.000-38,20.000 20.000-3035,-29.000-34.000 1868,3.000 1.000-375,0.000 1.000 1152,-1.000-1.000-131,0.000 0.000 1,0.000-1.000-1,0.000 1.000 0,1.000 0.000 1,-1.000-1.000-1,0.000 1.000 0,0.000-1.000 1,0.000 1.000-1,1.000-1.000 0,-1.000 0.000 1,0.000 0.000-1,0.000 0.000 0,0.000 0.000 1,1.000-1.000-1,-1.000 1.000 0,0.000-1.000 1,0.000 1.000-1,0.000-1.000 0,0.000 0.000 1,1.000 0.000-1,-1.000 0.000 0,1.000 0.000 521,13.000-8.000-4485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5:19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132.000 108.000 1168,'-1.000'0.000'616,"-1.000"0.000"-1,0.000 1.000 1,1.000-1.000-1,-1.000 0.000 1,1.000 0.000-1,-1.000 1.000 1,1.000-1.000-1,-1.000 1.000 1,1.000 0.000-1,-1.000-1.000 1,1.000 1.000-1,-1.000 0.000 1,1.000 0.000-1,0.000 0.000 1,-1.000 0.000-1,1.000 0.000 1,0.000 0.000-1,0.000 0.000 1,0.000 0.000-1,0.000 0.000 1,0.000 1.000-1,0.000-1.000-615,-3.000 14.000 3823,11.000-1.000-3678,-3.000-12.000-61,-1.000 1.000-1,1.000-1.000 1,0.000 0.000 0,0.000 0.000-1,0.000-1.000 1,0.000 1.000 0,0.000-1.000-1,0.000 0.000 1,1.000 0.000-1,-1.000 0.000 1,0.000-1.000 0,1.000 0.000-1,-1.000 1.000 1,0.000-1.000 0,1.000-1.000-1,-1.000 1.000 1,0.000-1.000 0,0.000 0.000-1,1.000 0.000 1,3.000-1.000-84,-4.000 1.000-22,1.000 0.000 0,-1.000-1.000 0,0.000 1.000 0,1.000-1.000 0,-1.000 0.000 0,0.000 0.000 0,0.000 0.000 0,0.000-1.000 0,-1.000 1.000 0,1.000-1.000 0,-1.000 0.000 0,1.000 0.000 0,-1.000 0.000 0,0.000-1.000 0,0.000 1.000 0,0.000-1.000 0,-1.000 0.000 0,1.000 1.000 0,0.000-4.000 22,-2.000 5.000-32,-1.000 0.000 0,0.000 0.000 0,0.000 0.000 0,0.000 0.000 0,0.000-1.000 0,0.000 1.000 0,0.000 0.000 0,-1.000 0.000 0,1.000 0.000 0,0.000 0.000 0,-1.000 0.000 0,0.000 0.000 0,0.000-1.000 0,0.000 1.000 0,1.000 1.000 0,-2.000-1.000 0,1.000 0.000-1,0.000 0.000 1,0.000 0.000 0,-1.000 1.000 0,1.000-1.000 0,-1.000 0.000 0,1.000 1.000 0,-2.000-1.000 32,-44.000-37.000-393,39.000 34.000 358,5.000 2.000 88,0.000 1.000-1,-1.000 0.000 1,1.000 0.000-1,-1.000 1.000 1,0.000-1.000 0,1.000 1.000-1,-1.000 0.000 1,0.000 0.000-1,0.000 0.000 1,0.000 0.000 0,0.000 0.000-1,1.000 1.000 1,-1.000 0.000-1,0.000 0.000 1,0.000 0.000 0,0.000 0.000-1,0.000 1.000 1,0.000-1.000-1,0.000 1.000 1,0.000 0.000 0,0.000 0.000-1,-1.000 1.000-52,-1.000 1.000 191,0.000 0.000 0,0.000 0.000 0,0.000 0.000 0,1.000 1.000 0,-1.000 0.000 0,1.000 0.000-1,0.000 1.000 1,0.000-1.000 0,0.000 1.000 0,1.000 0.000 0,-1.000 0.000 0,-2.000 6.000-191,2.000-4.000 139,1.000 1.000 0,0.000 0.000 0,0.000 0.000 0,1.000 0.000 0,0.000 0.000 0,0.000 0.000 0,1.000 1.000 1,0.000-1.000-1,0.000 1.000 0,1.000 0.000 0,0.000 0.000 0,1.000-1.000 0,0.000 1.000 0,1.000 5.000-139,-1.000-9.000 47,1.000 0.000 1,0.000 0.000-1,0.000 0.000 0,0.000 0.000 1,1.000-1.000-1,-1.000 1.000 1,1.000 0.000-1,0.000-1.000 0,1.000 1.000 1,-1.000-1.000-1,1.000 0.000 0,0.000 0.000 1,0.000 0.000-1,0.000 0.000 0,1.000 0.000 1,-1.000-1.000-1,1.000 1.000 0,0.000-1.000 1,0.000 0.000-1,0.000 0.000 0,0.000 0.000 1,0.000-1.000-1,1.000 0.000 0,-1.000 0.000 1,1.000 0.000-1,3.000 1.000-47,7.000 1.000-115,1.000 0.000 0,0.000-1.000 0,0.000-1.000 0,0.000 0.000-1,0.000-2.000 1,0.000 0.000 0,0.000 0.000 0,0.000-1.000 0,0.000-1.000 0,6.000-2.000 115,17.000-5.000-1455,1.000-2.000 0,-1.000-1.000 0,18.000-10.000 1455,-33.000 11.000-1773,0.000 0.000 0,-1.000-2.000 0,0.000 0.000-1,15.000-14.000 1774,-17.000 12.000-2763,-1.000-2.000 0,-1.000 0.000-1,0.000-2.000 1,11.000-15.000 2763,-21.000 23.000-1607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5:20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136.000 1.000 128,'-3.000'0.000'608,"0.000"0.000"0,0.000 0.000 0,0.000 0.000 1,0.000 1.000-1,0.000-1.000 0,0.000 1.000 0,0.000 0.000 0,0.000 0.000 0,0.000 0.000 0,0.000 0.000 1,0.000 1.000-1,1.000-1.000 0,-1.000 1.000 0,0.000 0.000 0,1.000-1.000 0,0.000 1.000 0,-1.000 0.000 1,1.000 0.000-1,0.000 1.000 0,0.000-1.000 0,0.000 0.000 0,0.000 1.000 0,0.000-1.000 0,1.000 1.000 1,-1.000 0.000-1,1.000 0.000 0,0.000-1.000 0,0.000 1.000 0,0.000 0.000 0,-1.000 1.000-608,0.000 6.000 472,0.000-1.000-1,0.000 1.000 0,1.000 0.000 0,0.000 0.000 0,0.000-1.000 1,1.000 1.000-1,1.000 0.000 0,0.000 0.000 0,0.000 0.000 0,1.000-1.000 1,0.000 1.000-1,1.000 2.000-471,2.000 9.000 207,1.000 0.000 0,0.000-1.000 0,2.000 0.000 0,0.000 0.000 0,1.000-1.000 0,3.000 3.000-207,-1.000-10.000-1974,-11.000-11.000 1866,0.000-1.000-1,0.000 0.000 0,0.000 0.000 1,1.000 0.000-1,-1.000 0.000 1,0.000 1.000-1,0.000-1.000 0,0.000 0.000 1,0.000 0.000-1,0.000 0.000 0,0.000 0.000 1,1.000 0.000-1,-1.000 0.000 1,0.000 1.000-1,0.000-1.000 0,0.000 0.000 1,0.000 0.000-1,1.000 0.000 0,-1.000 0.000 1,0.000 0.000-1,0.000 0.000 1,0.000 0.000-1,1.000 0.000 0,-1.000 0.000 1,0.000 0.000-1,0.000 0.000 0,0.000 0.000 1,1.000 0.000-1,-1.000 0.000 1,0.000 0.000-1,0.000 0.000 0,0.000 0.000 1,1.000 0.000-1,-1.000 0.000 0,0.000 0.000 1,0.000 0.000-1,0.000 0.000 1,0.000 0.000-1,1.000 0.000 0,-1.000 0.000 1,0.000 0.000-1,0.000-1.000 0,0.000 1.000 1,0.000 0.000-1,1.000 0.000 1,-1.000 0.000-1,0.000 0.000 0,0.000 0.000 1,0.000-1.000-1,0.000 1.000 0,0.000 0.000 1,0.000 0.000-1,0.000 0.000 1,1.000 0.000-1,-1.000-1.000 0,0.000 1.000 1,0.000 0.000-1,0.000 0.000 0,0.000 0.000 1,0.000-1.000-1,0.000 1.000 1,0.000 0.000-1,0.000 0.000 0,0.000 0.000 1,0.000-1.000-1,0.000 1.000 0,0.000 0.000 1,0.000 0.000 108,-1.000-4.000-541,1.000 0.000 0,-1.000 0.000 0,0.000 0.000 1,0.000 0.000-1,0.000 0.000 0,0.000 1.000 0,-1.000-1.000 1,0.000 0.000-1,0.000 1.000 0,0.000-1.000 0,0.000 1.000 1,-2.000-3.000 540,-38.000-42.000-3081,16.000 19.000 868,-10.000-9.000-518,21.000 25.000 1656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5:20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39.000 110.000 1280,'-4.000'-3.000'1571,"-17.000"-15.000"3165,8.000 12.000 1399,16.000 1.000-2646,0.000 2.000-3114,0.000 1.000 1,1.000 0.000-1,-1.000 0.000 0,1.000 1.000 1,-1.000-1.000-1,1.000 1.000 1,0.000 0.000-1,0.000 0.000 0,0.000 0.000 1,-1.000 0.000-1,3.000 0.000-375,52.000-3.000 1636,-30.000 2.000-961,229.000-29.000 681,-176.000 21.000-4993,-75.000 8.000-6584,-11.000-1.000 5902,-13.000-2.000 782,17.000 5.000 2902,-15.000-3.000-1895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5:23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50.000 42.000 120,'0.000'0.000'879,"0.000"0.000"-149,0.000 0.000-60,0.000 0.000-47,0.000 0.000-44,0.000 0.000-3,0.000 0.000 144,0.000 0.000 147,0.000 0.000 118,0.000 0.000-45,0.000 0.000 94,0.000 0.000-43,0.000 0.000-43,0.000 0.000-184,0.000 0.000 109,0.000 0.000 67,0.000 0.000-44,0.000 0.000-188,0.000 0.000 65,0.000 0.000 57,0.000 0.000-152,0.000 0.000-257,0.000 0.000-57,0.000 0.000-63,-10.000 0.000 157,-29.000 2.000-2110,48.000-24.000 1518,-7.000 20.000 148,1.000 0.000 0,-1.000 0.000 1,0.000 0.000-1,1.000 0.000 0,0.000 0.000 1,-1.000 1.000-1,1.000-1.000 0,0.000 1.000 1,0.000 0.000-1,-1.000 0.000 0,1.000 0.000 1,0.000 0.000-1,0.000 0.000 0,2.000 0.000-14,-5.000 1.000 65,0.000 0.000-8,0.000 0.000 9,6.000 13.000 93,2.000 4.000 18,-8.000 18.000-1374,0.000-34.000 397,0.000-1.000-211,-36.000 7.000-9054,20.000-9.000 6396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5:26"/>
    </inkml:context>
    <inkml:brush xml:id="br0">
      <inkml:brushProperty name="width" value="0.4" units="cm"/>
      <inkml:brushProperty name="height" value="0.8" units="cm"/>
      <inkml:brushProperty name="color" value="#ffacd5"/>
      <inkml:brushProperty name="tip" value="rectangle"/>
      <inkml:brushProperty name="rasterOp" value="maskPen"/>
    </inkml:brush>
  </inkml:definitions>
  <inkml:trace contextRef="#ctx0" brushRef="#br0">20.000 141.000 608,'0.000'0.000'1883,"0.000"0.000"-760,-15.000-10.000 1308,11.000 7.000 6683,10.000 2.000-8525,1.000 0.000 1,0.000 0.000-1,0.000 0.000 1,0.000 1.000-1,0.000 0.000 1,0.000 0.000-1,5.000 2.000-589,4.000-2.000 511,170.000 4.000 1562,-39.000 0.000-102,8.000-6.000-1971,-72.000-5.000 570,-1.000-4.000 1,6.000-4.000-571,-33.000 8.000 47,0.000 2.000 1,0.000 2.000-1,0.000 3.000 1,7.000 3.000-48,45.000 0.000 391,113.000 2.000 399,-141.000-2.000-1049,-46.000-1.000 202,-1.000-1.000 1,1.000-2.000-1,11.000-2.000 57,-12.000-1.000 100,230.000-36.000 445,-78.000 11.000-694,-97.000 16.000 237,-17.000 7.000-77,-1.000 2.000 0,1.000 4.000 0,8.000 3.000-11,38.000 0.000 194,-16.000-6.000-36,-48.000 1.000-308,0.000 2.000 0,25.000 4.000 150,-34.000-1.000 132,1.000-2.000 1,12.000-2.000-133,58.000 1.000-171,-30.000 1.000-27,-49.000-1.000 330,1.000 1.000-1,-1.000 2.000 1,4.000 1.000-132,20.000 1.000 54,-46.000-4.000-105,1.000 0.000-1,-1.000 0.000 1,1.000 1.000 0,9.000 3.000 51,-6.000-1.000-6,-1.000-1.000-1,0.000-1.000 1,1.000 0.000 0,0.000-1.000 0,-1.000-1.000-1,8.000-1.000 7,9.000 0.000-491,-29.000 1.000 356,0.000 0.000 0,0.000 0.000 0,0.000 1.000 1,-1.000-1.000-1,1.000 1.000 0,0.000 0.000 0,2.000 1.000 135,-6.000-2.000-217,0.000 0.000-16,0.000 0.000 8,0.000 0.000-52,0.000 0.000-300,0.000 0.000-303,0.000 0.000-238,0.000 0.000-119,0.000 0.000-395,-2.000-1.000-2406,-15.000-3.000 2122,14.000 3.000 628,0.000 1.000-1,-1.000-1.000 1,1.000-1.000-1,0.000 1.000 1,0.000 0.000-1,0.000-1.000 0,0.000 0.000 1,-3.000-1.000 1288,2.000-1.000-2477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5:34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131.000 287.000 84,'-3.000'-47.000'10516,"0.000"43.000"-8403,-4.000-7.000-461,5.000 11.000-1030,0.000 7.000-62,-6.000 112.000 2944,1.000-20.000-1886,5.000-54.000-1010,-3.000 80.000-380,5.000 1.000 0,13.000 83.000-228,-11.000-190.000-138,-2.000-13.000 15,0.000-1.000 0,1.000 0.000-1,0.000 1.000 1,0.000-1.000 0,0.000 0.000-1,0.000 0.000 1,1.000 0.000 0,1.000 3.000 123,-2.000-9.000-84,0.000 0.000 1,-1.000 1.000 0,1.000-1.000 0,0.000 1.000 0,0.000-1.000 0,-1.000 0.000 0,1.000 0.000 0,-1.000 1.000 0,1.000-1.000-1,-1.000 0.000 1,1.000 0.000 0,-1.000 0.000 0,1.000 0.000 0,-1.000 0.000 0,0.000 1.000 0,1.000-1.000 0,-1.000 0.000 0,0.000 0.000 0,0.000 0.000-1,0.000 0.000 1,0.000 0.000 0,0.000-1.000 83,9.000-35.000-443,-4.000-60.000-584,-4.000 0.000-1,-4.000-1.000 1,-4.000 1.000-1,-5.000 0.000 1,-21.000-85.000 1027,23.000 139.000 713,-2.000 0.000 0,-2.000 1.000 1,-1.000 1.000-1,-11.000-17.000-713,24.000 54.000 119,1.000 1.000 0,0.000-1.000 0,-1.000 0.000 0,1.000 1.000 0,0.000-1.000 0,1.000 0.000 1,-1.000 1.000-1,0.000-1.000 0,1.000 0.000 0,0.000 0.000 0,0.000 0.000 0,0.000 0.000 0,1.000 1.000 0,0.000-4.000-119,0.000 6.000 38,-1.000 0.000-1,1.000 0.000 0,-1.000 0.000 1,1.000 0.000-1,0.000 1.000 1,0.000-1.000-1,-1.000 0.000 0,1.000 0.000 1,0.000 1.000-1,0.000-1.000 1,0.000 1.000-1,0.000-1.000 0,0.000 1.000 1,-1.000-1.000-1,1.000 1.000 1,0.000 0.000-1,0.000-1.000 0,0.000 1.000 1,0.000 0.000-1,0.000 0.000 1,1.000-1.000-1,-1.000 1.000 0,0.000 0.000 1,0.000 0.000-1,0.000 0.000 1,0.000 0.000-1,0.000 1.000 0,0.000-1.000 1,0.000 0.000-1,1.000 1.000-37,36.000 9.000 739,-28.000-7.000-600,67.000 11.000 89,1.000-3.000 0,0.000-4.000 0,0.000-3.000 0,35.000-4.000-228,-29.000-1.000-4851,-85.000 2.000-1915,0.000 6.000 3590,-2.000 6.000 1599,0.000-7.000-1097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5:35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0.000 25.000 460,'4.000'-1.000'11201,"7.000"-1.000"-5146,6.000-1.000-3277,14.000 0.000-3620,4.000-1.000 1398,-5.000 0.000-491,0.000 2.000 1,0.000 2.000 0,13.000 1.000-66,9.000 0.000-1030,-15.000 3.000-1383,7.000 0.000-1906,-41.000-4.000 3496,0.000 0.000 1,1.000-1.000-1,-1.000 1.000 0,0.000 0.000 0,1.000-1.000 1,-1.000 0.000-1,0.000 0.000 0,0.000 0.000 0,0.000 0.000 1,2.000-1.000 822,10.000-5.000-3884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5:35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22.000 1.000 112,'0.000'0.000'2610,"0.000"4.000"2474,-2.000 19.000-1526,2.000 81.000 3846,0.000 57.000-5542,0.000-156.000-1860,-1.000 6.000-159,1.000-1.000 0,1.000 0.000 0,0.000 1.000 0,0.000-1.000-1,3.000 6.000 158,-3.000-27.000-6662,-1.000 9.000 6311,1.000-1.000 0,-1.000 1.000 1,1.000-1.000-1,-1.000 1.000 0,0.000-1.000 0,0.000 1.000 0,0.000-1.000 0,0.000 1.000 0,-1.000-1.000 1,1.000 1.000 350,-22.000-107.000-8543,17.000 96.000 7470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5:35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107.000 46.000 104,'-16.000'-7.000'3645,"9.000"3.000"-2330,1.000 1.000 0,-1.000 0.000-1,1.000 0.000 1,-1.000 1.000 0,0.000 0.000 0,0.000 0.000 0,0.000 1.000-1,-4.000-1.000-1314,-2.000 1.000 3715,1.000 0.000-2491,12.000 1.000-708,0.000 0.000 0,0.000 0.000-7,0.000 0.000-82,0.000 0.000 51,0.000 0.000-19,0.000 0.000-154,0.000 0.000-127,0.000 1.000-150,1.000 0.000 1,-1.000 0.000-1,1.000 0.000 0,-1.000 0.000 1,1.000 1.000-1,0.000-1.000 0,-1.000 0.000 1,1.000 0.000-1,0.000 0.000 0,0.000 0.000 0,0.000-1.000 1,-1.000 1.000-1,1.000 0.000 0,0.000 0.000 1,0.000 0.000-1,0.000-1.000 0,1.000 1.000 1,-1.000-1.000-1,0.000 1.000 0,0.000-1.000 1,0.000 1.000-1,1.000 0.000-28,31.000 10.000 103,-28.000-10.000-140,12.000 3.000-218,0.000 0.000-1,0.000-2.000 0,0.000 0.000 0,1.000-1.000 0,-1.000 0.000 0,1.000-2.000 0,-1.000 0.000 0,6.000-2.000 257,38.000-7.000-9471,43.000-13.000 9470,-80.000 17.000-2522,10.000-6.000-2254,-17.000 7.000 1155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5:36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6.000 39.000 140,'-4.000'1.000'10624,"3.000"0.000"-3846,1.000 3.000-1795,2.000 0.000-4291,8.000 5.000-3489,-2.000-6.000 4812,32.000 3.000-1919,-1.000-2.000 0,1.000-1.000 0,0.000-2.000 0,-1.000-2.000 0,1.000-2.000 0,3.000-2.000-96,-37.000 4.000-463,-1.000 0.000 1,0.000-1.000-1,0.000 1.000 1,0.000-1.000 0,0.000 0.000-1,2.000-2.000 463,13.000-4.000-3550,-20.000 2.000-732,-10.000-16.000 131,-3.000 10.000-1020,8.000 7.000 2413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5:36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52.000 118.000 348,'-17.000'-8.000'3629,"15.000"8.000"-3192,0.000-1.000 0,0.000 1.000 0,1.000-1.000 0,-1.000 1.000 0,0.000-1.000 0,1.000 0.000-1,-1.000 0.000 1,1.000 1.000 0,-1.000-1.000 0,1.000 0.000 0,-1.000 0.000 0,1.000-1.000 0,0.000 1.000-1,-1.000 0.000 1,1.000 0.000 0,0.000-1.000 0,0.000 1.000 0,0.000-1.000 0,0.000 1.000 0,0.000-1.000-1,0.000 1.000 1,0.000-1.000 0,1.000 1.000 0,-1.000-1.000 0,1.000 0.000 0,-1.000 1.000 0,1.000-1.000-1,-1.000-1.000-436,2.000 2.000 179,0.000-1.000 0,0.000 0.000-1,-1.000 1.000 1,1.000-1.000 0,0.000 1.000-1,0.000 0.000 1,1.000-1.000 0,-1.000 1.000-1,0.000 0.000 1,0.000-1.000 0,1.000 1.000-1,-1.000 0.000 1,0.000 0.000 0,1.000 0.000-1,-1.000 0.000 1,1.000 1.000 0,-1.000-1.000-1,1.000 0.000 1,0.000 0.000 0,-1.000 1.000-1,1.000-1.000 1,0.000 1.000 0,0.000 0.000-1,-1.000 0.000 1,1.000-1.000 0,0.000 1.000-179,54.000-9.000 710,-49.000 8.000-545,40.000-5.000 78,56.000-7.000-3094,1.000 3.000-5722,-57.000 1.000 63,-43.000 9.000 6567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5:37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78.000 140.000 2392,'-3.000'4.000'893,"1.000"-1.000"-1,0.000 1.000 1,0.000 1.000 0,1.000-1.000-1,-1.000 0.000 1,1.000 0.000-1,0.000 1.000 1,0.000-1.000 0,0.000 0.000-1,1.000 1.000 1,0.000-1.000-1,-1.000 1.000 1,2.000 3.000-893,7.000 67.000 4694,-1.000-22.000-3196,27.000 301.000 2682,-21.000-212.000-4682,-51.000-268.000-2415,13.000 25.000 3017,5.000 0.000 0,4.000 0.000 0,3.000-12.000-100,3.000 29.000 949,9.000 78.000-836,1.000-1.000 1,-1.000 1.000-1,1.000 0.000 1,0.000-1.000-1,1.000 1.000 0,0.000 0.000 1,0.000-1.000-1,0.000 1.000 1,0.000 0.000-1,3.000-6.000-113,-1.000 7.000 54,1.000 1.000 0,-1.000 0.000 0,1.000 0.000 0,-1.000 0.000 0,1.000 0.000 0,0.000 0.000-1,1.000 1.000 1,-1.000 0.000 0,1.000 0.000 0,-1.000 0.000 0,1.000 0.000 0,0.000 1.000 0,2.000-1.000-54,13.000-5.000 171,1.000 0.000-1,15.000-2.000-170,-15.000 4.000 116,23.000-5.000-283,1.000 2.000 1,-1.000 2.000 0,9.000 2.000 166,-9.000 0.000-603,59.000-2.000-2707,-93.000 7.000 1723,0.000 0.000 0,0.000 1.000 0,0.000 0.000 0,0.000 1.000 0,3.000 1.000 1587,-5.000 3.000-4792,-1.000 6.000 3274,-6.000-11.000 585,1.000 2.000-2863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5:37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0.000 81.000 732,'12.000'-6.000'6523,"17.000"-2.000"-3360,-27.000 8.000-2536,46.000-13.000 3606,22.000-7.000-1905,37.000-4.000-4450,-47.000 16.000-2144,-18.000 6.000-3634,-31.000 2.000 5086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5:38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44.000 118.000 124,'0.000'0.000'2975,"0.000"0.000"-199,0.000 0.000-1214,0.000 0.000-128,0.000 0.000 139,0.000 0.000 32,0.000 0.000-270,-1.000 5.000 1856,-3.000 19.000-1210,-3.000 56.000 10,2.000-10.000-2267,-3.000 0.000-1,-6.000 13.000 277,9.000-54.000-2292,5.000-28.000 1764,0.000-34.000-1391,1.000-45.000 1097,6.000-37.000 822,-4.000 88.000 481,1.000 0.000 0,1.000 0.000 1,2.000 0.000-1,1.000 1.000 0,0.000 0.000 0,3.000-2.000-481,-7.000 21.000 339,-1.000 1.000-1,1.000 0.000 0,0.000 0.000 0,1.000 0.000 1,-1.000 0.000-1,1.000 1.000 0,0.000-1.000 1,0.000 1.000-1,1.000 1.000 0,2.000-3.000-338,-6.000 7.000 58,0.000-1.000 0,-1.000 1.000 1,1.000 0.000-1,-1.000 0.000 0,1.000-1.000 0,0.000 1.000 0,-1.000 0.000 0,1.000 1.000 0,0.000-1.000 0,-1.000 0.000 1,1.000 0.000-1,-1.000 1.000 0,1.000-1.000 0,0.000 1.000 0,-1.000-1.000 0,1.000 1.000 0,-1.000 0.000 0,1.000 0.000 0,-1.000-1.000 1,0.000 1.000-1,1.000 0.000 0,-1.000 0.000 0,0.000 0.000 0,0.000 1.000 0,2.000 0.000-58,25.000 29.000 475,-16.000-14.000-311,-2.000-1.000 1,0.000 1.000-1,-1.000 1.000 1,-1.000 0.000 0,0.000 0.000-1,2.000 10.000-164,4.000 22.000-1347,8.000 43.000 1347,-10.000-10.000-6163,-12.000-80.000 2519,-1.000 4.000 2304,0.000 4.000-126,2.000-7.000-5418,-3.000-6.000 4734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5:38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21.000 54.000 780,'-15.000'-4.000'2242,"9.000"3.000"1686,10.000 2.000 9635,21.000 3.000-12955,0.000-1.000 0,-1.000-2.000-1,1.000 0.000 1,0.000-1.000 0,18.000-4.000-608,-8.000 0.000-2508,-1.000-2.000 1,8.000-3.000 2507,-38.000 8.000-576,0.000 0.000-1,0.000 0.000 1,0.000-1.000-1,0.000 0.000 1,0.000 1.000-1,-1.000-1.000 1,1.000-1.000-1,0.000 1.000 577,9.000-9.000-6152,-1.000 1.000 923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5:39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68.000 0.000 68,'-1.000'1.000'90,"0.000"0.000"0,0.000 0.000-1,0.000 0.000 1,-1.000 0.000 0,1.000 0.000 0,0.000 0.000 0,-1.000-1.000-1,1.000 1.000 1,0.000 0.000 0,-1.000-1.000 0,1.000 1.000-1,-1.000-1.000 1,1.000 0.000 0,-1.000 0.000 0,1.000 1.000 0,-1.000-1.000-1,1.000 0.000 1,-1.000 0.000 0,1.000 0.000 0,-2.000-1.000-90,-15.000 4.000 647,17.000-3.000-605,1.000 1.000 0,-1.000-1.000 0,0.000 0.000 1,1.000 1.000-1,-1.000-1.000 0,0.000 0.000 0,0.000 0.000 0,0.000 0.000 1,1.000 0.000-1,-1.000 0.000 0,0.000 0.000 0,0.000 0.000 0,0.000 0.000 1,1.000 0.000-1,-1.000 0.000 0,0.000 0.000 0,0.000 0.000 0,1.000 0.000 1,-1.000-1.000-1,0.000 1.000 0,0.000 0.000 0,1.000-1.000 0,-1.000 1.000 0,0.000 0.000 1,1.000-1.000-43,1.000-3.000 154,13.000 1.000-376,-11.000 3.000-1724,-3.000 0.000 974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30:28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87.000 0.000 696,'-3.000'2.000'575,"1.000"0.000"-1,-1.000 0.000 1,0.000 1.000-1,1.000-1.000 0,-1.000 1.000 1,1.000-1.000-1,1.000 0.000-191</inkml:trace>
  <inkml:trace contextRef="#ctx0" brushRef="#br0">13.000 477.000 20029,'1.000'4.000'27,"2.000"6.000"40,1.000 0.000 0,1.000 0.000 0,-1.000-1.000 0,2.000 1.000-67,2.000 3.000 38,1.000 0.000 1,0.000 0.000-1,1.000-1.000 1,0.000 0.000-1,1.000-1.000 1,1.000 0.000-1,-1.000 0.000 0,2.000-2.000 1,0.000 1.000-1,0.000-2.000 1,0.000 1.000-1,1.000-2.000 1,0.000 0.000-1,1.000-1.000 1,9.000 3.000-39,-2.000 0.000-245,1.000-2.000 0,0.000-1.000 0,1.000-1.000 0,-1.000 0.000 0,1.000-2.000 0,2.000-1.000 245,-12.000-1.000-427,1.000-1.000-1,-1.000-1.000 0,1.000 0.000 0,-1.000-1.000 0,0.000-1.000 1,0.000 0.000-1,0.000-1.000 0,0.000 0.000 0,-1.000-1.000 0,9.000-5.000 428,-6.000 2.000-901,0.000-1.000 0,0.000 0.000 0,-1.000-2.000-1,0.000 0.000 1,-1.000 0.000 0,0.000-1.000 0,-1.000-1.000 0,-1.000 0.000-1,0.000-1.000 1,0.000-1.000 0,-1.000 1.000 0,-1.000-2.000-1,-1.000 1.000 1,4.000-10.000 901,-2.000 4.000-1580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5:13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0.000 228.000 540,'1.000'-2.000'317,"-1.000"0.000"-1,1.000 0.000 1,0.000 0.000-1,0.000 0.000 1,0.000 0.000-1,0.000 0.000 1,0.000 0.000-1,1.000 0.000 1,-1.000 0.000-1,1.000 1.000 1,-1.000-1.000-1,1.000 0.000 1,-1.000 1.000-1,1.000-1.000 1,0.000 1.000 0,1.000-1.000-317,13.000-15.000 2046,-7.000 6.000-1564,0.000 1.000-1,1.000 0.000 1,-1.000 0.000 0,2.000 1.000 0,0.000 0.000 0,0.000 1.000-1,0.000 0.000 1,1.000 1.000 0,8.000-4.000-482,7.000-2.000 218,0.000 1.000-1,0.000 1.000 1,1.000 2.000 0,6.000-1.000-218,-10.000 4.000 106,-1.000-1.000 41,0.000 1.000 0,1.000 2.000 1,-1.000 0.000-1,15.000 0.000-147,-30.000 4.000 31,-1.000 0.000 1,1.000 0.000-1,-1.000 1.000 1,1.000 0.000-1,-1.000 1.000 1,0.000-1.000-1,0.000 1.000 0,0.000 1.000 1,0.000-1.000-1,0.000 1.000 1,0.000 1.000-1,0.000-1.000 1,-1.000 1.000-1,0.000 0.000 1,0.000 1.000-1,6.000 4.000-31,38.000 41.000 146,-1.000 1.000-1,-3.000 3.000 1,29.000 44.000-146,-3.000 1.000-430,-70.000-97.000 326,-1.000 0.000-1,0.000 0.000 1,0.000 0.000-1,0.000 0.000 0,0.000 1.000 1,0.000-1.000-1,0.000 0.000 1,-1.000 0.000-1,1.000 1.000 1,-1.000-1.000-1,1.000 0.000 0,-1.000 1.000 1,0.000-1.000-1,0.000 1.000 1,0.000-1.000-1,0.000 0.000 1,0.000 1.000-1,-1.000-1.000 1,1.000 0.000-1,-1.000 1.000 0,0.000-1.000 1,1.000 0.000-1,-1.000 1.000 1,0.000-1.000-1,0.000 0.000 1,-1.000 0.000-1,1.000 0.000 0,0.000 0.000 1,-1.000 0.000-1,1.000 0.000 1,-1.000 0.000-1,1.000-1.000 1,-1.000 1.000-1,0.000-1.000 0,-1.000 1.000 105,-9.000 9.000-899,0.000-1.000-1,-1.000-1.000 0,0.000-1.000 0,0.000 0.000 0,-2.000 0.000 900,-1.000 1.000-926,-43.000 26.000-2152,32.000-22.000 1406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5:13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822.000 0.000 76,'3.000'4.000'3921,"6.000"10.000"-1635,3.000 5.000 240,-8.000-13.000-1991,-1.000-1.000 1,1.000 1.000-1,-1.000 0.000 1,-1.000 0.000-1,1.000 0.000 1,0.000 3.000-536,16.000 55.000 1782,-11.000-41.000-1106,-2.000 1.000 0,0.000 0.000 0,-1.000 3.000-676,-2.000-7.000 296,0.000-6.000-61,-1.000 0.000 0,0.000 1.000 0,-2.000-1.000 0,1.000 1.000-1,-2.000-1.000 1,0.000 1.000 0,0.000-1.000 0,-4.000 11.000-235,2.000-10.000-3,-1.000-2.000 0,-1.000 1.000 0,0.000 0.000 1,-1.000-1.000-1,-1.000 0.000 0,0.000 0.000 0,0.000-1.000 0,-1.000 0.000 0,-1.000 0.000 0,0.000-1.000 0,-1.000 0.000 1,0.000 0.000-1,0.000-1.000 0,-1.000-1.000 0,0.000 0.000 0,-1.000 0.000 0,-11.000 5.000 3,17.000-10.000-36,-10.000 5.000-115,0.000-1.000 1,-1.000 0.000 0,0.000-1.000-1,0.000 0.000 1,-1.000-2.000 0,0.000 0.000 0,-17.000 2.000 150,-19.000-1.000-897,-45.000-2.000 897,79.000-4.000-95,1.000-1.000 0,0.000-1.000 0,-1.000-1.000 0,1.000 0.000 0,0.000-2.000 0,-15.000-5.000 95,8.000-2.000-140,0.000 0.000 1,1.000-2.000 0,1.000 0.000-1,0.000-2.000 1,-9.000-9.000 139,4.000 6.000-1137,-1.000 2.000-1,0.000 1.000 1,-17.000-6.000 1137,47.000 22.000-36,0.000 0.000 1,0.000 0.000 0,0.000 0.000 0,0.000 0.000-1,0.000 0.000 1,0.000 0.000 0,0.000 0.000 0,0.000 0.000 0,0.000 0.000-1,0.000 0.000 1,1.000 0.000 0,-1.000 0.000 0,0.000 0.000-1,0.000 0.000 1,0.000 0.000 0,0.000 0.000 0,0.000 0.000-1,0.000 0.000 1,0.000 0.000 0,0.000 0.000 0,0.000-1.000-1,0.000 1.000 1,0.000 0.000 0,0.000 0.000 0,0.000 0.000-1,0.000 0.000 1,0.000 0.000 0,0.000 0.000 0,0.000 0.000-1,0.000 0.000 1,0.000 0.000 0,0.000 0.000 0,0.000 0.000-1,0.000 0.000 1,0.000 0.000 0,0.000 0.000 0,0.000-1.000-1,0.000 1.000 1,0.000 0.000 0,0.000 0.000 0,0.000 0.000-1,0.000 0.000 1,0.000 0.000 0,0.000 0.000 0,0.000 0.000-1,0.000 0.000 1,0.000 0.000 0,0.000 0.000 0,0.000 0.000-1,0.000 0.000 1,0.000-1.000 0,0.000 1.000 0,0.000 0.000 0,0.000 0.000-1,0.000 0.000 1,0.000 0.000 0,0.000 0.000 0,0.000 0.000-1,0.000 0.000 1,0.000 0.000 0,0.000 0.000 0,0.000 0.000-1,0.000 0.000 1,0.000 0.000 0,-1.000 0.000 35,13.000-3.000-570,13.000 0.000 224,-20.000 3.000 160,37.000 1.000-1776,0.000-3.000-1,0.000-1.000 1,0.000-2.000 1962,-15.000 0.000-1638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5:14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471.000 11.000 760,'-11.000'2.000'740,"0.000"-1.000"0,1.000 0.000-1,-1.000 0.000 1,0.000-1.000 0,0.000-1.000 0,0.000 1.000 0,0.000-2.000-1,-7.000-1.000-739,7.000 2.000 582,-4.000-1.000-25,0.000-1.000-173,-1.000 1.000 0,1.000 1.000 1,-1.000 1.000-1,-6.000 0.000-384,18.000 1.000 65,0.000 0.000 0,0.000 1.000 1,0.000-1.000-1,0.000 1.000 0,0.000 0.000 0,1.000 0.000 0,-1.000 0.000 0,1.000 1.000 1,-1.000-1.000-1,1.000 1.000 0,0.000-1.000 0,0.000 1.000 0,0.000 0.000 0,0.000 0.000 0,1.000 1.000-65,-37.000 51.000 1215,21.000-25.000-858,0.000 2.000 0,2.000 0.000-1,2.000 1.000 1,0.000 0.000 0,3.000 1.000 0,-5.000 23.000-357,-28.000 173.000-7410,37.000-201.000 4957,4.000 5.000-887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30:28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22.000 303.000 16034,'-2.000'8.000'0,"-5.000"22.000"-458,-4.000 26.000-3055,11.000-52.000 2796,-1.000 0.000 1,1.000 1.000-1,0.000-1.000 0,0.000 0.000 0,0.000 0.000 0,1.000 1.000 1,0.000-1.000-1,-1.000 0.000 0,1.000 0.000 0,2.000 4.000 717,0.000-5.000-3167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5:43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131.000 1.000 472,'-12.000'14.000'3448,"0.000"2.000"0,1.000-1.000 0,-1.000 3.000-3448,-24.000 54.000 4775,26.000-46.000-4535,1.000 0.000 1,2.000 1.000-1,0.000 0.000 1,2.000 0.000-1,1.000 0.000 1,1.000 1.000-1,1.000 24.000-240,3.000-31.000-876,1.000 0.000-1,1.000 0.000 1,2.000 0.000-1,0.000-1.000 0,0.000 0.000 1,2.000 0.000-1,2.000 3.000 877,-7.000-20.000-332,-1.000 1.000-1,1.000-1.000 1,0.000 0.000-1,0.000 0.000 1,1.000 0.000-1,-1.000 0.000 0,1.000 0.000 1,-1.000 0.000-1,1.000-1.000 1,0.000 1.000-1,0.000-1.000 333,13.000 13.000-3394,-8.000-6.000 440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6:02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1.000 0.000 44,'0.000'0.000'745,"0.000"0.000"348,0.000 0.000-261,0.000 0.000-160,0.000 0.000-86,0.000 0.000 93,0.000 0.000-8,0.000 0.000-95,0.000 0.000-73,2.000 31.000 1246,7.000 68.000-462,-5.000-49.000-1152,8.000 36.000-135,0.000 13.000-2109,-10.000-35.000-2648,-3.000-62.000 3390,-1.000 4.000 80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6:02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22.000 1.000 144,'0.000'0.000'1054,"0.000"0.000"-192,0.000 0.000-342,0.000 0.000 94,-2.000 0.000-253,0.000 1.000 0,1.000-1.000 0,-1.000 1.000-1,0.000 0.000 1,0.000 0.000 0,0.000 0.000 0,0.000 0.000-1,1.000 0.000 1,-1.000 0.000 0,0.000 0.000 0,1.000 1.000-361,2.000 13.000 475,1.000-1.000-1,0.000 1.000 1,1.000-1.000 0,1.000 1.000 0,3.000 5.000-475,9.000 44.000 559,4.000 97.000 298,-16.000-114.000-730,9.000 88.000-328,-7.000 28.000 201,3.000-96.000-5688,-9.000-66.000 4807,0.000-1.000-378,0.000 0.000-680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6:03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22.000 61.000 320,'-16.000'-38.000'7023,"12.000"27.000"-5558,2.000-1.000-159,12.000 23.000-604,52.000 92.000 907,-41.000-66.000-1376,2.000 0.000 0,15.000 17.000-233,-12.000-17.000 26,-22.000-28.000-158,2.000-1.000-1,-1.000 0.000 0,1.000-1.000 1,0.000 1.000-1,6.000 4.000 133,2.000 6.000-1139,-13.000-16.000 733,0.000 0.000 0,0.000 0.000 0,1.000 0.000 0,-1.000-1.000 0,0.000 1.000 0,1.000 0.000 1,-1.000-1.000-1,1.000 1.000 0,-1.000-1.000 0,1.000 0.000 0,-1.000 1.000 0,1.000-1.000 0,0.000 0.000 0,0.000 0.000 0,1.000 0.000 406,-3.000-1.000-2336,0.000 0.000 66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6:04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85.000 7.000 892,'0.000'-1.000'127,"0.000"1.000"0,0.000 0.000 0,0.000-1.000 0,0.000 1.000 0,1.000 0.000 0,-1.000-1.000 0,0.000 1.000 0,0.000 0.000 0,1.000 0.000 0,-1.000-1.000 0,0.000 1.000 0,0.000 0.000 0,1.000 0.000 0,-1.000-1.000 0,0.000 1.000 0,1.000 0.000 0,-1.000 0.000-1,0.000 0.000 1,1.000 0.000 0,-1.000-1.000 0,0.000 1.000 0,1.000 0.000 0,-1.000 0.000 0,0.000 0.000 0,1.000 0.000 0,-1.000 0.000 0,0.000 0.000 0,1.000 0.000 0,-1.000 0.000 0,1.000 0.000 0,-1.000 0.000 0,0.000 0.000 0,1.000 0.000 0,-1.000 0.000 0,0.000 0.000 0,1.000 1.000 0,-1.000-1.000 0,0.000 0.000 0,1.000 0.000 0,-1.000 0.000 0,0.000 0.000 0,1.000 1.000 0,-1.000-1.000 0,0.000 0.000 0,0.000 0.000 0,1.000 1.000 0,-1.000-1.000-1,0.000 0.000 1,0.000 0.000 0,1.000 1.000 0,-1.000-1.000 0,0.000 0.000 0,0.000 1.000 0,0.000-1.000 0,1.000 0.000 0,-1.000 1.000 0,0.000-1.000 0,0.000 0.000 0,0.000 1.000 0,0.000-1.000 0,0.000 0.000 0,0.000 1.000 0,0.000-1.000 0,0.000 1.000 0,0.000-1.000 0,0.000 0.000 0,0.000 1.000-127,-1.000 21.000 557,-2.000 0.000 0,0.000 0.000 0,-1.000 0.000 0,-2.000 3.000-557,1.000-6.000 539,2.000-6.000-73,-2.000-1.000 0,1.000 0.000 0,-2.000 0.000 0,-2.000 5.000-466,1.000-5.000 360,1.000 1.000 1,1.000-1.000-1,0.000 1.000 0,-1.000 7.000-360,-2.000 0.000-195,7.000-18.000 72,0.000 0.000 1,0.000 0.000 0,0.000 0.000-1,0.000 0.000 1,1.000 1.000-1,-1.000-1.000 1,1.000 0.000 0,-1.000 0.000-1,1.000 0.000 1,0.000 1.000 122,-4.000 7.000-1500,0.000-4.000-699,3.000-1.000-4293,1.000-5.000 3503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6:05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64.000 709.000 272,'11.000'-13.000'2006,"-8.000"7.000"1758,0.000-11.000-2622,0.000 0.000-1,-2.000 0.000 1,0.000 0.000 0,-1.000-4.000-1142,5.000-57.000 843,-3.000 48.000-330,-2.000-1.000-1,-1.000 0.000 0,-1.000 1.000 1,-2.000-6.000-513,1.000 3.000 87,-2.000 14.000-256,0.000 0.000 1,-1.000 1.000-1,-1.000 0.000 0,0.000 0.000 0,-2.000 0.000 0,-6.000-10.000 169,2.000 3.000-382,9.000 13.000 308,1.000 0.000-1,0.000 1.000 0,1.000-1.000 1,1.000 0.000-1,0.000 0.000 0,0.000-1.000 1,1.000 1.000-1,0.000 0.000 0,1.000 0.000 1,1.000 0.000-1,0.000-2.000 75,-1.000 11.000-106,-1.000 3.000-17,8.000-15.000-208,-6.000 12.000-3029,-1.000 2.000-3638,-1.000 1.000 6567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6:06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133.000 82.000 68,'0.000'0.000'509,"0.000"0.000"-15,0.000 0.000-20,0.000 0.000 195,0.000 0.000 111,-15.000 19.000 3501,10.000-12.000-3669,0.000 0.000 0,1.000 1.000 0,-1.000 0.000 0,1.000 0.000 0,-2.000 5.000-612,-3.000 7.000 322,-2.000-1.000 145,-1.000 3.000-55,-1.000 0.000 0,-1.000-1.000 0,-3.000 4.000-412,5.000 5.000 174,11.000-19.000-177,7.000-16.000-161,20.000-47.000 7,-2.000-1.000-1,-2.000-1.000 158,22.000-84.000-86,-44.000 137.000 72,0.000 0.000 50,0.000 1.000 0,0.000-1.000 0,-1.000 1.000 0,1.000-1.000 0,0.000 0.000 0,0.000 1.000 0,0.000-1.000 0,0.000 1.000 0,0.000-1.000 0,0.000 0.000-1,0.000 1.000 1,1.000-1.000 0,-1.000 1.000 0,0.000-1.000 0,0.000 0.000 0,0.000 1.000 0,0.000-1.000 0,1.000 1.000 0,-1.000-1.000 0,0.000 1.000 0,1.000-1.000-1,-1.000 1.000 1,0.000-1.000 0,1.000 1.000 0,-1.000-1.000 0,1.000 1.000 0,-1.000 0.000 0,1.000-1.000 0,-1.000 1.000 0,0.000 0.000 0,1.000-1.000 0,0.000 1.000-1,-1.000 0.000 1,1.000-1.000 0,-1.000 1.000 0,1.000 0.000-36,6.000 9.000 474,-1.000-1.000 0,1.000 1.000 0,1.000-1.000 0,0.000-1.000 0,0.000 1.000 0,1.000-1.000 0,-1.000-1.000 0,1.000 0.000 0,5.000 3.000-474,-2.000-1.000 91,0.000 0.000 0,0.000 1.000 0,-1.000 1.000 0,0.000 0.000 0,8.000 9.000-91,14.000 22.000-3033,-32.000-39.000 1712,1.000 6.000-1111,-1.000 1.000 357,1.000-7.000-3835,-2.000-2.000 2839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6:07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11.000 91.000 76,'0.000'0.000'1739,"0.000"0.000"-231,0.000 0.000-353,0.000 0.000-207,0.000 0.000-22,0.000 0.000-29,0.000 0.000-148,0.000 4.000 913,-1.000 51.000 32,-1.000-24.000-1172,2.000-1.000 1,1.000 1.000 0,2.000-1.000 0,1.000 3.000-523,5.000 19.000 750,-6.000-28.000-436,1.000-1.000-1,2.000 0.000 1,3.000 7.000-314,-6.000-8.000-1860,-4.000-23.000 1750,1.000 1.000 0,-1.000-1.000 0,1.000 0.000 0,-1.000 1.000 0,1.000-1.000 0,-1.000 1.000-1,1.000-1.000 1,0.000 0.000 0,-1.000 0.000 0,1.000 1.000 0,0.000-1.000 0,-1.000 0.000 0,1.000 0.000 0,0.000 0.000 0,0.000 1.000 0,0.000-1.000 0,0.000 0.000 0,0.000 0.000 0,0.000 0.000 0,0.000 1.000 0,0.000-1.000 0,0.000 0.000 0,0.000 0.000 0,0.000 0.000 110,-6.000-60.000-439,-7.000-49.000 132,11.000 99.000 307,-7.000-31.000 331,3.000 0.000 0,2.000-1.000 0,0.000-14.000-331,5.000 54.000 114,0.000 1.000 0,-1.000-1.000 0,1.000 0.000 0,0.000 1.000 0,1.000-1.000 0,-1.000 1.000 0,0.000 0.000 0,1.000-1.000 0,-1.000 1.000 1,1.000 0.000-1,0.000 0.000 0,-1.000 0.000 0,1.000 0.000 0,0.000 0.000 0,0.000 0.000 0,1.000 0.000 0,-1.000 1.000 0,0.000-1.000 0,1.000 1.000 1,-1.000 0.000-1,0.000-1.000 0,1.000 1.000 0,0.000 0.000 0,-1.000 1.000 0,2.000-1.000-114,17.000-7.000 363,0.000 1.000 1,22.000-4.000-364,-26.000 7.000-336,32.000-6.000-1737,-1.000 5.000-3474,-47.000 6.000 5243,0.000-1.000 0,0.000 1.000 0,0.000-1.000 1,1.000 1.000-1,-1.000-1.000 0,0.000 1.000 0,0.000 0.000 1,0.000 0.000-1,0.000-1.000 0,-1.000 1.000 0,1.000 0.000 1,0.000 0.000-1,0.000 0.000 0,0.000 0.000 1,-1.000 0.000-1,2.000 1.000 304,-2.000-1.000-1581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6:07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1.000 100.000 68,'3.000'-4.000'1072,"0.000"-1.000"0,0.000 1.000 0,0.000 0.000 0,1.000 0.000-1,0.000 0.000 1,0.000 0.000 0,0.000 0.000 0,4.000-2.000-1072,1.000 0.000 749,0.000 0.000-1,1.000 1.000 1,0.000 0.000 0,3.000-1.000-749,15.000-4.000-2210,0.000 1.000 1,27.000-4.000 2209,-23.000 12.000-5104,-23.000 1.000 3069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6:07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40.000 55.000 396,'-2.000'1.000'585,"0.000"0.000"-1,0.000 0.000 1,-1.000 0.000 0,1.000 0.000 0,0.000 0.000-1,0.000 0.000 1,0.000 0.000 0,0.000 1.000-1,0.000-1.000 1,1.000 1.000 0,-1.000-1.000-1,0.000 1.000 1,1.000 0.000 0,-2.000 1.000-585,2.000-1.000 364,-1.000 1.000 0,1.000-1.000 0,0.000 0.000 1,0.000 1.000-1,0.000 0.000 0,0.000-1.000 0,1.000 1.000 0,-1.000 0.000 1,1.000-1.000-1,-1.000 1.000 0,1.000 1.000-364,0.000 8.000 332,1.000 0.000 1,0.000 0.000-1,1.000 0.000 1,1.000 0.000-1,1.000 7.000-332,3.000 11.000 194,-1.000 13.000-1082,-6.000-42.000 674,0.000-1.000 19,-3.000-6.000-257,1.000 0.000 0,0.000 1.000 0,0.000-1.000 0,1.000 0.000-1,-2.000-5.000 453,1.000-14.000-303,0.000 0.000 1,1.000 0.000-1,2.000 0.000 0,1.000 0.000 0,3.000-18.000 303,-3.000 24.000 334,-2.000 18.000-166,0.000-1.000 1,0.000 0.000 0,0.000 0.000-1,1.000 0.000 1,-1.000 1.000 0,0.000-1.000-1,1.000 0.000 1,0.000 1.000 0,-1.000-1.000-1,1.000 0.000 1,0.000 1.000 0,-1.000-1.000-1,1.000 1.000 1,0.000-1.000 0,0.000 1.000 0,1.000-1.000-1,-1.000 1.000 1,0.000 0.000 0,1.000-1.000-169,0.000 1.000 86,-1.000 1.000 0,1.000 0.000 0,-1.000 0.000 1,1.000 0.000-1,0.000 0.000 0,-1.000 0.000 1,1.000 0.000-1,-1.000 0.000 0,1.000 1.000 0,0.000-1.000 1,-1.000 0.000-1,1.000 1.000 0,-1.000-1.000 1,1.000 1.000-1,-1.000 0.000 0,1.000-1.000 0,-1.000 1.000 1,0.000 0.000-1,1.000 0.000 0,-1.000 0.000 1,0.000 0.000-1,0.000 0.000 0,0.000 0.000 0,1.000 1.000-86,5.000 4.000 235,0.000 0.000 0,0.000 1.000 0,-1.000 0.000 0,0.000 0.000 0,0.000 1.000 0,0.000 0.000 0,-1.000 0.000 1,0.000 0.000-1,-1.000 1.000 0,3.000 5.000-235,5.000 17.000-493,-1.000 0.000 0,2.000 16.000 493,-11.000-40.000-331,0.000 3.000 8,-2.000-10.000-63,1.000 1.000 0,-1.000 0.000 0,0.000 0.000 0,0.000 0.000-1,0.000 0.000 1,0.000-1.000 0,-1.000 1.000 0,1.000 0.000 0,0.000 0.000 0,0.000 0.000 0,0.000-1.000 0,-1.000 1.000 0,1.000 0.000 0,0.000 0.000-1,-1.000-1.000 1,1.000 1.000 0,-1.000 0.000 0,1.000 0.000 0,-1.000-1.000 0,1.000 1.000 0,-1.000 0.000 0,1.000-1.000 0,-1.000 1.000-1,1.000-1.000 1,-1.000 1.000 0,0.000-1.000 0,0.000 1.000 386,-3.000 6.000-2167,4.000-6.000 139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6:08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0.000 55.000 1672,'0.000'0.000'2601,"0.000"0.000"-708,0.000 0.000-655,0.000 0.000-15,0.000 0.000 14,0.000 0.000-167,0.000 0.000 55,0.000 0.000-167,0.000 0.000-304,0.000 0.000-270,3.000-4.000 83,4.000 0.000-609,-1.000 1.000-1,1.000-1.000 1,0.000 1.000 0,0.000 1.000-1,0.000-1.000 1,5.000 0.000 142,32.000-12.000-3393,-11.000 4.000-1948,-22.000 9.000 2155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6:09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0.000 239.000 56,'8.000'0.000'11640,"9.000"-2.000"-6034,91.000-18.000-5072,82.000-19.000-3518,-175.000 37.000 1327,2.000-1.000 1162,-15.000-1.000-2922,-7.000-6.000 3158,3.000 7.000 235,1.000-1.000 0,-1.000 1.000 1,0.000 0.000-1,0.000 0.000 0,0.000 0.000 1,-1.000 0.000-1,1.000 1.000 0,-3.000-3.000 24,-20.000-19.000 303,7.000 7.000 189,-1.000 1.000 0,0.000 0.000 0,-18.000-10.000-492,-1.000 2.000 2342,37.000 24.000-1994,1.000 0.000-54,0.000 0.000 48,0.000 0.000 3,0.000 0.000-51,0.000 0.000-113,0.000 0.000-25,0.000 0.000-21,0.000 0.000-8,0.000 0.000-7,5.000-3.000 162,11.000 1.000-171,-1.000 1.000 0,1.000 0.000 1,-1.000 2.000-1,1.000-1.000 0,-1.000 2.000 1,1.000 0.000-1,3.000 2.000-111,21.000 1.000 44,1.000 1.000-598,1.000 1.000 0,-2.000 2.000-1,4.000 3.000 555,35.000 19.000-1790,-79.000-31.000 1793,1.000 0.000 0,-1.000 0.000 0,0.000 1.000 0,0.000-1.000 0,1.000 0.000 0,-1.000 0.000 0,0.000 0.000 0,0.000 0.000 0,0.000 0.000 0,1.000 1.000 0,-1.000-1.000 0,0.000 0.000 0,0.000 0.000 0,0.000 0.000 0,0.000 1.000 0,0.000-1.000 0,1.000 0.000 0,-1.000 0.000 1,0.000 0.000-1,0.000 1.000 0,0.000-1.000 0,0.000 0.000 0,0.000 0.000 0,0.000 1.000 0,0.000-1.000 0,0.000 0.000 0,0.000 0.000 0,0.000 1.000 0,0.000-1.000 0,0.000 0.000 0,0.000 0.000 0,0.000 1.000 0,0.000-1.000 0,0.000 0.000 0,0.000 0.000 0,0.000 1.000 0,0.000-1.000 0,0.000 0.000 1,0.000 0.000-1,0.000 1.000 0,-1.000-1.000 0,1.000 0.000 0,0.000 0.000 0,0.000 1.000 0,0.000-1.000 0,0.000 0.000-3,-14.000 18.000 217,-19.000 14.000-559,24.000-26.000-427,0.000 1.000 0,1.000 0.000 0,0.000 1.000 0,0.000 0.000 0,0.000 0.000-1,1.000 0.000 1,1.000 1.000 0,0.000 0.000 0,0.000 1.000 0,0.000 0.000 0,1.000-1.000 0,1.000 1.000 0,0.000 1.000 0,-2.000 7.000 769,3.000-5.000-1865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6:11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1.000 105.000 516,'0.000'0.000'1623,"0.000"0.000"-618,0.000 0.000-227,0.000 0.000-10,0.000 0.000-26,0.000 0.000-97,0.000 0.000 58,0.000 0.000-81,4.000 7.000 195,-1.000-1.000-740,0.000 1.000-1,-1.000-1.000 0,1.000 1.000 1,-1.000 0.000-1,-1.000 0.000 0,1.000 0.000 1,-1.000 0.000-1,0.000 0.000 0,-1.000 1.000-76,2.000 74.000 160,-2.000-30.000-34,1.000-26.000-155,1.000 1.000 0,2.000-1.000 0,0.000 0.000 0,2.000 0.000 1,0.000 0.000-1,2.000-1.000 0,7.000 16.000 29,-15.000-41.000-54,0.000 0.000 0,0.000 0.000 0,0.000 0.000 0,0.000 0.000 0,0.000 0.000 0,1.000 0.000 0,-1.000 0.000 0,0.000 0.000-1,0.000-1.000 1,0.000 1.000 0,0.000 0.000 0,0.000 0.000 0,0.000 0.000 0,0.000 0.000 0,0.000 0.000 0,0.000 0.000 0,0.000 0.000 0,0.000 0.000 0,1.000 0.000 0,-1.000 0.000-1,0.000 0.000 1,0.000 0.000 0,0.000 0.000 0,0.000-1.000 0,0.000 1.000 0,0.000 0.000 0,0.000 0.000 0,0.000 0.000 0,1.000 0.000 0,-1.000 0.000 0,0.000 0.000 0,0.000 0.000 0,0.000 0.000-1,0.000 0.000 1,0.000 0.000 0,0.000 0.000 0,0.000 0.000 0,1.000 1.000 0,-1.000-1.000 0,0.000 0.000 0,0.000 0.000 0,0.000 0.000 0,0.000 0.000 0,0.000 0.000 0,0.000 0.000-1,0.000 0.000 1,0.000 0.000 0,1.000 0.000 0,-1.000 0.000 0,0.000 0.000 0,0.000 0.000 0,0.000 0.000 0,0.000 1.000 0,0.000-1.000 0,0.000 0.000 0,0.000 0.000 0,0.000 0.000-1,0.000 0.000 1,0.000 0.000 0,0.000 0.000 0,0.000 0.000 0,0.000 0.000 0,0.000 1.000 0,0.000-1.000 0,0.000 0.000 0,0.000 0.000 0,0.000 0.000 54,3.000-16.000-1316,-3.000-25.000 389,-8.000-19.000-11,-17.000-93.000 1371,16.000 99.000 628,8.000 38.000-477,-2.000 0.000 1,0.000-1.000-1,-1.000 1.000 1,-1.000 0.000 0,0.000 1.000-1,-2.000-2.000-584,6.000 15.000 110,-1.000-1.000-1,1.000 0.000 0,0.000 0.000 1,0.000 0.000-1,1.000 1.000 0,-1.000-1.000 1,0.000 0.000-1,1.000 0.000 0,0.000 0.000 0,-1.000 0.000 1,1.000 0.000-1,1.000 0.000 0,-1.000 0.000 1,0.000 0.000-1,1.000 0.000-109,-1.000 1.000 57,1.000 0.000 0,0.000 0.000 0,0.000 0.000 1,0.000 0.000-1,0.000 0.000 0,0.000 0.000 0,1.000 0.000 0,-1.000 1.000 0,0.000-1.000 0,1.000 0.000 0,-1.000 1.000 1,1.000-1.000-1,0.000 1.000 0,0.000 0.000 0,-1.000 0.000 0,1.000-1.000 0,0.000 1.000 0,0.000 0.000 0,0.000 0.000 1,0.000 1.000-58,10.000-5.000 43,-1.000 1.000-1,1.000 0.000 1,0.000 1.000 0,0.000 0.000 0,1.000 1.000 0,-1.000 1.000 0,0.000 0.000 0,1.000 0.000 0,-1.000 1.000 0,11.000 2.000-43,-18.000-2.000-349,-1.000 0.000 1,1.000 0.000 0,-1.000 0.000-1,1.000 1.000 1,-1.000 0.000-1,1.000 0.000 1,-1.000 0.000-1,0.000 0.000 1,1.000 1.000-1,-1.000-1.000 1,0.000 1.000-1,0.000 0.000 1,0.000 1.000-1,0.000-1.000 1,2.000 3.000 348,-5.000-5.000-824,0.000 3.000-432,3.000 9.000-776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6:11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0.000 47.000 40,'11.000'-11.000'2554,"-9.000"9.000"-2268,0.000 0.000 0,0.000 0.000 1,0.000 0.000-1,1.000 0.000 0,-1.000 0.000 0,0.000 0.000 0,1.000 1.000 1,-1.000-1.000-1,1.000 1.000 0,-1.000 0.000 0,1.000-1.000 1,0.000 1.000-1,-1.000 1.000 0,1.000-1.000 0,0.000 0.000 0,0.000 0.000 1,0.000 1.000-1,0.000 0.000 0,2.000 0.000-286,27.000-4.000 1085,-26.000 3.000-1374,-1.000 0.000 0,0.000 0.000 0,0.000 1.000 0,1.000 0.000 0,-1.000 0.000 1,0.000 0.000-1,1.000 1.000 0,-1.000 0.000 289,13.000-3.000-1722,-3.000-1.000-1504,-15.000 3.000 1652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6:12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1.000 0.000 228,'20.000'2.000'6754,"-16.000"92.000"-1848,0.000-43.000-3427,0.000 10.000-3629,-4.000-73.000-4854,0.000-28.000 4208,0.000 36.000 1639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6:12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58.000 66.000 20,'-6.000'-5.000'486,"4.000"3.000"-182,0.000 0.000 0,0.000-1.000 1,0.000 1.000-1,-1.000 0.000 0,1.000 0.000 0,-1.000 1.000 1,0.000-1.000-1,0.000 1.000 0,1.000-1.000 1,-1.000 1.000-1,-2.000-1.000-304,5.000 2.000 681,-13.000-1.000 638,6.000-1.000-397,8.000 0.000 3758,15.000-5.000-4494,1.000 1.000 0,1.000 1.000 0,2.000 0.000-186,-4.000 1.000-943,-1.000 1.000-1,1.000 1.000 1,-1.000 1.000 0,1.000 0.000 943,45.000 8.000-5487,-54.000-4.000 3346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6:13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38.000 230.000 444,'-26.000'-11.000'6702,"15.000"6.000"-5849,10.000 2.000 1489,19.000 3.000 3387,14.000-1.000-4894,109.000-11.000-35,-61.000 4.000-3688,59.000 1.000 2888,-135.000 7.000-418,0.000 1.000 0,0.000-2.000 0,0.000 1.000 0,0.000 0.000 0,0.000-1.000 0,0.000 0.000-1,0.000 0.000 1,0.000 0.000 0,3.000-2.000 418,-7.000 3.000-127,1.000 0.000 0,-1.000 0.000-1,0.000-1.000 1,1.000 1.000 0,-1.000 0.000-1,0.000-1.000 1,1.000 1.000 0,-1.000 0.000-1,0.000-1.000 1,0.000 1.000 0,1.000 0.000-1,-1.000-1.000 1,0.000 1.000 0,0.000 0.000-1,1.000-1.000 1,-1.000 1.000 0,0.000-1.000 0,0.000 1.000-1,0.000-1.000 1,0.000 1.000 0,0.000 0.000-1,0.000-1.000 1,0.000 1.000 0,0.000-1.000-1,0.000 1.000 1,0.000-1.000 0,0.000 1.000-1,0.000-1.000 1,0.000 1.000 0,0.000-1.000 127,-1.000-1.000-203,0.000 0.000 0,0.000 0.000 0,0.000 1.000 1,0.000-1.000-1,0.000 0.000 0,-1.000 0.000 0,1.000 1.000 1,-1.000-1.000-1,1.000 1.000 0,-1.000-1.000 0,0.000 0.000 203,-15.000-11.000 324,-1.000 1.000-1,0.000 1.000 0,-1.000 0.000 0,0.000 1.000 0,-17.000-6.000-323,-44.000-24.000 4150,65.000 34.000-3600,13.000 5.000-367,0.000 1.000 1,-1.000-1.000 0,1.000 1.000 0,0.000-1.000-1,0.000 0.000 1,0.000 0.000 0,1.000 0.000-1,-1.000 0.000 1,0.000 0.000 0,0.000 0.000-1,0.000 0.000 1,1.000-1.000 0,-1.000 1.000 0,1.000-1.000-1,-1.000 1.000 1,1.000-1.000 0,-1.000 0.000-1,1.000 1.000 1,0.000-2.000-184,28.000 3.000 729,-4.000 2.000-489,0.000 0.000-1,-1.000 1.000 1,20.000 6.000-240,13.000 2.000-17,-20.000-2.000-312,-1.000 1.000-1,0.000 1.000 0,7.000 5.000 330,-39.000-15.000-33,20.000 6.000-379,-15.000-6.000 168,-1.000 1.000 0,0.000 0.000-1,1.000 1.000 1,-1.000-1.000 0,0.000 1.000-1,0.000 0.000 1,-1.000 1.000 0,1.000 0.000 244,-5.000-3.000-13,0.000 0.000 0,0.000 1.000 0,0.000-1.000 0,0.000 1.000 0,0.000-1.000 0,0.000 1.000 0,-1.000-1.000 0,1.000 1.000 0,0.000 0.000 0,-1.000-1.000 0,0.000 1.000 0,1.000 0.000 0,-1.000-1.000 0,0.000 1.000 0,0.000 0.000 0,0.000-1.000 0,0.000 1.000 0,0.000 0.000 0,0.000 0.000 0,0.000-1.000 0,-1.000 1.000 0,1.000 0.000 0,-1.000-1.000 0,1.000 1.000 0,-1.000 1.000 13,-21.000 41.000 1026,18.000-36.000-807,0.000-3.000-43,0.000 1.000 0,-1.000-1.000 0,0.000 0.000 0,0.000 0.000 1,0.000-1.000-1,-3.000 3.000-176,-16.000 16.000 467,17.000-15.000-600,0.000 0.000-737,6.000-6.000-3254,0.000 1.000-3297,1.000-3.000 4780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6:15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80.000 30.000 472,'-7.000'-3.000'1359,"5.000"2.000"-774,-1.000 0.000-1,1.000 0.000 1,-1.000 0.000-1,0.000 0.000 1,0.000 0.000-1,1.000 1.000 1,-1.000-1.000-1,0.000 1.000 1,0.000 0.000-1,0.000 0.000 1,-1.000 0.000-585,-14.000 24.000 1559,17.000-22.000-1564,0.000 0.000 0,1.000 0.000 0,0.000 0.000 0,-1.000-1.000 0,1.000 1.000 0,0.000 0.000 0,0.000 0.000 0,0.000 0.000 0,0.000 0.000 0,0.000 0.000 0,1.000-1.000 0,-1.000 1.000 0,0.000 0.000 0,1.000 0.000 0,-1.000 0.000 0,1.000-1.000 0,0.000 1.000 0,0.000 0.000 0,0.000-1.000 0,0.000 1.000 0,0.000 0.000 0,0.000-1.000 0,0.000 1.000 0,0.000-1.000 0,0.000 0.000 1,1.000 1.000-1,-1.000-1.000 0,1.000 0.000 0,-1.000 0.000 0,1.000 0.000 0,-1.000 0.000 0,1.000 0.000 0,0.000 0.000 0,-1.000 0.000 0,1.000-1.000 0,0.000 1.000 0,0.000 0.000 5,7.000 0.000 56,0.000 1.000-1,-1.000-1.000 1,1.000-1.000 0,0.000 0.000-1,0.000 0.000 1,0.000 0.000 0,7.000-3.000-56,19.000-5.000-204,-34.000 7.000 162,1.000 1.000 0,0.000-1.000 0,-1.000 0.000 0,1.000 1.000 0,-1.000-1.000 0,1.000 0.000 0,-1.000 0.000 0,0.000 0.000 0,1.000 0.000 1,-1.000 0.000-1,0.000 0.000 0,0.000 0.000 0,0.000-1.000 0,0.000 1.000 0,0.000 0.000 0,0.000-1.000 0,0.000 1.000 0,0.000-1.000 0,0.000 1.000 1,0.000-1.000-1,-1.000 1.000 0,1.000-1.000 0,-1.000 1.000 0,1.000-1.000 0,-1.000 0.000 0,0.000 0.000 42,-1.000 0.000 15,0.000 0.000 0,0.000 0.000-1,-1.000 0.000 1,1.000 0.000 0,-1.000 0.000-1,0.000 0.000 1,1.000 0.000 0,-1.000 1.000 0,0.000-1.000-1,0.000 1.000 1,0.000-1.000 0,0.000 1.000-1,0.000 0.000 1,0.000-1.000 0,-1.000 1.000-15,-1.000-1.000 107,0.000 0.000 0,0.000 0.000 1,0.000 0.000-1,0.000 1.000 0,0.000-1.000 1,0.000 1.000-1,0.000 0.000 0,-1.000 0.000 1,1.000 0.000-1,0.000 1.000 0,-1.000 0.000 1,1.000 0.000-1,0.000 0.000 0,-1.000 0.000 1,1.000 1.000-1,0.000-1.000 0,-1.000 1.000 0,1.000 0.000 1,0.000 0.000-1,0.000 1.000 0,0.000-1.000 1,0.000 1.000-1,0.000 0.000 0,-2.000 2.000-107,4.000-3.000 298,2.000 0.000-254,0.000 0.000-1,0.000 0.000 1,-1.000 0.000 0,1.000 1.000 0,-1.000-1.000 0,1.000 0.000 0,-1.000 0.000 0,0.000 0.000-1,1.000 0.000 1,-1.000 0.000 0,0.000 0.000 0,0.000 0.000 0,0.000 0.000 0,1.000 0.000 0,-1.000 0.000-1,0.000 0.000 1,-1.000 0.000-44,0.000 0.000 36,1.000 0.000-1,0.000 0.000 1,0.000 0.000-1,0.000 0.000 1,0.000 0.000-1,0.000 0.000 0,0.000 0.000 1,0.000 0.000-1,1.000 0.000 1,-1.000 1.000-1,0.000-1.000 1,1.000 0.000-1,-1.000 1.000 0,1.000-1.000 1,-1.000 0.000-1,1.000 1.000 1,0.000-1.000-1,-1.000 1.000-35,1.000 5.000 261,0.000-6.000-246,0.000 0.000 0,-1.000 0.000 0,1.000 0.000 0,0.000 0.000 0,0.000 1.000-1,0.000-1.000 1,0.000 0.000 0,0.000 0.000 0,1.000 0.000 0,-1.000 0.000 0,0.000 0.000 0,0.000 0.000-1,1.000 0.000 1,-1.000 0.000 0,0.000 0.000 0,1.000 0.000 0,-1.000 0.000 0,1.000 0.000 0,0.000 0.000 0,-1.000 0.000-1,1.000-1.000 1,0.000 1.000 0,-1.000 0.000 0,1.000 0.000 0,0.000-1.000 0,0.000 1.000 0,0.000 0.000 0,-1.000-1.000-1,1.000 1.000 1,0.000-1.000 0,0.000 1.000 0,0.000-1.000 0,0.000 1.000 0,0.000-1.000 0,1.000 1.000-15,5.000-4.000 17,89.000-30.000-820,-95.000 32.000 726,1.000 1.000 0,-1.000 0.000 0,0.000-1.000 0,0.000 0.000 0,0.000 1.000 0,0.000-1.000 0,0.000 0.000 0,0.000 0.000 0,0.000 1.000 0,0.000-1.000 0,0.000 0.000-1,0.000 0.000 1,0.000 0.000 0,-1.000 0.000 0,1.000 0.000 0,0.000 0.000 0,-1.000 0.000 0,1.000-1.000 0,-1.000 1.000 0,1.000 0.000 0,-1.000 0.000 0,1.000 0.000 0,-1.000-1.000 0,0.000 1.000 0,0.000 0.000 0,1.000-2.000 77,-1.000 2.000-23,0.000 0.000 17,0.000 0.000 0,0.000 0.000 0,0.000 0.000 1,0.000 1.000-1,0.000-1.000 0,0.000 0.000 0,0.000 0.000 0,0.000 0.000 0,0.000 0.000 0,-1.000 0.000 1,1.000 0.000-1,0.000 0.000 0,-1.000 0.000 0,1.000 0.000 0,0.000 1.000 0,-1.000-1.000 1,1.000 0.000-1,-1.000 0.000 0,0.000 0.000 0,1.000 1.000 0,-1.000-1.000 0,0.000 0.000 0,1.000 1.000 1,-1.000-1.000 5,-26.000-14.000 964,16.000 11.000-231,0.000 1.000 0,0.000 0.000 1,0.000 1.000-1,-4.000 0.000-733,11.000 1.000 113,-1.000 1.000-1,1.000 0.000 1,-1.000 0.000-1,1.000 1.000 1,0.000-1.000-1,-1.000 1.000 1,1.000 0.000-1,0.000 0.000 1,-1.000 0.000-1,1.000 1.000 1,-4.000 1.000-113,7.000-2.000 27,-1.000 0.000 1,1.000-1.000-1,0.000 1.000 0,0.000 0.000 1,0.000 0.000-1,-1.000 0.000 0,1.000 0.000 1,0.000 0.000-1,0.000 1.000 0,0.000-1.000 1,1.000 0.000-1,-1.000 0.000 1,0.000 1.000-1,0.000-1.000 0,1.000 0.000 1,-1.000 1.000-1,1.000-1.000 0,-1.000 0.000 1,1.000 1.000-1,-1.000-1.000 0,1.000 1.000 1,0.000-1.000-1,0.000 1.000 1,0.000-1.000-1,0.000 1.000 0,0.000-1.000 1,0.000 1.000-1,0.000-1.000 0,0.000 1.000 1,1.000-1.000-1,-1.000 1.000 0,0.000-1.000 1,1.000 1.000-1,0.000-1.000 1,-1.000 0.000-1,1.000 1.000 0,0.000-1.000 1,0.000 1.000-28,1.000 2.000-59,1.000 0.000 1,-1.000-1.000-1,1.000 1.000 1,0.000-1.000-1,0.000 0.000 1,0.000 1.000-1,1.000-1.000 1,-1.000-1.000-1,1.000 1.000 1,-1.000 0.000-1,1.000-1.000 1,0.000 0.000-1,0.000 0.000 1,0.000 0.000-1,0.000 0.000 1,1.000-1.000-1,-1.000 0.000 1,1.000 1.000 58,-2.000-1.000-60,1.000 0.000 0,0.000 0.000 0,0.000-1.000 0,-1.000 1.000 0,1.000-1.000 0,0.000 0.000-1,0.000 0.000 1,0.000 0.000 0,-1.000-1.000 0,1.000 1.000 0,0.000-1.000 0,0.000 0.000 0,-1.000 0.000 0,1.000 0.000 0,0.000 0.000 0,-1.000-1.000 0,1.000 1.000 0,-1.000-1.000 0,0.000 0.000-1,0.000 0.000 1,2.000-1.000 60,-4.000 2.000-412,15.000-18.000-2225,-17.000 17.000 2357,1.000 0.000-1,-1.000 0.000 1,0.000 0.000 0,0.000 0.000 0,0.000 0.000 0,0.000 0.000 0,0.000 0.000-1,0.000 0.000 1,-1.000 0.000 0,1.000 1.000 0,-1.000-1.000 0,1.000 0.000 0,-1.000 1.000-1,1.000-1.000 1,-1.000 1.000 0,0.000 0.000 0,0.000 0.000 0,0.000-1.000 0,0.000 1.000-1,-1.000 0.000 281,0.000 1.000-312,1.000-1.000-1,-1.000 1.000 0,0.000 0.000 1,0.000 0.000-1,1.000 0.000 0,-1.000 1.000 1,0.000-1.000-1,1.000 0.000 0,-1.000 1.000 1,0.000 0.000-1,1.000 0.000 0,-1.000 0.000 1,1.000 0.000-1,-1.000 0.000 0,1.000 0.000 0,-2.000 2.000 313,-4.000 2.000-1199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8:09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35.000 317.000 12891,'30.000'156.000'-311,"-25.000"-128.000"239,12.000 92.000 120,-5.000 33.000-256,-11.000-131.000-380,0.000-11.000-546,0.000 1.000 0,0.000-1.000 0,1.000 0.000 0,3.000 7.000 1134,-4.000-17.000-577,-1.000-2.000-4547,-5.000-5.000 3661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8:11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66.000 466.000 12810,'-4.000'-33.000'119,"-4.000"-21.000"42,3.000-1.000 0,2.000-10.000-161,-5.000-130.000-1961,8.000 193.000 1644,-2.000-28.000-2141,1.000 28.000 2174,1.000-1.000 0,-1.000 0.000 0,1.000 1.000 0,-1.000-1.000 0,0.000 1.000 0,0.000-1.000 0,0.000 1.000 1,0.000-1.000-1,-1.000 0.000 284,1.000 2.000-64,1.000 1.000 0,-1.000-1.000 1,1.000 1.000-1,-1.000 0.000 0,1.000-1.000 1,-1.000 1.000-1,1.000-1.000 0,-1.000 1.000 1,1.000 0.000-1,-1.000 0.000 0,0.000-1.000 1,1.000 1.000-1,-1.000 0.000 0,1.000 0.000 1,-1.000 0.000-1,0.000 0.000 0,1.000 0.000 1,-1.000 0.000-1,1.000 0.000 0,-1.000 0.000 1,0.000 0.000-1,1.000 0.000 0,-1.000 0.000 1,0.000 0.000-1,1.000 0.000 0,-1.000 0.000 1,1.000 0.000-1,-1.000 1.000 0,0.000-1.000 1,1.000 0.000-1,-1.000 1.000 0,1.000-1.000 1,-1.000 0.000-1,1.000 1.000 0,-1.000-1.000 1,1.000 0.000-1,-1.000 1.000 0,1.000-1.000 1,0.000 1.000-1,-1.000-1.000 0,1.000 1.000 1,-1.000 0.000 63,1.000-1.000-136,0.000 0.000-12,0.000 0.000-8,0.000 0.000 12,0.000 0.000 23,0.000 0.000-4,0.000 0.000 11,0.000 0.000 2,0.000 0.000 18,-2.000 17.000-1016,3.000-17.000 359,0.000 0.000 508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7:22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44.000 1.000 600,'-13.000'19.000'5593,"-1.000"1.000"-3537,10.000-6.000-976,1.000 0.000 1,0.000 0.000-1,0.000 0.000 0,1.000 2.000-1080,0.000 26.000 1751,2.000 28.000-1751,0.000-29.000 472,2.000 10.000-958</inkml:trace>
  <inkml:trace contextRef="#ctx0" brushRef="#br0">3.000 316.000 12012,'0.000'-21.000'-1164,"0.000"-25.000"288,-1.000-11.000 1979,5.000-36.000-1103,-3.000 92.000 99,4.000-31.000 2034,-5.000 31.000-2069,1.000 0.000-1,-1.000 0.000 1,0.000 0.000 0,0.000 0.000 0,1.000 1.000 0,-1.000-1.000-1,0.000 0.000 1,1.000 0.000 0,-1.000 0.000 0,1.000 0.000 0,-1.000 0.000-1,1.000 1.000 1,0.000-1.000 0,-1.000 0.000 0,1.000 1.000 0,0.000-1.000-1,-1.000 0.000 1,1.000 1.000 0,0.000-1.000 0,0.000 1.000 0,0.000-1.000-1,-1.000 1.000 1,1.000-1.000 0,0.000 1.000 0,0.000 0.000 0,0.000-1.000-1,1.000 1.000-63,4.000 2.000 145,0.000 0.000-1,0.000 1.000 1,-1.000 0.000-1,1.000 0.000 0,0.000 0.000 1,-1.000 0.000-1,0.000 1.000 1,0.000 0.000-1,2.000 3.000-144,-4.000-5.000 42,3.000 3.000 12,1.000 0.000 0,-1.000 0.000-1,0.000 1.000 1,0.000-1.000-1,-1.000 1.000 1,0.000 1.000-1,0.000-1.000 1,0.000 1.000-1,-1.000 0.000 1,0.000 0.000 0,0.000 1.000-1,-1.000-1.000 1,0.000 1.000-1,0.000-1.000 1,-1.000 1.000-1,1.000 6.000-53,0.000 0.000-222,7.000 38.000-916,-7.000-16.000-4979,-3.000-36.000 4667,-19.000 2.000-5545,19.000-1.000 5753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8:09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1.000 43.000 700,'28.000'-2.000'5286,"229.000"-16.000"3174,-30.000 12.000-8873</inkml:trace>
  <inkml:trace contextRef="#ctx0" brushRef="#br0">756.000 12.000 12226,'111.000'-2.000'-2118,"-68.000"0.000"399</inkml:trace>
  <inkml:trace contextRef="#ctx0" brushRef="#br0">915.000 8.000 8164,'143.000'-7.000'-5791,"-127.000"7.000"4382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8:11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1.000 50.000 372,'66.000'0.000'4070</inkml:trace>
  <inkml:trace contextRef="#ctx0" brushRef="#br0">416.000 52.000 15031,'240.000'1.000'1926,"-36.000"-8.000"-3342</inkml:trace>
  <inkml:trace contextRef="#ctx0" brushRef="#br0">1052.000 32.000 15222,'110.000'-9.000'0,"-13.000"0.000"-2394,-48.000 4.000 230,12.000 0.000-6018,18.000 1.000 8182,-64.000 4.000-2218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8:24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0.000 62.000 472,'25.000'22.000'3579,"-14.000"-15.000"-3139,1.000-1.000 1,1.000 0.000-1,-1.000-1.000 0,1.000-1.000 1,0.000 0.000-1,0.000 0.000 0,0.000-1.000 1,-6.000-2.000-221</inkml:trace>
  <inkml:trace contextRef="#ctx0" brushRef="#br0">248.000 124.000 9311,'19.000'-4.000'-232,"1.000"0.000"0,-1.000-1.000 0,0.000-1.000 0,0.000-1.000 0,0.000-1.000 0,14.000-8.000 232,-25.000 12.000-518,0.000 0.000 0,0.000-1.000 1,0.000 0.000-1,-1.000 0.000 0,1.000-1.000 1,-1.000 0.000-1,-1.000 0.000 0,1.000 0.000 1,-1.000-1.000-1,0.000 0.000 0,1.000-3.000 518,-5.000 8.000-1696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8:24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1.000 253.000 1124,'6.000'4.000'568,"-1.000"-1.000"1,-3.000-2.000-380</inkml:trace>
  <inkml:trace contextRef="#ctx0" brushRef="#br0">23.000 265.000 3208,'2.000'1.000'190,"4.000"2.000"378,1.000-1.000 0,-1.000 0.000 1,1.000 0.000-1,-1.000 0.000 0,1.000-1.000 1,0.000 0.000-1,0.000 0.000 1,0.000-1.000-1,0.000 0.000-568,4.000-1.000 244,0.000 0.000 1,0.000 0.000-1,-1.000-1.000 0,1.000-1.000 1,0.000 0.000-1,-1.000 0.000 0,9.000-4.000-244,7.000-6.000-255,0.000-1.000 0,-1.000-1.000 1,-1.000-1.000-1,0.000-1.000 0,15.000-15.000 255,-26.000 20.000-681,-2.000 0.000 1,1.000-1.000-1,-2.000 0.000 1,0.000-1.000-1,5.000-9.000 681,-11.000 18.000-380,-2.000 0.000-147,1.000 0.000 0,-1.000 0.000 0,0.000-1.000 0,0.000 1.000 0,-1.000-1.000 0,1.000 1.000 0,-1.000-4.000 527,-1.000-4.000-1301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8:24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1.000 0.000 948,'4.000'7.000'515,"1.000"-1.000"0,0.000 0.000 0,0.000-1.000 0,0.000 1.000 0,1.000-1.000 0,0.000 0.000 0,0.000 0.000 0,1.000-1.000 0,-1.000 0.000 0,1.000 0.000 0,0.000 0.000 1,4.000 1.000-516,13.000 5.000 178,0.000-1.000 0,-8.000-4.000-60</inkml:trace>
  <inkml:trace contextRef="#ctx0" brushRef="#br0">310.000 119.000 1434,'3.000'0.000'0,"9.000"0.000"-1358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8:28"/>
    </inkml:context>
    <inkml:brush xml:id="br0">
      <inkml:brushProperty name="width" value="0.1" units="cm"/>
      <inkml:brushProperty name="height" value="0.1" units="cm"/>
      <inkml:brushProperty name="color" value="#eeb3a6"/>
      <inkml:brushProperty name="inkEffects" value="rosegold"/>
    </inkml:brush>
  </inkml:definitions>
  <inkml:trace contextRef="#ctx0" brushRef="#br0">0.000 85.000 864,'0.000'0.000'0,"0.000"0.000"1796,0.000-1.000-1036,2.000 0.000-91,2.000 0.000 60,0.000-1.000 25,0.000 1.000 76,-1.000 0.000-44,-1.000 0.000-262,2.000 1.000 151,1.000-1.000-295,-1.000 1.000-179,0.000 0.000-124,2.000 0.000 6,0.000 1.000-45,0.000 0.000-14,1.000 0.000-11,1.000 0.000-36,-1.000 0.000-6,2.000 0.000-15,0.000-1.000 21,0.000 1.000-27,2.000-2.000 13,-1.000 0.000 6,0.000 0.000 12,0.000-1.000-8,-1.000 1.000 18,2.000-2.000 9,0.000 1.000-2,-2.000 0.000 6,0.000 0.000 0,0.000 0.000 9,-3.000 0.000-7,-2.000 1.000-2,-2.000 0.000 1,2.000 0.000-6,0.000 0.000 11,-1.000 1.000-8,0.000-1.000-2,-1.000 1.000 1,0.000 0.000-1,-2.000 0.000 0,1.000 0.000 0,-1.000 0.000-5,0.000 0.000 2,-1.000 0.000-1,-1.000 0.000-5,-2.000 3.000 2,0.000-1.000 3,1.000-1.000 0,-1.000 2.000-5,-1.000 1.000 11,0.000-1.000-3,-1.000 2.000 5,0.000 0.000 4,0.000 0.000 18,0.000 1.000 14,-1.000 0.000-2,1.000-1.000 6,-1.000 1.000 28,1.000 1.000-13,0.000-1.000 11,0.000 0.000-22,0.000-1.000 16,1.000 0.000-10,0.000 0.000 8,1.000-1.000-22,1.000-2.000 12,1.000 0.000-28,1.000-1.000-7,0.000 0.000-4,1.000 0.000-5,0.000 2.000-4,0.000 0.000 43,1.000 0.000 57,-1.000-1.000-56,0.000 0.000-48,3.000-1.000 14,0.000 1.000-15,2.000-1.000 2,1.000 0.000 4,-1.000-1.000-2,1.000-1.000-4,1.000 0.000-7,-1.000 0.000-22,1.000-1.000-9,2.000 0.000-106,-2.000 0.000 51,2.000-1.000 35,-1.000 1.000 6,0.000-1.000 7,1.000 0.000 1,-1.000 1.000-55,0.000-1.000-12,2.000 1.000-10,-2.000-1.000 46,0.000 1.000-24,1.000-1.000-4,-1.000 0.000 6,0.000-1.000 30,0.000 1.000-32,-1.000 1.000 16,-3.000 0.000 10,1.000 0.000 24,0.000 0.000 26,0.000 0.000 89,-1.000 0.000-4,-2.000 2.000-5,0.000-1.000 34,-1.000 1.000-20,-1.000 0.000 12,-2.000 1.000 7,-1.000 2.000-21,0.000-1.000 35,-2.000 2.000-16,-1.000 0.000 11,1.000 0.000-17,-3.000 1.000-18,1.000 0.000-19,0.000 0.000 22,-2.000 1.000-14,1.000 0.000 24,1.000-1.000 21,-2.000 1.000 51,1.000-1.000-49,0.000 0.000 55,0.000 0.000-15,0.000 0.000 28,1.000 0.000-29,1.000 0.000 56,2.000-2.000 20,0.000 0.000 2,1.000 0.000-76,0.000 0.000 65,0.000 1.000-37,0.000-2.000-65,1.000 0.000-8,1.000-1.000-36,1.000 0.000-36,0.000-1.000 77,1.000 2.000-82,2.000 0.000-21,0.000 1.000-8,1.000-1.000-3,2.000-1.000-2,-1.000 0.000-5,2.000-2.000-59,0.000-1.000-11,1.000 0.000 13,0.000-2.000 20,1.000 1.000 27,1.000-1.000-11,2.000-2.000-58,1.000 0.000 40,0.000-1.000-43,0.000 0.000 30,0.000 0.000-5,-3.000 2.000 20,0.000-1.000 9,0.000 0.000 55,0.000 1.000 28,-1.000 1.000 117,1.000-1.000 75,-2.000 2.000 34,0.000 0.000 34,0.000 0.000 11,-3.000 2.000-88,-1.000 0.000 122,-1.000 0.000-64,-2.000 1.000-31,0.000 0.000-35,-1.000 0.000 113,0.000 0.000-28,0.000 1.000-100,0.000 2.000-143,0.000 0.000 34,-1.000 1.000-39,0.000 2.000 14,-1.000-1.000-20,-1.000 1.000 20,-1.000 0.000-6,0.000 1.000-44,-2.000 0.000-86,-1.000 0.000-24,0.000 0.000-25,-1.000 1.000-23,1.000-1.000 36,-1.000-1.000-73,0.000 1.000 3,0.000-1.000 15,1.000-1.000 11,0.000 0.000 16,2.000 0.000-59,1.000-2.000 33,0.000 1.000 100,1.000 1.000 54,0.000-1.000-12,1.000-1.000 17,1.000 0.000 3,1.000-1.000 4,0.000-1.000 18,0.000 1.000 98,1.000 1.000 15,1.000 1.000-15,-1.000-1.000 85,2.000-1.000-19,2.000-2.000 14,0.000-1.000-52,2.000-1.000 71,2.000-1.000-60,-1.000-1.000 42,1.000 0.000-55,1.000-1.000 68,0.000-1.000-68,2.000-1.000-96,0.000 0.000-25,-1.000 1.000-11,-1.000 0.000-5,1.000 1.000-10,-1.000 1.000-35,-1.000-1.000 5,1.000 0.000-23,-2.000 0.000-5,1.000 1.000-37,-1.000-1.000-28,-1.000 1.000-102,0.000 0.000-45,0.000 0.000-32,-1.000 1.000 84,-1.000 1.000-108,-2.000 0.000 76,-1.000 1.000-65,-1.000 1.000 121,0.000-2.000-115,-1.000-1.000 46,2.000 0.000 6,-1.000 0.000 116,-1.000 1.000-31,1.000 1.000 36,-1.000 0.000 64,1.000 0.000 16,-1.000 1.000-19,0.000 0.000 20,-1.000 0.000 4,1.000 0.000 4,0.000 0.000-6,0.000 0.000-58,0.000 1.000 12,0.000-1.000 30,0.000 0.000 22,0.000 0.000-14,-1.000 2.000 44,0.000 1.000-25,0.000 1.000-14,-1.000-1.000-15,2.000 0.000 3,-1.000-1.000-3,1.000-1.000 28,0.000-1.000-17,0.000 0.000 1,0.000 0.000-4,0.000 0.000 10,0.000 0.000-31,0.000 0.000-10,0.000 0.000-7,0.000 0.000 36,0.000 0.000-62,0.000 0.000 0,0.000 0.000-39,0.000 0.000 9,0.000 0.000 59,0.000 0.000-37,0.000 0.000 5,0.000 0.000-18,0.000 0.000 55,0.000 0.000-69,0.000 0.000 18,1.000-2.000 26,0.000-1.000 61,0.000-1.000-40,1.000 1.000 32,-1.000-1.000 15,-1.000-1.000 14,0.000 1.000-11,-1.000 1.000 29,1.000-1.000 6,-2.000 1.000 3,1.000-1.000 6,-1.000 0.000 18,1.000 2.000 0,0.000 0.000 11,-1.000-1.000 7,-2.000-1.000 3,1.000 1.000 15,0.000-1.000 0,-1.000 1.000-12,-1.000 0.000 18,0.000 0.000 12,-2.000-1.000-7,0.000 1.000-20,1.000 1.000 30,-2.000-1.000-6,1.000 1.000-11,0.000 0.000-15,-3.000-2.000 8,-1.000 1.000-3,0.000 0.000-10,1.000 1.000-1,-1.000 0.000 23,1.000-1.000-3,1.000 0.000 26,-1.000 0.000-16,1.000 0.000 30,0.000 0.000-22,-1.000-1.000 16,2.000 2.000-23,2.000 0.000 25,0.000-1.000-3,1.000 0.000 2,0.000 0.000-19,2.000 1.000 15,0.000-1.000-10,0.000-1.000-11,1.000-1.000-25,1.000 2.000-8,0.000-1.000 14,-1.000-1.000-1,1.000-1.000 5,0.000 2.000 4,1.000 1.000 41,-1.000 0.000 3,1.000 0.000-3,0.000-1.000-19,0.000 0.000 14,0.000 1.000-10,0.000 0.000 31,0.000 2.000-23,0.000 0.000 31,0.000 1.000-17,0.000-1.000-4,0.000 2.000-46,0.000-1.000 13,0.000 0.000-2,0.000 0.000-7,0.000 0.000-20,0.000 0.000 14,0.000 0.000 0,0.000 0.000-15,0.000 0.000-14,0.000 0.000-5,0.000 1.000-1,3.000 1.000-1,-1.000 0.000 5,2.000 0.000 21,2.000 1.000 18,0.000-1.000-50,0.000 0.000 3,2.000 0.000-3,-1.000-1.000-2,2.000 1.000 0,1.000 0.000 0,-2.000-1.000 0,2.000 1.000 0,0.000 0.000 0,0.000 0.000 0,0.000 1.000-9,-1.000-1.000-40,0.000 0.000 34,0.000 1.000 16,-1.000-1.000-5,1.000 0.000 4,-1.000-1.000 0,1.000 1.000 0,-1.000-1.000 0,0.000 1.000 0,0.000-1.000 0,-1.000 0.000 0,0.000-1.000 0,-2.000 0.000 0,-1.000 0.000 0,3.000 0.000-5,0.000 0.000-21,-1.000 0.000 5,1.000 0.000-17,-1.000-1.000-15,2.000 1.000-29,-1.000-1.000 7,-1.000 0.000-56,-1.000 0.000-5,0.000 0.000 18,1.000 1.000 5,1.000-1.000-99,-1.000 1.000 7,-2.000 0.000-8,0.000 0.000 62,-2.000 0.000-116,-2.000 0.000 51,1.000 0.000-56,-1.000 0.000 107,0.000 0.000-130,-1.000 0.000 13,1.000 0.000-44,-1.000 0.000 8,-1.000-1.000 134,-2.000 1.000-162,0.000-1.000 32,0.000 0.000 4,2.000 1.000 118,0.000-1.000-76,1.000 1.000 76,0.000 0.000 5,0.000 0.000 41,-3.000 0.000-17,0.000 1.000 55,1.000 0.000 27,-1.000 0.000 42,-2.000 0.000-12,0.000 1.000 31,0.000-1.000-3,-1.000 1.000 12,1.000 0.000-7,-1.000 1.000 77,1.000-1.000 72,0.000 1.000-26,2.000-1.000 114,1.000-1.000 69,1.000 1.000-4,-1.000 0.000 15,1.000 1.000-83,0.000-1.000 108,0.000 0.000-78,1.000 0.000 24,0.000-2.000-48,1.000 1.000 68,0.000-1.000-116,0.000 0.000-34,0.000 0.000-97,0.000 1.000-22,1.000 1.000-8,1.000 1.000-9,0.000 0.000-4,0.000-1.000 1,-1.000 0.000-1,2.000-1.000 9,1.000-2.000-7,1.000 0.000 3,-1.000 1.000-1,0.000-2.000 0,1.000-1.000 0,0.000 0.000-5,1.000 0.000 2,1.000 0.000 3,-1.000-1.000-5,1.000 1.000-8,1.000 0.000-7,-1.000 0.000-26,2.000-1.000-36,0.000 2.000 3,-2.000-1.000-42,2.000-1.000-22,-2.000 2.000-71,-1.000 0.000 21,-1.000 0.000-161,1.000-1.000 20,-1.000 1.000-19,0.000 1.000 21,-1.000 0.000-134,-1.000 0.000 36,0.000 0.000 15,1.000 0.000 140,0.000 0.000-81,0.000 1.000 90,-1.000-1.000-36,-1.000 1.000 143,-1.000 0.000-7,0.000 0.000 126,-1.000 0.000 107,-1.000 0.000 15,1.000 0.000 116,0.000 0.000 138,0.000 0.000 99,0.000 0.000 66,0.000 0.000-131,0.000 0.000 235,0.000 0.000-141,0.000 0.000 41,0.000 0.000-102,-1.000 0.000 176,-2.000 2.000-108,1.000 0.000-1,-1.000 1.000-178,1.000-1.000 36,-1.000 2.000-115,-1.000 1.000-13,2.000 0.000-82,-1.000-1.000 78,1.000 1.000-1,-1.000 2.000 10,1.000-1.000-87,-1.000 1.000 97,1.000-1.000-10,0.000 0.000-19,0.000-2.000-66,0.000 1.000 70,0.000 0.000 129,1.000-1.000-4,-1.000 0.000 40,1.000 0.000-101,-2.000 1.000 93,2.000-1.000-83,-2.000 0.000 23,1.000-1.000-100,-3.000 1.000 40,0.000-2.000-26,-1.000 2.000 0,-1.000 0.000-113,1.000-1.000-80,-2.000 1.000-268,1.000 0.000-34,1.000-1.000 96,-1.000 0.000-176,0.000 0.000-79,0.000 0.000-13,-2.000-1.000 126,1.000 0.000-197,-2.000 1.000 110,0.000-2.000 48,1.000 0.000 72,-1.000 0.000-89,0.000 0.000 114,0.000 0.000 46,-1.000-1.000 106,-1.000 0.000-56,1.000 1.000 106,-1.000-1.000 24,1.000 0.000 11,0.000 1.000 26,0.000-1.000 0,2.000 0.000 12,-1.000 0.000 2,2.000 0.000 5,1.000 0.000 9,-1.000 0.000 2,2.000 0.000 5,1.000 0.000-10,2.000 0.000 4,1.000 0.000-2,1.000 0.000-5,0.000-1.000-3,-2.000 0.000 1,0.000 0.000-1,0.000 0.000 4,0.000 0.000 0,1.000 0.000 0,1.000 1.000 0,-1.000 0.000 9,-2.000 0.000 2,0.000 0.000 15,-1.000 0.000-4,-2.000 0.000 11,1.000-1.000 12,-2.000 0.000-12,0.000 0.000 41,0.000 1.000-11,-1.000-1.000 10,1.000 1.000-21,1.000 0.000 30,-2.000 0.000-28,2.000 0.000-19,0.000 0.000-9,-1.000 0.000 0,1.000 0.000-11,-1.000 0.000-21,1.000 0.000-4,0.000 1.000-15,0.000-1.000 3,0.000 1.000-21,0.000 0.000 15,0.000-1.000-19,0.000 0.000-9,-1.000-1.000 2,1.000 0.000 26,1.000 1.000-17,1.000-1.000 11,0.000 1.000 6,-1.000-1.000-10,0.000 0.000 8,1.000 1.000-12,1.000 0.000 8,1.000 0.000-12,0.000 0.000 12,-2.000 0.000-22,0.000 0.000-16,1.000-1.000-53,0.000 1.000 31,-2.000-2.000-82,2.000 1.000-146,-1.000 0.000-270,1.000-1.000 162,0.000 0.000-301,0.000-1.000 14,0.000 1.000 52,2.000 0.000 51,-2.000-2.000-252,0.000 1.000 66,2.000-1.000-1047,-1.000 2.000 857,2.000 0.000 836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3:47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21.000 53.000 608,'-19.000'-52.000'10371,"18.000"72.000"-10188,1.000 1.000-1,0.000 0.000 1,2.000 0.000-1,3.000 18.000-182,2.000 26.000 481,21.000 209.000 1715,26.000 84.000-2196,21.000 186.000-2498,-66.000-448.000 1619,3.000 36.000-4075,-5.000 31.000 4954,-4.000-85.000-3633,-3.000-63.000 1755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3:47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33.000 1.000 1028,'-3.000'10.000'1014,"1.000"0.000"-1,0.000 0.000 1,0.000 0.000-1,1.000 1.000 1,1.000-1.000-1,-1.000 7.000-1013,-1.000 26.000 1643,-4.000 27.000 730,2.000 42.000-2373,3.000-54.000 381,-8.000 1236.000 3000,17.000-1078.000-5444,12.000 23.000 2063,-13.000-184.000-1427,2.000-1.000 1,3.000 2.000 1426,-6.000-34.000-1629,1.000-1.000 1,1.000 0.000 0,7.000 16.000 1628,-14.000-35.000-226,0.000 0.000 1,0.000 0.000-1,1.000-1.000 0,-1.000 1.000 1,0.000-1.000-1,1.000 1.000 1,-1.000-1.000-1,1.000 1.000 0,-1.000-1.000 1,1.000 0.000-1,0.000 1.000 226,1.000 0.000-276,5.000 4.000-1244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3:48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31.000 1.000 1076,'-4.000'12.000'651,"0.000"0.000"0,0.000 1.000 0,2.000 0.000 1,-1.000-1.000-1,2.000 1.000 0,-1.000 0.000 0,2.000 0.000 0,0.000 1.000-651,-4.000 39.000 1330,-1.000 15.000-136,3.000 0.000 0,5.000 37.000-1194,-2.000-39.000 493,24.000 313.000 1577,-6.000-146.000-1401,18.000 119.000-1142,-4.000-38.000-1607,5.000-20.000-2933,-34.000-276.000 4243,0.000 0.000 0,1.000-1.000 0,1.000 1.000 0,1.000-1.000 770,0.000 1.000-1214,1.000 2.000-109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3:48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0.000 1.000 76,'2.000'53.000'4511,"1.000"-1.000"0,10.000 42.000-4511,3.000-13.000 2624,3.000-1.000 0,22.000 52.000-2624,-30.000-101.000 257,2.000 0.000 0,0.000-1.000 0,3.000-1.000 0,0.000 0.000-1,2.000-1.000 1,1.000 0.000 0,1.000-2.000 0,1.000-1.000 0,1.000 0.000 0,2.000-1.000 0,23.000 18.000-257,-24.000-25.000-216,0.000 0.000 0,1.000-2.000 0,1.000 0.000 0,1.000-2.000 0,0.000-1.000 0,11.000 4.000 216,-12.000-8.000-669,0.000 0.000-1,1.000-1.000 1,0.000-2.000 0,1.000-1.000-1,-1.000-1.000 1,1.000-1.000-1,4.000-1.000 670,12.000-2.000-2135,-1.000-1.000 1,0.000-2.000-1,0.000-2.000 0,13.000-5.000 2135,-20.000 2.000-2335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3:49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50.000 0.000 104,'-6.000'5.000'952,"0.000"1.000"0,0.000-1.000 0,1.000 1.000 0,0.000 0.000 0,0.000 1.000 0,1.000-1.000 0,-1.000 2.000-952,3.000-5.000 190,1.000-1.000 0,0.000 1.000 0,0.000-1.000 0,1.000 1.000 1,-1.000 0.000-1,0.000-1.000 0,1.000 1.000 0,0.000 0.000 0,-1.000 0.000 0,1.000 0.000 0,0.000-1.000 1,1.000 1.000-1,-1.000 0.000 0,0.000 0.000 0,1.000-1.000 0,-1.000 1.000 0,1.000 0.000 0,0.000-1.000 1,0.000 1.000-1,0.000-1.000 0,0.000 1.000 0,1.000-1.000-190,2.000 6.000 208,1.000-1.000 1,0.000 0.000-1,1.000 0.000 1,0.000 0.000-1,0.000-1.000 0,0.000 1.000 1,1.000-2.000-1,-1.000 1.000 0,2.000-1.000 1,-1.000 0.000-1,0.000 0.000 0,1.000-1.000 1,0.000 0.000-1,6.000 2.000-208,18.000 6.000 573,1.000-1.000 0,0.000-1.000 0,5.000-1.000-573,-8.000-2.000 345,34.000 8.000 203,1.000-4.000 0,0.000-3.000 0,0.000-2.000-1,36.000-3.000-547,41.000-6.000 503,77.000-14.000-503,-80.000-2.000-2407,99.000-27.000 2407,125.000-49.000-8464,-278.000 74.000 5028,-40.000 7.000 85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3:49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20.000 166.000 80,'-2.000'-1.000'428,"-16.000"-10.000"5299,33.000 8.000 165,4.000 1.000-5642,452.000-56.000 4653,179.000-6.000-5671,4.000 37.000-8909,-552.000 27.000 6886,-47.000 2.000 115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3:50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0.000 73.000 100,'43.000'-12.000'3966,"0.000"1.000"1,1.000 2.000-1,16.000 0.000-3966,137.000-9.000 4142,-143.000 14.000-3419,94.000-4.000-190,1.000 6.000 0,50.000 10.000-533,127.000 28.000-4574,-251.000-25.000 2168,101.000 17.000-6040,-151.000-23.000 6038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3:50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0.000 1.000 944,'19.000'127.000'8455,"24.000"59.000"-3125,-12.000-58.000-3567,24.000 174.000-1790,-41.000-193.000-3475,-2.000 88.000 3502,-11.000-125.000-1330,2.000 128.000-7983,-10.000 11.000 9313,2.000-149.000-2228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3:51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1.000 0.000 272,'31.000'234.000'10041,"-5.000"-34.000"-5661,55.000 510.000 197,-71.000-490.000-5027,-12.000 69.000 450,0.000-75.000-1314,-21.000 172.000-6862,14.000-273.000 2924,8.000-101.000 3998,1.000-4.000-626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3:51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275.000 0.000 448,'17.000'219.000'10544,"-16.000"1.000"-6332,-33.000 217.000-2750,17.000-350.000-1903,-3.000-1.000 0,-4.000-1.000 0,-5.000 3.000 441,1.000-1.000-639,7.000-31.000-665,-2.000 0.000 0,-3.000-2.000 0,-8.000 11.000 1304,5.000-9.000-2285,-1.000-6.000-1924,26.000-45.000 891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3:51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506.000 1.000 1572,'-6.000'48.000'4150,"-2.000"17.000"4450,-13.000 55.000-8600,15.000-97.000 242,-1.000-1.000 0,0.000 0.000-1,-2.000 0.000 1,0.000-1.000 0,-2.000 0.000 0,0.000-1.000 0,-3.000 3.000-242,-3.000 2.000 90,0.000-1.000 0,-2.000 0.000 0,-1.000-2.000 0,0.000 0.000 0,-24.000 18.000-90,34.000-32.000-292,0.000 0.000 0,-1.000-1.000 1,0.000-1.000-1,0.000 0.000 0,-1.000 0.000 0,-12.000 3.000 292,15.000-6.000-534,0.000-1.000-1,0.000 0.000 0,0.000 0.000 1,0.000-1.000-1,0.000 0.000 0,0.000-1.000 1,-1.000 0.000-1,1.000 0.000 0,0.000-1.000 1,-2.000-1.000 534,6.000 1.000-564,0.000 0.000 0,0.000 0.000 0,1.000-1.000 1,-1.000 1.000-1,1.000-1.000 0,-1.000-1.000 1,1.000 1.000-1,0.000 0.000 0,-1.000-1.000 1,1.000 0.000-1,1.000 0.000 0,-1.000 0.000 1,-1.000-1.000 563,-2.000-9.000-1932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3:52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647.000 0.000 416,'-6.000'11.000'961,"0.000"-1.000"1,-2.000 0.000-1,1.000 0.000 0,-1.000-1.000 1,0.000 0.000-1,-1.000-1.000 0,0.000 0.000 1,-1.000 0.000-1,1.000-1.000 0,-1.000 0.000 1,-11.000 5.000-962,-8.000 4.000 1359,0.000-2.000 0,-2.000 0.000 1,-23.000 6.000-1360,14.000-10.000-257,0.000-1.000 0,-1.000-2.000 0,0.000-2.000 0,-5.000-1.000 257,4.000 0.000-862,-32.000-1.000-2054,28.000-10.000-2226,44.000 6.000 4891,1.000 1.000 0,0.000-1.000 0,-1.000 1.000 0,1.000-1.000 0,0.000 0.000 0,0.000 0.000 0,0.000 1.000 0,0.000-1.000 0,0.000 0.000 0,0.000 0.000 0,0.000 0.000 0,0.000 0.000 0,0.000 0.000 0,0.000-1.000 251,-4.000-5.000-1547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7:28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0.000 34.000 280,'29.000'-2.000'1232,"0.000"-1.000"-1,24.000-5.000-1231,5.000-2.000 431,-33.000 7.000-398,-11.000 0.000-486,1.000 1.000 1,-1.000 1.000 0,1.000 0.000-1,-1.000 1.000 1,1.000 1.000 0,7.000 1.000 452,-16.000-2.000-477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7:29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15.000 30.000 28,'0.000'0.000'666,"0.000"0.000"105,0.000 0.000-175,0.000 0.000-144,0.000 0.000 36,0.000 0.000 67,0.000 0.000 3,0.000 0.000-88,0.000 0.000 22,-15.000 4.000 3692,55.000-6.000-2389,0.000-2.000 0,3.000-1.000-1795,37.000-5.000 1341,195.000-3.000-792,-91.000 17.000-7275,-131.000 1.000 1314,-42.000-4.000 3206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7:30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1.000 0.000 844,'145.000'6.000'7991,"6.000"0.000"-3837,173.000-9.000-3373,-106.000-3.000-7250,-157.000 4.000 2093,-44.000 1.000 1803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7:31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1.000 0.000 484,'95.000'4.000'7384,"8.000"4.000"-7384,-9.000 0.000 603,8.000-4.000-603,117.000 0.000-5775,-203.000-2.000 4090,-5.000-2.000 714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8:13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70.000 1.000 120,'-35.000'47.000'7707,"29.000"-38.000"-7679,2.000 1.000-1,-1.000 0.000 0,1.000 0.000 0,1.000 0.000 0,-1.000 0.000 0,2.000 1.000 0,0.000 0.000 1,0.000-1.000-1,1.000 1.000 0,0.000 0.000 0,1.000 0.000 0,0.000 0.000 0,0.000-1.000 0,3.000 10.000-27,-2.000-2.000-611,-1.000-13.000 26,0.000 0.000 1,0.000 0.000-1,1.000 0.000 0,0.000 0.000 0,0.000 1.000 0,0.000-1.000 0,0.000 0.000 0,1.000-1.000 1,0.000 1.000-1,0.000 0.000 0,1.000 1.000 585,-2.000-5.000-1039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8:14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47.000 0.000 816,'-4.000'41.000'5598,"-10.000"19.000"-3288,-1.000 8.000-1987,8.000-13.000-525,2.000 29.000 202,3.000 8.000-3178,3.000-88.000 2771,-1.000-1.000 1,0.000 0.000-1,1.000 0.000 1,-1.000 0.000-1,1.000 0.000 1,0.000 0.000-1,0.000 0.000 1,0.000 0.000 0,0.000 0.000-1,1.000 0.000 407,-2.000-2.000-1426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8:14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12.000 1.000 1028,'-6.000'95.000'7259,"3.000"-64.000"-6938,1.000 1.000 0,2.000-1.000-1,1.000 4.000-320,0.000-24.000-78,0.000 0.000-1,1.000 0.000 1,1.000 0.000 0,-1.000 0.000-1,2.000-1.000 1,0.000 1.000 0,0.000-1.000-1,1.000 0.000 1,0.000 0.000-1,6.000 8.000 79,-7.000-10.000-493,1.000 0.000 1,1.000-1.000-1,0.000 1.000 0,0.000-1.000 0,0.000-1.000 0,1.000 1.000 0,0.000-1.000 0,0.000 0.000 0,0.000 0.000 0,1.000-1.000 0,0.000 0.000 0,0.000-1.000 0,6.000 3.000 493,-8.000-5.000-1805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8:14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1.000 1.000 528,'8.000'17.000'993,"1.000"-1.000"1,1.000 0.000-1,1.000 0.000 1,0.000-1.000-1,1.000-1.000 0,0.000 0.000 1,1.000 0.000-1,1.000-1.000 1,4.000 2.000-994,-5.000-5.000-222,0.000-1.000 1,0.000-1.000-1,1.000 0.000 1,0.000-1.000-1,0.000-1.000 1,1.000 0.000-1,0.000-1.000 1,0.000 0.000 0,0.000-2.000-1,0.000 1.000 1,6.000-1.000 221,44.000 3.000-4515,-48.000-6.000 2565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8:15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1.000 0.000 564,'14.000'21.000'4897,"-1.000"-8.000"-4123,0.000-1.000 0,1.000-1.000 0,0.000 0.000 0,1.000-1.000 0,0.000 0.000 0,1.000-2.000 0,0.000 0.000-1,0.000 0.000 1,10.000 2.000-774,-3.000-2.000-426,0.000-2.000-1,0.000 0.000 0,0.000-1.000 0,1.000-1.000 0,0.000-1.000 1,0.000-1.000-1,0.000-2.000 427,62.000-11.000-6249,-80.000 11.000 4159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8:16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0.000 336.000 312,'18.000'-32.000'3160,"-2.000"-1.000"1,8.000-23.000-3161,-19.000 40.000-270,0.000 0.000 1,-1.000 0.000 0,0.000 0.000-1,-2.000 0.000 1,0.000-1.000-1,0.000 1.000 1,-2.000-2.000 269,-1.000 10.000-488,0.000 0.000-1,0.000 0.000 1,-1.000 0.000-1,0.000 0.000 1,-3.000-6.000 488,1.000 0.000-1120,-2.000-2.000-17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8:16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38.000 330.000 380,'7.000'-20.000'2384,"-3.000"9.000"-1397,-1.000 0.000 0,0.000 0.000 1,0.000 0.000-1,0.000-7.000-987,-1.000 0.000 235,-1.000 1.000 0,-1.000-1.000-1,-1.000 0.000 1,0.000 0.000 0,-1.000 0.000 0,-1.000 0.000-235,0.000 6.000-758,0.000 0.000 1,0.000 1.000-1,-1.000-1.000 1,-1.000 1.000-1,0.000 0.000 1,-1.000 0.000 0,0.000 0.000-1,0.000 1.000 1,-3.000-3.000 757,3.000 5.000-1101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8:17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94.000 360.000 272,'27.000'-58.000'6731,"-25.000"51.000"-6489,1.000-1.000 0,-2.000 1.000 0,1.000-1.000 0,-1.000 0.000 0,0.000 1.000 0,0.000-1.000 1,-1.000 0.000-1,0.000 0.000 0,-1.000 0.000 0,0.000 1.000 0,0.000-3.000-242,-1.000-1.000-145,-1.000 0.000 0,-1.000 0.000-1,1.000 0.000 1,-2.000 1.000 0,1.000-1.000-1,-1.000 1.000 1,-1.000 0.000 0,-4.000-5.000 145,-7.000-9.000-2557,-2.000 1.000 0,-15.000-16.000 2557,25.000 28.000-1890,2.000 0.000 598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8:17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257.000 44.000 600,'-36.000'-13.000'2878,"-45.000"-12.000"-359,72.000 23.000-2743,1.000 0.000-1,-1.000 1.000 1,0.000 0.000-1,0.000 1.000 1,0.000 0.000 0,0.000 1.000-1,0.000 0.000 1,-6.000 1.000 224,-32.000 12.000-2887,41.000-12.000 1732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8:17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415.000 67.000 888,'-41.000'-40.000'8634,"35.000"37.000"-8479,-1.000-1.000 1,1.000 1.000 0,-1.000 0.000 0,1.000 0.000-1,-1.000 1.000 1,0.000 0.000 0,0.000 0.000 0,0.000 1.000-1,0.000-1.000 1,0.000 1.000 0,0.000 1.000 0,0.000 0.000-1,0.000 0.000 1,0.000 0.000 0,0.000 1.000 0,-3.000 0.000-156,-16.000 4.000-612,1.000 1.000 0,0.000 0.000 0,-18.000 9.000 612,28.000-10.000-1031,0.000 1.000 1,1.000 1.000-1,0.000 0.000 1,0.000 1.000-1,1.000 0.000 1,0.000 1.000 0,0.000 1.000-1,-5.000 5.000 1031,11.000-8.000-1566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8:18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6.000 336.000 292,'0.000'0.000'1261,"0.000"0.000"-252,0.000 0.000-195,0.000 0.000-53,0.000 0.000-2,0.000 0.000-48,-5.000-24.000 1845,10.000 4.000-2382,1.000-1.000-1,1.000 1.000 1,1.000 1.000 0,1.000-1.000 0,1.000 1.000-1,1.000 1.000 1,0.000 0.000 0,1.000 1.000 0,1.000 0.000 0,1.000 0.000-1,0.000 2.000 1,1.000 0.000 0,0.000 0.000 0,18.000-11.000-174,-21.000 17.000-705,23.000-13.000-1831,-33.000 21.000 2119,0.000 0.000-1,0.000 1.000 0,0.000-1.000 1,0.000 1.000-1,0.000 0.000 1,0.000-1.000-1,0.000 1.000 0,0.000 0.000 1,0.000 0.000-1,0.000 0.000 1,2.000 1.000 417,-1.000 0.000-987,-3.000 0.000-116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8:18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1.000 112.000 716,'28.000'-16.000'2427,"1.000"1.000"-1,0.000 2.000 1,11.000-3.000-2427,-4.000 4.000-193,0.000 2.000 1,0.000 1.000-1,1.000 2.000 0,22.000-2.000 193,-46.000 8.000-485,0.000-1.000-440,1.000 1.000-1,-1.000 0.000 1,1.000 1.000 0,-1.000 1.000 0,11.000 1.000 925,-21.000 0.000-1610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8:18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0.000 2.000 88,'7.000'-2.000'3818,"-1.000"2.000"-3112,1.000 0.000 1,0.000 0.000 0,0.000 1.000-1,0.000 0.000 1,0.000 0.000-1,-1.000 0.000 1,7.000 3.000-707,0.000 0.000 365,0.000 1.000 1,-1.000 0.000 0,12.000 8.000-366,4.000 4.000-607,0.000 2.000 1,23.000 21.000 606,-43.000-34.000-908,-1.000 0.000 0,1.000 0.000 0,-2.000 1.000 0,1.000 0.000 0,-1.000 1.000 0,0.000-1.000 0,0.000 1.000 0,0.000 2.000 908,-6.000-7.000-1268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8:19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0.000 1.000 36,'17.000'-1.000'1646,"-1.000"2.000"0,1.000 0.000 0,-1.000 1.000 1,1.000 0.000-1,5.000 3.000-1646,-16.000-3.000 64,0.000 0.000 0,0.000 0.000 0,0.000 1.000 0,-1.000-1.000 0,1.000 1.000 1,-1.000 1.000-1,0.000-1.000 0,0.000 1.000 0,0.000 0.000 0,0.000 0.000 0,-1.000 1.000 0,1.000-1.000 1,-1.000 1.000-1,0.000 0.000 0,2.000 4.000-64,2.000 3.000-6,6.000 8.000-449,-1.000 1.000-1,0.000 0.000 1,-2.000 1.000 0,5.000 12.000 455,-14.000-28.000-685,0.000 1.000 1,0.000-1.000-1,-1.000 0.000 0,0.000 1.000 0,0.000-1.000 1,0.000 0.000-1,-1.000 1.000 0,0.000-1.000 0,0.000 1.000 1,-1.000 3.000 684,1.000-6.000-527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8:19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0.000 1.000 496,'3.000'0.000'423,"0.000"0.000"-1,1.000 0.000 1,-1.000 0.000-1,0.000 1.000 1,0.000 0.000-1,0.000-1.000 1,0.000 1.000 0,0.000 0.000-1,0.000 0.000 1,0.000 1.000-1,0.000-1.000 1,-1.000 1.000 0,1.000-1.000-1,0.000 1.000 1,-1.000 0.000-1,1.000 0.000 1,-1.000 0.000-1,2.000 2.000-422,-1.000 1.000 336,1.000-1.000 0,-1.000 1.000 0,0.000 0.000 0,0.000 0.000-1,-1.000 0.000 1,1.000 1.000 0,-1.000-1.000 0,0.000 1.000 0,-1.000-1.000 0,1.000 1.000-336,2.000 19.000-29,0.000-1.000 1,-2.000 1.000 0,-1.000-1.000 0,-1.000 17.000 28,0.000-26.000-256,-1.000 1.000-1024,-1.000 0.000 1,0.000-1.000 0,-1.000 1.000-1,-1.000-1.000 1,0.000 0.000-1,-7.000 14.000 1280,7.000-17.000-925,0.000-1.000-1009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8:19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159.000 0.000 72,'0.000'11.000'1388,"-1.000"0.000"-1,0.000 0.000 1,-1.000 0.000 0,0.000 0.000 0,-4.000 9.000-1388,1.000-5.000 441,-1.000-1.000 1,0.000 1.000-1,-1.000-2.000 1,-1.000 3.000-442,-2.000 0.000-920,-1.000 0.000 1,-1.000-1.000 0,0.000 0.000 0,0.000-1.000 0,-2.000 0.000-1,0.000-1.000 1,-2.000 1.000 919,7.000-8.000-931,4.000-3.000-308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8:20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25.000 1.000 464,'-1.000'5.000'974,"1.000"-1.000"-1,-1.000 1.000 1,0.000 0.000-1,0.000-1.000 1,0.000 1.000-1,-2.000 3.000-973,2.000-2.000 1272,-4.000 14.000-355,1.000 0.000-1,1.000 1.000 1,1.000-1.000-1,1.000 1.000 0,1.000 17.000-916,2.000-11.000-163,0.000 0.000 0,2.000 0.000 0,1.000 0.000-1,4.000 8.000 164,-8.000-32.000-327,1.000 0.000 1,0.000 1.000-1,-1.000-1.000 0,2.000 0.000 0,-1.000 0.000 0,0.000 0.000 0,0.000-1.000 0,1.000 1.000 0,0.000 0.000 0,-1.000-1.000 1,1.000 0.000-1,0.000 1.000 0,0.000-1.000 0,1.000 0.000 0,-1.000-1.000 0,0.000 1.000 0,0.000-1.000 0,1.000 1.000 0,-1.000-1.000 1,1.000 0.000-1,0.000 0.000 0,-1.000 0.000 0,1.000-1.000 0,0.000 1.000 327,4.000-1.000-2357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8:21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0.000 0.000 312,'25.000'99.000'7012,"-19.000"-80.000"-6270,1.000-1.000 0,0.000 0.000 0,1.000 0.000 0,2.000 0.000-742,-5.000-9.000-19,-1.000-1.000 0,2.000-1.000 0,-1.000 1.000-1,1.000-1.000 1,0.000 0.000 0,1.000 0.000 0,0.000-1.000-1,0.000 0.000 1,0.000 0.000 0,1.000 0.000 0,-1.000-1.000-1,1.000 0.000 1,1.000-1.000 0,-1.000 0.000 0,1.000 0.000-1,-1.000-1.000 1,1.000 0.000 0,0.000 0.000 0,0.000-1.000 0,3.000 0.000 19,3.000 1.000-497,-9.000-1.000-158,1.000 0.000 0,-1.000-1.000 0,0.000 0.000 1,1.000-1.000-1,-1.000 1.000 0,1.000-1.000 0,-1.000 0.000 0,1.000-1.000 1,-1.000 0.000-1,7.000-1.000 655,-8.000 0.000-1799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8:21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1.000 22.000 16,'25.000'10.000'2591,"92.000"-21.000"2638,62.000 2.000-4236,-163.000 9.000-2549,1.000 0.000 1,-1.000-1.000-1,0.000-1.000 1,13.000-3.000 1555,-24.000 1.000-2271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8:22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1.000 149.000 176,'3.000'0.000'422,"1.000"1.000"1,0.000-1.000-1,0.000 0.000 0,0.000-1.000 1,0.000 1.000-1,0.000-1.000 1,0.000 1.000-1,0.000-1.000 0,0.000 0.000 1,-1.000-1.000-1,1.000 1.000 0,0.000-1.000 1,-1.000 1.000-1,1.000-1.000 0,-1.000 0.000 1,0.000-1.000-1,1.000 1.000-422,12.000-10.000-132,-1.000 0.000 0,0.000-1.000-1,-1.000-1.000 133,2.000 0.000-486,-11.000 9.000 60,4.000-2.000-507,-1.000-1.000 0,0.000 0.000 0,0.000 0.000 0,-1.000-1.000 0,5.000-7.000 933,-11.000 11.000-1174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8:30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1.000 1.000 744,'1.000'0.000'360,"1.000"0.000"1,0.000 1.000-1,-1.000-1.000 1,1.000 0.000-1,0.000 1.000 0,-1.000-1.000 1,1.000 1.000-1,-1.000 0.000 0,1.000 0.000 1,-1.000-1.000-1,1.000 1.000 0,-1.000 0.000 1,2.000 1.000-361,28.000 32.000 2612,-12.000-13.000-1988,-9.000-13.000-814,0.000-1.000-1,0.000-1.000 0,1.000 0.000 1,0.000 0.000-1,0.000-1.000 0,0.000 0.000 1,1.000-1.000-1,-1.000-1.000 0,7.000 2.000 191,2.000 1.000-1826,12.000 0.000-1890,-23.000-6.000 2521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8:31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1.000 0.000 812,'29.000'31.000'6053,"-23.000"-24.000"-5886,0.000-1.000 0,0.000 0.000 1,1.000 0.000-1,-1.000-1.000 0,1.000 1.000 1,1.000-2.000-1,-1.000 1.000 0,0.000-1.000 1,1.000 0.000-1,0.000 0.000 0,0.000-1.000 1,0.000 0.000-1,7.000 1.000-167,-2.000-1.000-480,1.000 0.000 0,0.000 0.000-1,0.000-2.000 1,-1.000 0.000 0,1.000 0.000 0,0.000-1.000 0,0.000-1.000-1,7.000-1.000 481,9.000-6.000-3348,-20.000 6.000 1726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8:31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1.000 50.000 64,'28.000'8.000'5118,"-12.000"-5.000"-4209,1.000-1.000 0,-1.000-1.000 0,0.000 0.000 0,11.000-2.000-909,7.000-2.000-31,0.000-2.000 0,0.000 0.000 0,5.000-4.000 31,44.000-13.000-3220,-58.000 10.000 1184,-19.000 8.000 809,5.000 0.000-507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8:32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0.000 151.000 24,'11.000'-12.000'168,"3.000"0.000"-48,-10.000 0.000-84,5.000 1.000 0,0.000 3.000-4,-3.000-4.000-8,1.000 0.000-28,0.000 0.000-20,6.000 0.000-20,-6.000-2.000-4,-1.000 6.000 4,3.000-4.000-96,-2.000-2.000 8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8:32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1.000 326.000 16,'0.000'0.000'407,"20.000"-19.000"1253,55.000-100.000 1938,-49.000 77.000-3242,-10.000 20.000-803,-2.000-2.000 1,4.000-9.000 446,-15.000 24.000-767,1.000 1.000 0,-1.000-1.000 0,0.000 0.000 0,-1.000 0.000 0,1.000-4.000 767,-3.000 4.000-1257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8:34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0.000 26.000 660,'13.000'4.000'769,"-1.000"-2.000"0,0.000 1.000 0,1.000-1.000 1,-1.000-1.000-1,1.000 0.000 0,-1.000-1.000 0,1.000-1.000 0,-1.000 0.000 0,1.000 0.000 0,0.000-1.000-769,28.000-2.000 298,118.000-6.000-691,0.000-4.000-4824,-140.000 12.000 3443,-5.000-2.000 577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8:35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1.000 14.000 348,'20.000'-2.000'2386,"58.000"-4.000"3408,2.000 8.000-6805,-76.000-1.000 540,0.000-1.000 0,0.000 0.000 0,0.000 1.000 0,0.000-1.000 0,0.000-1.000 0,0.000 1.000 0,0.000-1.000 0,0.000 1.000 0,-1.000-1.000 0,1.000 0.000 0,1.000-1.000 471,3.000-2.000-2052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4:43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163.000 90.000 4,'-4.000'-10.000'-4,"-1.000"-2.000"5494,3.000 11.000-2694,-1.000 8.000-1860,-14.000 73.000 1223,8.000-36.000-1445,-2.000 0.000 0,-13.000 34.000-714,11.000-43.000 159,7.000-19.000-99,0.000 1.000-1,-1.000-2.000 1,-1.000 1.000-1,0.000-1.000 1,-1.000 0.000-1,-1.000 1.000-59,5.000-10.000 194,-1.000 0.000-1199,-3.000-19.000 169,9.000 8.000 783,1.000 1.000 1,0.000-1.000-1,0.000 1.000 0,0.000-1.000 1,1.000 1.000-1,-1.000-1.000 1,1.000 1.000-1,2.000-4.000 53,-2.000 4.000 5,23.000-51.000 480,23.000-37.000-485,-7.000 16.000 319,32.000-48.000-303,-62.000 99.000-121,-10.000 21.000 93,0.000 0.000 0,0.000 1.000 0,1.000-1.000 0,0.000 0.000 0,0.000 1.000 0,0.000 0.000 1,0.000-1.000-1,0.000 1.000 0,2.000-2.000 12,-3.000 4.000 25,0.000 0.000 0,0.000 1.000-1,0.000-1.000 1,-1.000 1.000 0,1.000-1.000 0,0.000 1.000 0,0.000-1.000 0,0.000 1.000 0,0.000 0.000 0,0.000 0.000-1,0.000-1.000 1,0.000 1.000 0,0.000 0.000 0,0.000 0.000 0,0.000 0.000 0,0.000 0.000 0,0.000 0.000 0,0.000 0.000 0,-1.000 0.000-1,1.000 0.000 1,0.000 0.000 0,0.000 1.000 0,0.000-1.000 0,0.000 0.000 0,0.000 1.000 0,0.000-1.000 0,1.000 1.000-25,26.000 16.000 777,-15.000-8.000-719,-9.000-4.000 18,1.000 0.000 0,0.000 0.000 0,-1.000 0.000 0,0.000 1.000 0,0.000-1.000-1,-1.000 1.000 1,0.000 0.000 0,0.000 0.000 0,0.000 0.000 0,0.000 2.000-76,4.000 8.000 90,15.000 28.000 107,-15.000-26.000-144,2.000-1.000 1,0.000 0.000-1,8.000 11.000-53,-10.000-19.000 233,34.000 53.000-7372,-40.000-61.000 5905,-1.000-1.000-6,0.000 0.000-889,0.000 0.000-577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4:44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67.000 261.000 36,'0.000'0.000'961,"0.000"0.000"90,0.000 0.000-343,0.000 0.000-10,0.000 0.000-8,-2.000-17.000 1373,2.000 14.000 1213,0.000 3.000 3590,1.000 58.000-6516,3.000 0.000-1,2.000 0.000 0,3.000-1.000 0,10.000 32.000-349,-15.000-67.000 35,-4.000-18.000-162,0.000 0.000 1,1.000-1.000-1,-1.000 1.000 0,1.000 0.000 1,0.000-1.000-1,0.000 1.000 0,0.000-1.000 1,1.000 0.000-1,-1.000 1.000 0,1.000-1.000 1,0.000 0.000-1,0.000 0.000 0,0.000 1.000 127,-1.000-4.000-491,-1.000 0.000 112,0.000 0.000-63,0.000 0.000-69,0.000-6.000-13,0.000-17.000-373,-1.000-1.000 0,-1.000 1.000 0,-1.000-4.000 897,-10.000-45.000-537,-3.000 1.000 0,-7.000-12.000 537,-36.000-132.000 1728,57.000 209.000-1439,0.000 0.000 0,1.000 0.000 0,0.000 1.000 1,0.000-1.000-1,1.000 0.000 0,0.000-1.000 0,0.000 1.000 0,0.000 0.000 0,0.000 0.000 0,1.000 0.000 0,0.000 0.000 0,1.000-2.000-289,0.000 7.000 123,0.000 0.000-1,-1.000 1.000 1,1.000-1.000 0,0.000 0.000 0,-1.000 1.000 0,1.000-1.000-1,0.000 1.000 1,0.000-1.000 0,0.000 1.000 0,0.000 0.000 0,-1.000 0.000 0,1.000 0.000-1,0.000 0.000 1,1.000 0.000-123,49.000-1.000 505,33.000 0.000-1232,-69.000 2.000-352,-1.000 0.000 1,0.000 1.000 0,0.000 0.000-1,3.000 2.000 1079,-14.000-3.000-714,0.000 0.000-1,1.000 1.000 0,-1.000-1.000 0,0.000 1.000 0,0.000 0.000 0,0.000 0.000 0,0.000 0.000 1,0.000 1.000-1,-1.000 0.000 0,1.000-1.000 0,-1.000 1.000 0,1.000 0.000 0,-1.000 1.000 0,0.000-1.000 0,1.000 2.000 715,3.000 4.000-1495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4:45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1.000 108.000 592,'55.000'-18.000'8393,"1.000"-1.000"-4639,27.000-10.000-3374,-22.000 6.000-4904,-21.000 7.000-2205,-34.000 13.000 4963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4:45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12.000 30.000 868,'-10.000'0.000'9218,"9.000"-1.000"-4437,15.000 0.000-3170,16.000-3.000-2250,-17.000 0.000 4,0.000 0.000 0,0.000 1.000 0,0.000 1.000 0,4.000 0.000 635,16.000-3.000-3686,-21.000 5.000 2212,-3.000 1.000 343,-4.000-3.000-3033,-3.000 0.000 1752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4:46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46.000 0.000 292,'-2.000'0.000'941,"-25.000"2.000"5921,26.000-2.000-6683,0.000 1.000 1,0.000-1.000-1,1.000 0.000 1,-1.000 0.000-1,0.000 0.000 1,0.000 1.000 0,1.000-1.000-1,-1.000 0.000 1,0.000 1.000-1,1.000-1.000 1,-1.000 1.000-1,0.000-1.000 1,1.000 0.000-1,-1.000 1.000 1,0.000 0.000-1,1.000-1.000 1,-1.000 1.000-1,1.000-1.000 1,-1.000 1.000-1,1.000 0.000 1,-1.000-1.000-1,1.000 1.000 1,0.000 0.000-1,-1.000-1.000 1,1.000 1.000-1,0.000 0.000 1,0.000 0.000-1,-1.000-1.000 1,1.000 1.000-1,0.000 0.000 1,0.000 0.000-180,2.000 2.000 189,0.000-1.000-1,0.000 0.000 1,0.000 1.000 0,0.000-1.000 0,0.000 0.000-1,0.000 0.000 1,1.000 0.000 0,-1.000-1.000 0,1.000 1.000-1,0.000-1.000 1,-1.000 1.000 0,1.000-1.000 0,0.000 0.000-189,-2.000 0.000 75,10.000 3.000 32,-1.000 0.000 0,1.000 0.000 0,1.000-1.000-1,-1.000 0.000 1,0.000-1.000 0,1.000-1.000-1,-1.000 0.000 1,1.000 0.000 0,-1.000-1.000 0,8.000-1.000-107,13.000-1.000-945,1.000-2.000-1,-1.000-2.000 1,2.000-1.000 945,-26.000 5.000-399,8.000-1.000-1341,-1.000-1.000 0,0.000 0.000-1,0.000-1.000 1,6.000-4.000 1740,3.000-3.000-5866,-24.000 12.000 4851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4:46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138.000 20.000 252,'-7.000'-4.000'811,"-1.000"1.000"0,1.000 1.000-1,0.000-1.000 1,-1.000 1.000 0,0.000 1.000 0,-4.000-1.000-811,9.000 1.000 359,0.000 0.000 0,0.000 1.000 0,0.000 0.000 1,0.000 0.000-1,0.000 0.000 0,0.000 0.000 0,0.000 0.000 0,0.000 1.000 1,0.000-1.000-1,0.000 1.000 0,0.000 0.000 0,0.000 0.000 0,0.000 0.000 0,0.000 0.000 1,0.000 0.000-1,1.000 1.000 0,-2.000 0.000-359,-1.000 0.000 1041,-13.000 8.000 3098,18.000-10.000-4083,0.000 1.000 0,-1.000-1.000 0,1.000 0.000 0,0.000 1.000 0,0.000-1.000 0,-1.000 0.000 0,1.000 0.000 0,0.000 1.000 0,0.000-1.000 0,-1.000 0.000 0,1.000 1.000 0,0.000-1.000 0,0.000 1.000 0,0.000-1.000 0,0.000 0.000 0,0.000 1.000 0,-1.000-1.000 0,1.000 1.000 0,0.000-1.000 0,0.000 0.000 0,0.000 1.000 0,0.000-1.000 0,0.000 1.000 0,0.000-1.000 0,0.000 0.000 0,1.000 1.000 0,-1.000-1.000 0,0.000 1.000 0,0.000-1.000 0,0.000 0.000 0,0.000 1.000 0,0.000-1.000 0,1.000 0.000 0,-1.000 1.000 0,0.000-1.000 0,0.000 0.000 0,0.000 1.000 0,1.000-1.000-1,-1.000 0.000 1,0.000 1.000 0,1.000-1.000 0,-1.000 0.000 0,0.000 0.000 0,1.000 1.000-56,6.000 3.000-4,0.000-1.000 0,1.000 0.000 0,-1.000 0.000-1,1.000-1.000 1,0.000 0.000 0,0.000 0.000 0,0.000 0.000 4,12.000 3.000-35,64.000 16.000-186,-44.000-12.000-430,0.000 2.000 1,0.000 2.000 650,-7.000-4.000-638,-27.000-8.000 432,1.000 1.000-1,-1.000-1.000 1,0.000 1.000 0,0.000 0.000 0,0.000 1.000 0,4.000 1.000 206,-10.000-3.000 56,1.000-1.000 0,-1.000 1.000 0,1.000-1.000 0,-1.000 1.000-1,1.000-1.000 1,-1.000 1.000 0,1.000-1.000 0,-1.000 1.000 0,0.000-1.000 0,1.000 1.000 0,-1.000-1.000 0,0.000 1.000 0,0.000 0.000 0,1.000-1.000 0,-1.000 1.000 0,0.000 0.000 0,0.000-1.000 0,0.000 1.000 0,0.000 0.000 0,1.000-1.000 0,-1.000 1.000-1,0.000 0.000 1,0.000-1.000 0,0.000 1.000 0,-1.000 0.000 0,1.000-1.000 0,0.000 1.000 0,0.000 0.000 0,0.000-1.000 0,-1.000 1.000-56,-9.000 23.000 865,5.000-14.000-630,-33.000 83.000 8,20.000-30.000-4256,9.000-28.000-2380,9.000-34.000 4703,0.000-1.000-375,0.000 0.000-1172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4:14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132.000 128.000 652,'-1.000'-1.000'344,"0.000"0.000"0,1.000 1.000 0,-1.000-1.000 0,0.000 0.000 0,0.000 1.000 0,1.000-1.000 0,-1.000 1.000 0,0.000-1.000 0,0.000 1.000 0,0.000 0.000 0,0.000-1.000 0,0.000 1.000 0,0.000 0.000 0,1.000-1.000 0,-1.000 1.000 0,0.000 0.000 0,0.000 0.000 1,0.000 0.000-1,0.000 0.000 0,0.000 0.000 0,0.000 0.000 0,0.000 0.000 0,0.000 0.000-344,0.000 1.000 245,-1.000-1.000 0,1.000 1.000 0,0.000 0.000 1,0.000-1.000-1,0.000 1.000 0,0.000 0.000 0,0.000 0.000 1,0.000 0.000-1,0.000-1.000 0,1.000 1.000 0,-1.000 0.000 1,0.000 0.000-1,0.000 0.000 0,1.000 0.000 0,-1.000 1.000-245,-3.000 6.000 487,1.000-1.000-1,0.000 0.000 0,1.000 1.000 1,0.000 0.000-1,0.000 1.000-486,0.000-2.000 769,-2.000 12.000-330,0.000 1.000 0,1.000 0.000 0,1.000 0.000 0,1.000 0.000 0,1.000 0.000 0,1.000 7.000-439,3.000 13.000 550,1.000 1.000-1,6.000 20.000-549,-9.000-54.000-1,-1.000 0.000-39,0.000 0.000-1,0.000 0.000 1,1.000 0.000 0,0.000 0.000-1,0.000 0.000 1,1.000 0.000 0,0.000 0.000-1,0.000-1.000 1,1.000 1.000 0,0.000-1.000 0,0.000 0.000-1,0.000 0.000 1,1.000-1.000 0,0.000 1.000 40,3.000-30.000-1139,-7.000 14.000 942,-1.000 0.000 0,0.000 0.000 1,0.000 1.000-1,-1.000-1.000 0,0.000 0.000 0,-1.000 1.000 0,0.000-1.000 1,-1.000 1.000-1,-2.000-5.000 197,-8.000-20.000-709,-16.000-31.000 709,6.000 16.000-10,7.000 14.000 194,7.000 18.000 116,2.000 1.000-1,0.000-1.000 1,1.000 0.000-1,1.000 0.000 1,0.000-1.000-1,0.000-10.000-299,5.000 25.000 85,0.000 0.000 1,0.000 0.000-1,0.000 1.000 0,0.000-1.000 0,1.000 0.000 1,-1.000 0.000-1,1.000 1.000 0,0.000-1.000 0,0.000 0.000 1,0.000 1.000-1,0.000-1.000 0,0.000 1.000 0,1.000-1.000 1,-1.000 1.000-1,1.000-1.000 0,-1.000 1.000 0,1.000 0.000 0,0.000 0.000 1,0.000 0.000-1,0.000 0.000 0,0.000 0.000 0,0.000 0.000 1,2.000 0.000-86,8.000-6.000 165,0.000 1.000 1,1.000 0.000 0,0.000 1.000 0,6.000-2.000-166,23.000-12.000-90,-33.000 16.000-493,0.000-1.000 0,1.000 2.000 0,-1.000-1.000 0,1.000 1.000 0,0.000 1.000 1,0.000 0.000-1,0.000 0.000 0,0.000 1.000 0,6.000 0.000 583,-14.000 1.000-1358,20.000 4.000-5629,-23.000 13.000 3521,-4.000-11.000 1313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4:14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1.000 10.000 220,'0.000'1.000'393,"0.000"0.000"1,0.000 0.000-1,0.000 0.000 1,0.000 0.000-1,0.000 0.000 1,0.000-1.000-1,1.000 1.000 0,-1.000 0.000 1,0.000 0.000-1,0.000 0.000 1,1.000 0.000-1,-1.000-1.000 1,1.000 1.000-1,-1.000 0.000 1,1.000 0.000-1,-1.000-1.000 0,1.000 1.000 1,-1.000 0.000-1,1.000-1.000 1,0.000 1.000-1,-1.000-1.000 1,1.000 1.000-1,0.000-1.000-393,22.000 6.000 3752,31.000-11.000-3058,-41.000 3.000-19,77.000-14.000-5103,-42.000 6.000-1686,-43.000 10.000 3146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4:15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91.000 56.000 836,'3.000'1.000'550,"0.000"0.000"-1,0.000 0.000 1,0.000 0.000 0,0.000 1.000-1,-1.000-1.000 1,1.000 1.000 0,-1.000-1.000-1,1.000 1.000 1,-1.000 0.000 0,1.000 0.000-1,-1.000 0.000 1,0.000 0.000 0,0.000 1.000-1,0.000-1.000 1,0.000 1.000 0,0.000-1.000-1,0.000 2.000-549,2.000 4.000 607,0.000 0.000 0,-1.000 0.000 0,0.000 1.000 0,-1.000-1.000 0,0.000 1.000 0,0.000-1.000 0,-1.000 1.000 0,1.000 3.000-607,2.000 71.000 387,-4.000-81.000-439,-5.000 10.000 435,-1.000-7.000-2216,3.000-9.000-3881,1.000-1.000 5176,1.000 0.000-1,0.000-1.000 0,0.000 1.000 0,0.000-1.000 0,1.000 1.000 0,0.000 0.000 1,0.000-1.000-1,0.000-3.000 539,-2.000-36.000-2188,0.000 40.000 2164,0.000-1.000 0,0.000 0.000-1,0.000 1.000 1,-1.000 0.000 0,1.000 0.000-1,-1.000 0.000 1,0.000 0.000 0,-1.000 0.000-1,1.000 0.000 1,-2.000 0.000 24,1.000 0.000 423,0.000 1.000 0,-1.000 0.000 1,1.000 0.000-1,-1.000 1.000 0,0.000-1.000 1,0.000 1.000-1,0.000 0.000 0,0.000 0.000 1,-5.000-1.000-424,7.000 3.000 576,0.000 1.000 1,0.000-1.000-1,0.000 1.000 0,0.000-1.000 1,0.000 1.000-1,-1.000 0.000 0,1.000 0.000 1,0.000 0.000-1,-1.000 1.000-576,-20.000-2.000 4016,23.000 6.000 890,2.000-4.000-4871,-1.000-1.000-1,1.000 1.000 1,-1.000 0.000-1,1.000 0.000 1,0.000 0.000 0,-1.000-1.000-1,1.000 1.000 1,-1.000 0.000 0,1.000-1.000-1,0.000 1.000 1,0.000-1.000 0,0.000 1.000-1,-1.000 0.000 1,1.000-1.000 0,0.000 0.000-1,0.000 1.000 1,0.000-1.000 0,0.000 0.000-1,0.000 1.000 1,0.000-1.000 0,0.000 0.000-1,0.000 0.000-34,13.000-1.000-150,-1.000-1.000 0,0.000-1.000-1,0.000 0.000 1,0.000-1.000 0,8.000-3.000 150,5.000-2.000-836,47.000-17.000-4243,-66.000 23.000 3459,0.000-1.000 0,0.000 1.000-1,-1.000-1.000 1,0.000-1.000 0,5.000-3.000 1620,-2.000 0.000-3512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4:15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118.000 143.000 40,'-116.000'4.000'10930,"115.000"-4.000"-10356,1.000-1.000-413,1.000 0.000 1,0.000-1.000 0,-1.000 1.000-1,1.000 0.000 1,0.000 0.000-1,0.000-1.000 1,0.000 1.000 0,0.000 0.000-1,0.000 0.000 1,0.000 0.000 0,0.000 0.000-1,0.000 0.000 1,1.000 0.000-1,-1.000 1.000 1,0.000-1.000 0,0.000 0.000-1,1.000 1.000 1,-1.000-1.000 0,0.000 0.000-1,1.000 1.000 1,-1.000 0.000-1,1.000-1.000 1,-1.000 1.000 0,1.000 0.000-162,49.000-12.000 354,-35.000 9.000 42,151.000-27.000 684,22.000-6.000-3777,-138.000 26.000-2119,-50.000 10.000 4528,0.000-1.000 0,0.000 0.000 1,1.000 1.000-1,-1.000-1.000 0,0.000 0.000 1,0.000 0.000-1,0.000 0.000 0,0.000 0.000 1,0.000 0.000-1,0.000 0.000 1,0.000 0.000-1,-1.000 0.000 0,1.000 0.000 1,0.000 0.000-1,0.000-2.000 288,0.000 0.000-3167,-6.000-6.000 1841,-1.000 3.000 426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4:16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71.000 9.000 628,'-8.000'-2.000'1532,"1.000"0.000"-1,0.000 0.000 1,-1.000 1.000-1,0.000 0.000 1,1.000 1.000-1,-1.000 0.000 1,-2.000 0.000-1532,3.000 0.000 941,6.000 0.000-44,2.000 2.000-671,1.000 0.000 1,-1.000-1.000 0,1.000 1.000 0,-1.000-1.000 0,1.000 1.000 0,0.000-1.000-1,-1.000 0.000 1,1.000 1.000 0,0.000-1.000 0,0.000 0.000 0,0.000 0.000 0,0.000 0.000-1,0.000-1.000 1,0.000 1.000 0,0.000 0.000 0,0.000-1.000 0,0.000 1.000 0,1.000-1.000-227,52.000 15.000-190,-49.000-14.000 406,84.000 19.000-862,63.000 16.000-1912,-150.000-35.000 2421,8.000 2.000-110,-1.000 0.000 0,0.000 1.000 1,0.000 0.000-1,3.000 2.000 247,-12.000-5.000-19,0.000 0.000 39,-1.000-1.000 0,1.000 1.000 0,-1.000 0.000 0,1.000 0.000 0,-1.000-1.000-1,1.000 1.000 1,-1.000 0.000 0,1.000 0.000 0,-1.000 0.000 0,0.000 0.000 0,0.000-1.000 0,1.000 1.000 0,-1.000 0.000-1,0.000 0.000 1,0.000 0.000 0,0.000 0.000 0,0.000 0.000 0,0.000 0.000 0,0.000 0.000 0,0.000 0.000 0,0.000-1.000-1,0.000 1.000 1,-1.000 0.000 0,1.000 0.000 0,0.000 0.000 0,0.000 0.000-20,-35.000 32.000 1657,22.000-19.000-917,-1.000-1.000-1,-1.000 0.000 0,-15.000 10.000-739,-16.000 5.000 500,12.000-8.000-4122,-22.000 19.000 3622,22.000-21.000-8112,34.000-20.000 4165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4:39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14.000 39.000 280,'-8.000'-20.000'5339,"4.000"7.000"-3567,2.000 7.000 2561,15.000 7.000-2407,-10.000 0.000-1845,0.000 0.000 1,0.000 0.000-1,1.000 1.000 0,-1.000-1.000 0,0.000 1.000 1,0.000 0.000-1,-1.000 0.000 0,1.000 0.000 1,0.000 0.000-1,-1.000 0.000 0,1.000 1.000 1,1.000 1.000-82,25.000 33.000 346,-28.000-36.000-339,118.000 183.000 565,-106.000-163.000-860,-10.000-16.000-287,-1.000-1.000-1,1.000 1.000 1,1.000 0.000-1,-1.000-1.000 1,1.000 0.000-1,2.000 3.000 576,-5.000-7.000-900,-1.000 0.000-200,0.000 0.000-69,0.000-1.000 958,0.000 0.000 0,0.000 1.000 1,0.000-1.000-1,0.000 0.000 1,1.000 0.000-1,-1.000 1.000 0,0.000-1.000 1,1.000 0.000-1,-1.000 1.000 0,0.000-1.000 1,1.000 0.000-1,-1.000 1.000 0,1.000-1.000 1,-1.000 0.000-1,1.000 1.000 0,-1.000-1.000 1,1.000 1.000-1,0.000-1.000 0,-1.000 1.000 1,1.000-1.000-1,0.000 1.000 211,0.000-1.000-100,-1.000 1.000 0,1.000-1.000 0,0.000 1.000 0,-1.000-1.000-1,1.000 1.000 1,0.000-1.000 0,-1.000 0.000 0,1.000 1.000 0,-1.000-1.000 0,1.000 0.000 0,-1.000 0.000 0,1.000 1.000-1,-1.000-1.000 1,0.000 0.000 0,1.000 0.000 0,-1.000 0.000 0,0.000 0.000 100,1.000-10.000-1113,-1.000 5.000-125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4:40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144.000 1.000 560,'0.000'0.000'1131,"0.000"0.000"-354,0.000 0.000 78,-14.000 37.000 7030,4.000-16.000-7021,2.000 0.000-1,0.000 1.000 1,2.000 0.000-1,0.000 0.000 1,-2.000 17.000-864,-11.000 43.000-1091,17.000-75.000 777,-4.000 16.000-1762,-2.000 0.000 0,-7.000 14.000 2076,10.000-28.000-1825,0.000 1.000 1,0.000-2.000-1,-1.000 1.000 0,-6.000 6.000 1825,11.000-12.000-2354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8:38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67.000 66.000 84,'0.000'0.000'619,"15.000"-2.000"3977,-15.000 21.000-2735,0.000-21.000-2309,1.000-3.000 412,1.000-9.000-342,-1.000 13.000 383,-1.000 1.000 1,0.000-1.000 0,0.000 1.000-1,0.000-1.000 1,1.000 1.000 0,-1.000 0.000-1,0.000-1.000 1,0.000 1.000 0,0.000-1.000-1,0.000 1.000 1,0.000-1.000 0,0.000 1.000-1,0.000-1.000 1,0.000 1.000 0,0.000-1.000-1,0.000 1.000 1,0.000-1.000-1,0.000 1.000 1,0.000-1.000 0,0.000 1.000-1,0.000-1.000 1,-1.000 1.000 0,1.000 0.000-1,0.000-1.000 1,0.000 1.000 0,-1.000-1.000-1,1.000 1.000 1,0.000 0.000 0,0.000-1.000-1,-1.000 1.000 1,1.000-1.000 0,0.000 1.000-1,-1.000 0.000 1,1.000 0.000 0,-1.000-1.000-1,1.000 1.000 1,0.000 0.000 0,-1.000 0.000-1,1.000-1.000 1,-1.000 1.000-1,1.000 0.000 1,-1.000 0.000 0,1.000 0.000-1,-1.000 0.000 1,1.000-1.000 0,-1.000 1.000-1,1.000 0.000 1,0.000 0.000 0,-1.000 0.000-1,1.000 0.000 1,-1.000 0.000 0,1.000 0.000-1,-1.000 1.000 1,1.000-1.000 0,-1.000 0.000-6,-1.000-1.000 94,2.000 1.000 27,0.000 0.000 23,0.000 0.000 6,0.000 0.000-37,0.000 0.000-1,0.000 0.000 14,0.000 0.000-2,0.000 0.000-30,-18.000 10.000 523,17.000-9.000-601,1.000 1.000-1,-1.000-1.000 0,0.000 0.000 1,1.000 1.000-1,-1.000-1.000 1,1.000 1.000-1,-1.000-1.000 1,1.000 1.000-1,-1.000-1.000 0,1.000 1.000 1,0.000 0.000-1,0.000-1.000 1,0.000 1.000-1,0.000-1.000 1,0.000 1.000-1,0.000-1.000 0,1.000 1.000 1,-1.000-1.000-1,0.000 1.000 1,1.000 0.000-16,-1.000-2.000 20,24.000 2.000 52,3.000-20.000-296,-19.000 3.000-128,-8.000 15.000 346,1.000-1.000 0,0.000 1.000 1,-1.000-1.000-1,1.000 1.000 0,-1.000-1.000 0,1.000 0.000 0,-1.000 1.000 0,0.000-1.000 0,1.000 0.000 0,-1.000 1.000 0,1.000-1.000 0,-1.000 0.000 0,0.000 1.000 0,0.000-1.000 0,1.000 0.000 0,-1.000 0.000 1,0.000 1.000-1,0.000-1.000 0,0.000 0.000 0,0.000 0.000 0,0.000 1.000 0,0.000-1.000 0,0.000 0.000 0,0.000 0.000 0,0.000 1.000 0,0.000-1.000 0,0.000 0.000 0,-1.000 0.000 0,1.000 1.000 0,0.000-1.000 1,0.000 0.000-1,-1.000 1.000 0,1.000-1.000 0,-1.000 0.000 0,1.000 1.000 0,0.000-1.000 0,-1.000 0.000 0,0.000 1.000 6,0.000-2.000 19,0.000 1.000 1,-1.000 0.000-1,1.000-1.000 0,-1.000 1.000 1,0.000 0.000-1,1.000 0.000 0,-1.000 0.000 1,0.000 0.000-1,1.000 1.000 0,-1.000-1.000 1,0.000 0.000-1,0.000 1.000 0,0.000-1.000 1,0.000 1.000-1,0.000 0.000-19,1.000 0.000 87,-20.000 2.000 586,20.000-2.000-656,-1.000 1.000 21,1.000-1.000 0,-1.000 0.000 0,0.000 1.000 0,1.000-1.000 1,-1.000 0.000-1,1.000 1.000 0,-1.000 0.000 0,1.000-1.000 0,-1.000 1.000 1,1.000 0.000-1,0.000 0.000 0,-1.000 0.000 0,1.000 0.000 0,0.000 0.000 1,0.000 0.000-1,0.000 0.000 0,-1.000 0.000 0,1.000 1.000 0,0.000-1.000 1,1.000 0.000-1,-1.000 1.000 0,-1.000 0.000-38,2.000-1.000 51,0.000-1.000 13,0.000 0.000-10,0.000 0.000-24,2.000 31.000 334,24.000-8.000-174,-25.000-22.000-246,-1.000-1.000-6,0.000 0.000 0,1.000 0.000 0,0.000 0.000 0,0.000 1.000 1,0.000-1.000-1,1.000 0.000 1,-1.000 0.000-1,0.000 0.000 0,0.000-1.000 1,0.000 1.000-1,0.000 0.000 1,0.000 0.000-1,0.000-1.000 1,0.000 1.000-1,0.000 0.000 0,0.000-1.000 1,0.000 1.000-1,0.000-1.000 62,0.000 0.000-8,-1.000 0.000 1,1.000 0.000-1,-1.000 1.000 0,1.000-1.000 1,-1.000 0.000-1,0.000 0.000 0,1.000 0.000 0,-1.000 0.000 1,0.000 0.000-1,0.000 0.000 0,0.000 0.000 0,0.000 0.000 1,0.000 0.000-1,0.000 0.000 0,0.000 0.000 0,0.000 0.000 1,0.000 0.000-1,0.000 0.000 0,-1.000 0.000 0,1.000 0.000 1,0.000 0.000-1,-1.000 0.000 8,-18.000-13.000 27,17.000 13.000 35,0.000 0.000 1,0.000 0.000-1,0.000 0.000 1,0.000 0.000-1,0.000 0.000 0,-1.000 0.000 1,1.000 1.000-1,0.000-1.000 1,0.000 1.000-1,-1.000 0.000 1,1.000-1.000-1,0.000 1.000 1,-1.000 0.000-1,1.000 1.000 0,0.000-1.000 1,-1.000 0.000-1,1.000 1.000 1,0.000-1.000-1,0.000 1.000 1,-1.000-1.000-1,1.000 1.000 1,0.000 0.000-1,-2.000 1.000-62,4.000-1.000 2,-1.000-1.000 0,1.000 1.000 0,0.000-1.000 0,-1.000 1.000 0,1.000-1.000 0,0.000 1.000 0,-1.000-1.000 0,1.000 1.000 0,0.000 0.000 0,0.000-1.000 0,0.000 1.000 0,-1.000-1.000 0,1.000 1.000 0,0.000 0.000 0,0.000-1.000 0,0.000 1.000 0,0.000 0.000 0,0.000-1.000 0,0.000 1.000 0,0.000-1.000 0,0.000 1.000 0,1.000 0.000 0,-1.000-1.000 0,0.000 1.000 0,0.000 0.000 0,0.000-1.000 0,1.000 1.000 0,-1.000-1.000 0,0.000 1.000 0,1.000-1.000 0,-1.000 1.000 0,0.000-1.000 0,1.000 1.000 0,-1.000-1.000 0,1.000 1.000 0,-1.000-1.000 0,1.000 1.000 0,-1.000-1.000 0,1.000 1.000 0,-1.000-1.000 0,1.000 0.000 0,-1.000 1.000 0,1.000-1.000 0,0.000 0.000 0,-1.000 0.000 0,1.000 0.000 0,0.000 1.000-2,24.000 10.000 105,-19.000-9.000 27,-1.000-2.000 0,1.000 1.000-1,-1.000-1.000 1,1.000 1.000 0,-1.000-2.000 0,1.000 1.000 0,-1.000-1.000 0,1.000 1.000 0,-1.000-1.000 0,6.000-2.000-132,-10.000 2.000-49,1.000 0.000 0,-1.000 0.000-1,0.000 0.000 1,0.000-1.000 0,0.000 1.000-1,0.000 0.000 1,0.000 0.000 0,0.000-1.000 0,0.000 1.000-1,0.000-1.000 1,-1.000 1.000 0,1.000 0.000-1,0.000-1.000 1,-1.000 0.000 0,1.000 1.000 0,-1.000-1.000-1,0.000 1.000 1,1.000-1.000 0,-1.000 0.000 0,0.000 1.000-1,0.000-1.000 1,0.000 1.000 0,0.000-1.000-1,0.000 0.000 1,-1.000 1.000 0,1.000-2.000 49,0.000-2.000-83,0.000 3.000 6,-10.000-18.000 7,7.000 18.000 79,0.000-1.000 0,0.000 1.000 0,0.000 0.000 1,0.000 0.000-1,-1.000 1.000 0,1.000-1.000 1,-1.000 1.000-1,1.000-1.000 0,-1.000 1.000 0,-1.000 0.000-9,4.000 1.000 30,-26.000 6.000 294,25.000-4.000-324,-1.000-1.000 0,1.000 0.000 1,0.000 1.000-1,0.000-1.000 0,0.000 1.000 0,0.000 0.000 1,0.000 0.000-1,0.000-1.000 0,1.000 1.000 1,-1.000 1.000-1,1.000-1.000 0,-1.000 0.000 1,1.000 0.000-1,0.000 0.000 0,0.000 1.000 0,0.000-1.000 1,0.000 1.000-1,0.000-1.000 0,0.000 1.000 1,1.000-1.000-1,-1.000 1.000 0,1.000-1.000 1,0.000 1.000-1,-1.000-1.000 0,1.000 1.000 0,1.000 0.000 1,-1.000-1.000-1,0.000 1.000 0,1.000 1.000 0,-1.000-3.000-19,1.000 0.000 0,0.000 0.000 0,0.000 0.000 0,-1.000 0.000 0,1.000 0.000 0,0.000 0.000-1,0.000 0.000 1,0.000-1.000 0,0.000 1.000 0,0.000 0.000 0,0.000 0.000 0,0.000-1.000 0,0.000 1.000-1,0.000-1.000 1,0.000 1.000 0,0.000-1.000 0,0.000 1.000 0,1.000-1.000 0,-1.000 0.000 0,0.000 0.000-1,0.000 1.000 1,0.000-1.000 0,1.000 0.000 0,-1.000 0.000 19,10.000 3.000-93,-10.000-3.000 47,19.000-14.000-580,-20.000 13.000 620,1.000 0.000-1,-1.000 1.000 1,0.000-1.000-1,1.000 0.000 1,-1.000 0.000-1,0.000 0.000 1,1.000 0.000-1,-1.000 1.000 1,0.000-1.000-1,0.000 0.000 1,0.000 0.000-1,0.000 0.000 1,1.000 0.000-1,-1.000 0.000 1,-1.000 0.000-1,1.000 0.000 1,0.000 1.000-1,0.000-1.000 0,0.000 0.000 1,0.000 0.000-1,-1.000 0.000 1,1.000 0.000-1,0.000 0.000 1,-1.000 1.000-1,1.000-1.000 1,0.000 0.000-1,-1.000 0.000 1,1.000 0.000-1,-1.000 1.000 1,0.000-1.000-1,1.000 0.000 1,-1.000 1.000-1,0.000-1.000 7,-1.000 0.000 2,1.000 0.000 0,-1.000 0.000 0,0.000 0.000 0,1.000 1.000 0,-1.000-1.000 0,0.000 1.000 0,1.000 0.000 0,-1.000-1.000 0,0.000 1.000 0,1.000 0.000 0,-1.000 0.000-1,0.000 0.000 1,0.000 0.000 0,1.000 0.000 0,-1.000 0.000 0,-1.000 1.000-2,2.000-1.000 74,-1.000 1.000 0,1.000-1.000 0,0.000 1.000 0,-1.000-1.000-1,1.000 1.000 1,0.000 0.000 0,-1.000-1.000 0,1.000 1.000 0,0.000 0.000 0,0.000 0.000 0,0.000 0.000-1,-1.000 0.000 1,1.000 0.000 0,0.000 0.000 0,0.000 0.000 0,1.000 1.000 0,-1.000-1.000-1,0.000 0.000 1,0.000 0.000 0,1.000 1.000 0,-1.000-1.000 0,0.000 0.000 0,1.000 1.000 0,-1.000-1.000-1,1.000 1.000 1,0.000-1.000 0,0.000 1.000 0,-1.000 0.000-74,1.000 4.000 296,-1.000 0.000 1,1.000-1.000-1,0.000 1.000 0,0.000 0.000 0,1.000 0.000 1,0.000 0.000-1,0.000-1.000-296,0.000-2.000 32,0.000 0.000 1,0.000-1.000-1,1.000 1.000 1,-1.000-1.000-1,1.000 0.000 1,0.000 1.000-1,0.000-1.000 1,-1.000 0.000-1,1.000 0.000 0,1.000 0.000 1,-1.000 0.000-1,0.000 0.000 1,0.000-1.000-1,1.000 1.000 1,-1.000-1.000-1,1.000 0.000 1,-1.000 1.000-1,3.000-1.000-32,3.000 4.000-22,-8.000-5.000-75,1.000 1.000 0,0.000-1.000 0,0.000 0.000-1,0.000 1.000 1,-1.000-1.000 0,1.000 0.000 0,0.000 0.000 0,0.000 0.000 0,0.000 1.000 0,0.000-1.000 0,0.000 0.000-1,-1.000 0.000 1,1.000 0.000 0,0.000-1.000 0,0.000 1.000 0,0.000 0.000 0,0.000 0.000 0,0.000 0.000-1,-1.000 0.000 1,1.000-1.000 0,0.000 1.000 0,0.000-1.000 0,0.000 1.000 0,-1.000 0.000 0,1.000-1.000 0,0.000 1.000-1,-1.000-1.000 1,1.000 1.000 0,0.000-1.000 0,-1.000 0.000 0,1.000 1.000 0,-1.000-1.000 0,1.000 0.000-1,-1.000 1.000 1,1.000-1.000 0,-1.000 0.000 0,1.000 0.000 0,-1.000 1.000 0,0.000-1.000 0,1.000 0.000 0,-1.000 0.000 96,2.000-3.000-1036,-1.000 0.000 1,1.000 0.000-1,-1.000 1.000 0,0.000-1.000 0,0.000 0.000 0,-1.000 0.000 0,1.000 0.000 0,-1.000-2.000 1037,0.000-2.000-2082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8:39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1.000 1.000 16,'0.000'0.000'183,"1.000"1.000"1,0.000 0.000-1,0.000-1.000 1,-1.000 1.000-1,1.000 0.000 0,-1.000-1.000 1,1.000 1.000-1,-1.000 0.000 0,1.000 0.000 1,-1.000 0.000-1,1.000 0.000 1,-1.000-1.000-1,1.000 1.000 0,-1.000 0.000 1,0.000 0.000-1,0.000 0.000 1,1.000 0.000-1,-1.000 0.000 0,0.000 0.000 1,0.000 0.000-1,0.000 0.000 0,0.000 0.000 1,0.000 0.000-1,0.000 0.000-183,4.000 28.000 1614,0.000 58.000 781,0.000-20.000-3331,-6.000-1.000-4265,0.000-59.000 3000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8:41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0.000 0.000 216,'8.000'35.000'1665,"-3.000"0.000"-1,0.000 0.000 1,-3.000 0.000-1,0.000 9.000-1664,3.000 44.000 829,4.000 72.000-2811,-7.000-54.000-2686,-2.000-94.000 3655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8:41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1.000 0.000 604,'1.000'26.000'3510,"1.000"0.000"0,4.000 14.000-3510,2.000 14.000 1300,1.000 48.000-914,-4.000-37.000-1083,2.000 0.000 0,4.000-1.000 0,7.000 23.000 697,-3.000-28.000-4871,-14.000-56.000 2827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8:56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1.000 1.000 52,'0.000'0.000'1289,"0.000"0.000"60,0.000 0.000-533,0.000 0.000-36,0.000 5.000 743,31.000 277.000 5572,-14.000 3.000-10371,-6.000-155.000-3135,-8.000-116.000 4046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8:57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64.000 0.000 528,'0.000'0.000'1816,"0.000"0.000"-650,-27.000 7.000 2403,23.000-2.000-3348,0.000 1.000-1,1.000-1.000 0,-1.000 1.000 0,1.000 0.000 0,0.000 0.000 1,1.000 0.000-1,-1.000 0.000 0,1.000 0.000 0,0.000 0.000 1,1.000 1.000-1,0.000-1.000 0,0.000 1.000 0,0.000 1.000-220,-1.000 19.000 679,1.000 0.000 0,2.000 18.000-679,0.000-30.000 326,13.000 177.000 2134,39.000 183.000-2460,-22.000-180.000-1462,-1.000 21.000-2322,-3.000-29.000-2660,-23.000-164.000 4612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8:57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1.000 1.000 80,'5.000'56.000'9642,"-3.000"37.000"-9642,2.000 31.000 3401,28.000 537.000 1005,-28.000 4.000-7058,-5.000-447.000-119,1.000-204.000 2458,-1.000 18.000-1323,2.000 1.000 1,1.000-1.000-1,1.000 1.000 1,1.000-1.000-1,6.000 17.000 1636,-3.000-36.000-2266,-4.000-7.000 1065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8:58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1.000 0.000 280,'10.000'64.000'4975,"-3.000"0.000"1,-3.000 5.000-4976,2.000 8.000 3220,5.000 15.000-3220,43.000 371.000 2891,-30.000-151.000-4181,-8.000-91.000-2076,13.000 43.000-5979,-25.000-247.000 7644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8:58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1.000 0.000 736,'2.000'155.000'10045,"5.000"0.000"-5432,10.000 61.000-4299,14.000 28.000-314,-14.000-129.000-1852,5.000 25.000-2044,-1.000-2.000-4132,-17.000-120.000 6196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8:58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0.000 0.000 1360,'1.000'21.000'2719,"0.000"-1.000"0,1.000 1.000-1,2.000-1.000 1,4.000 20.000-2719,-1.000-17.000 971,1.000 0.000 0,1.000-1.000-1,0.000 0.000 1,3.000 1.000-971,3.000 5.000 139,2.000-2.000 1,1.000 0.000-1,1.000 0.000 0,1.000-2.000 0,1.000 0.000 1,17.000 13.000-140,-5.000-8.000-767,0.000-1.000 0,2.000-2.000 1,37.000 20.000 766,-17.000-16.000-4448,1.000-2.000 0,24.000 7.000 4448,-59.000-26.000-1859,-1.000 1.000-960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8:59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23.000 1.000 404,'-2.000'2.000'495,"0.000"0.000"0,0.000 0.000 0,1.000 0.000 0,-1.000 0.000-1,0.000 0.000 1,1.000 0.000 0,-1.000 1.000 0,1.000-1.000 0,0.000 1.000 0,0.000-1.000 0,0.000 1.000 0,0.000-1.000 0,0.000 1.000-1,0.000 0.000 1,1.000-1.000 0,-1.000 1.000 0,1.000 3.000-495,0.000-2.000 431,0.000 0.000 0,1.000 1.000-1,-1.000-1.000 1,1.000 1.000 0,0.000-1.000-1,1.000 0.000 1,-1.000 1.000 0,1.000-1.000 0,-1.000 0.000-1,3.000 2.000-430,3.000 6.000 449,0.000 0.000 0,2.000-1.000 0,-1.000 0.000 0,1.000 0.000 0,1.000-1.000 0,8.000 7.000-449,0.000-2.000 227,1.000-2.000-1,0.000 0.000 0,1.000-1.000 1,1.000 0.000-1,-1.000-2.000 1,2.000-1.000-1,9.000 3.000-226,13.000 3.000 102,1.000-2.000 0,0.000-2.000 1,14.000 0.000-103,63.000 4.000-2266,101.000-2.000 2266,37.000-15.000-5707,-87.000-2.000-1886,-138.000 4.000 5565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8:59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8.000 0.000 84,'-1.000'1.000'230,"1.000"-1.000"-1,-1.000 0.000 1,1.000 1.000-1,-1.000-1.000 1,1.000 1.000 0,-1.000-1.000-1,1.000 1.000 1,-1.000-1.000-1,1.000 1.000 1,0.000-1.000-1,-1.000 1.000 1,1.000-1.000 0,0.000 1.000-1,-1.000-1.000 1,1.000 1.000-1,0.000 0.000 1,0.000-1.000 0,0.000 1.000-1,-1.000 0.000 1,1.000-1.000-1,0.000 1.000 1,0.000 0.000 0,0.000-1.000-1,0.000 1.000 1,0.000 0.000-1,0.000-1.000 1,0.000 1.000-1,1.000 0.000 1,-1.000-1.000 0,0.000 1.000-1,0.000 0.000 1,0.000-1.000-1,1.000 1.000 1,-1.000-1.000 0,0.000 1.000-1,1.000 0.000-229,0.000 0.000 367,1.000 1.000 0,0.000 0.000 0,0.000-1.000 0,-1.000 1.000 0,1.000-1.000 0,0.000 0.000 0,1.000 1.000 0,-1.000-1.000 0,0.000 0.000 0,0.000 0.000 1,1.000 0.000-368,56.000 15.000 2670,-59.000-16.000-2666,77.000 13.000 1319,2.000-4.000 0,-1.000-2.000 0,77.000-6.000-1323,41.000-14.000-3747,-4.000-14.000-7541,-168.000 21.000 7901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8:59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1.000 199.000 980,'16.000'4.000'2425,"0.000"-1.000"1,1.000 0.000-1,-1.000-1.000 0,1.000-1.000-2425,37.000 1.000 4684,23.000-4.000-4684,-42.000 1.000 629,28.000-2.000-428,-1.000-2.000 0,0.000-3.000 0,-1.000-3.000 0,45.000-14.000-201,-59.000 11.000-2229,-2.000-3.000 0,0.000-1.000 1,41.000-23.000 2228,11.000-15.000-5794,-72.000 43.000 2616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9:00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0.000 352.000 212,'10.000'-4.000'610,"-1.000"0.000"-1,0.000-1.000 1,0.000 1.000-1,-1.000-2.000 1,1.000 1.000-1,-1.000-1.000 1,0.000-1.000 0,0.000 1.000-1,-1.000-2.000 1,0.000 1.000-1,5.000-7.000-609,0.000-1.000-124,-1.000-1.000-1,0.000 0.000 0,-1.000-1.000 1,0.000 0.000-1,4.000-12.000 125,1.000-13.000-1867,-1.000 0.000 0,-1.000-2.000 1867,-11.000 34.000-382,5.000-17.000-1304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9:00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1.000 769.000 256,'8.000'-13.000'2061,"0.000"-1.000"0,-1.000 0.000 0,-1.000 0.000 0,5.000-15.000-2061,-4.000 8.000 665,-2.000 0.000 0,0.000 0.000 0,0.000-9.000-665,0.000-7.000-1608,-1.000 0.000-1,-2.000 0.000 1,-1.000 0.000-1,-2.000 0.000 1,-3.000-18.000 1608,3.000 41.000-1873</inkml:trace>
  <inkml:trace contextRef="#ctx0" brushRef="#br0">85.000 336.000 28,'-7.000'-31.000'196,"5.000"1.000"-76,-3.000 4.000-116,1.000-16.000-4,-1.000-3.000 0,-1.000-3.000 0,1.000 14.000-28,1.000-7.000-172,2.000 3.000 84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9:00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18.000 544.000 24,'0.000'-46.000'532,"-2.000"6.000"20,2.000-7.000-332,0.000 11.000-108,-3.000-17.000-32,1.000-1.000-72,0.000 4.000-20,2.000 17.000-44,-2.000-9.000-60,-1.000 0.000-56,1.000 3.000-40,0.000 11.000-132,2.000-6.000-200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9:01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69.000 1162.000 40,'3.000'224.000'6912,"1.000"-10.000"-2722,-10.000-1.000-4190,5.000-175.000-122,-3.000 0.000 1,-1.000-1.000 0,-1.000 0.000-1,-2.000 0.000 1,-2.000 0.000 0,-13.000 30.000 121,10.000-30.000 237,13.000-36.000-54,0.000-1.000 7,0.000 0.000 21,0.000 0.000 16,0.000 0.000 68,0.000 0.000 39,0.000 0.000 13,0.000 0.000-45,0.000 0.000 14,1.000-9.000 433,39.000-115.000 355,1.000-28.000-1104,-29.000 98.000-289,-3.000-1.000 1,-2.000 0.000-1,-2.000-1.000 1,-3.000-12.000 288,-3.000-78.000-1026,-6.000 0.000 1,-22.000-111.000 1025,21.000 219.000 648,8.000 38.000-631,0.000 0.000 1,0.000 0.000-1,0.000 0.000 1,0.000 0.000-1,0.000 0.000 1,0.000 1.000-1,0.000-1.000 0,0.000 0.000 1,0.000 0.000-1,0.000 0.000 1,0.000 0.000-1,0.000 0.000 1,0.000 0.000-1,0.000 0.000 0,0.000 0.000 1,0.000 0.000-1,0.000 0.000 1,0.000 0.000-1,0.000 0.000 1,-1.000 0.000-1,1.000 0.000 0,0.000 0.000 1,0.000 0.000-1,0.000 0.000 1,0.000 0.000-1,0.000 0.000 1,0.000 0.000-1,0.000 0.000 0,0.000 0.000 1,0.000 0.000-1,0.000 0.000 1,0.000 0.000-1,0.000 0.000 1,0.000 0.000-18,0.000 22.000 288,9.000 390.000 1106,-5.000-77.000-3029,-4.000-212.000-2346,-12.000-467.000 2245,2.000 146.000 1076,5.000-104.000-3683,23.000-179.000 4343,-17.000 478.000 28,-2.000-2.000 233,2.000 0.000 1,-1.000 0.000-1,1.000 0.000 0,-1.000 0.000 0,1.000 0.000 1,1.000 0.000-1,-1.000 0.000 0,1.000 0.000 0,-1.000 0.000 1,1.000 1.000-1,1.000-1.000 0,1.000-2.000-261,9.000 37.000 2024,-7.000 1.000-1841,0.000 0.000-1,-3.000 1.000 1,0.000 0.000-1,-2.000-1.000 1,-2.000 6.000-183,3.000 40.000-86,0.000 27.000-1764,-5.000 18.000 1850,0.000 10.000-2047,0.000-109.000 1619,1.000-20.000 427,-2.000-12.000-17,-14.000-90.000 675,4.000 0.000 0,0.000-95.000-657,5.000 55.000 413,-24.000-423.000 658,31.000 499.000-326,10.000 236.000-32,-3.000-100.000-1176,23.000 212.000-6040,-28.000-266.000 5319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9:02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11.000 1.000 216,'-4.000'19.000'919,"1.000"1.000"-1,1.000-1.000 1,1.000 1.000-1,0.000 0.000 1,2.000-1.000-1,2.000 15.000-918,-2.000-15.000 490,6.000 76.000 1226,8.000 23.000-1716,1.000-26.000-2076,12.000 27.000 2076,6.000 3.000-4173,-33.000-118.000 2861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9:02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25.000 208.000 4,'-11.000'-80.000'367,"6.000"43.000"1908,0.000 0.000-1,2.000-17.000-2274,2.000 89.000 3871,2.000 40.000-1475,8.000 32.000-1177,9.000 62.000-145,-12.000-136.000-1403,0.000-1.000 0,3.000 0.000 0,0.000 0.000 0,3.000 2.000 329,25.000 37.000-2955,-35.000-75.000 1983,4.000-17.000 552,-33.000-184.000 339,-29.000-96.000 81,56.000 300.000 93,0.000-1.000 0,0.000 0.000-1,-1.000 0.000 1,1.000 1.000 0,-1.000-1.000 0,1.000 0.000 0,-1.000 1.000-1,0.000-1.000 1,0.000 1.000 0,1.000-1.000 0,-1.000 1.000-1,0.000-1.000 1,0.000 1.000 0,-2.000-2.000-93,3.000 4.000 54,-1.000 0.000 0,1.000-1.000 0,-1.000 1.000 0,1.000 0.000 0,-1.000 0.000 0,1.000 0.000 0,-1.000-1.000 0,1.000 1.000 0,0.000 0.000 0,-1.000 0.000 0,1.000 0.000 0,0.000 0.000 0,0.000 0.000 0,-1.000 0.000 0,1.000 0.000 0,0.000 0.000-1,0.000-1.000 1,0.000 1.000 0,0.000 0.000 0,1.000 0.000 0,-1.000 0.000 0,0.000 0.000 0,0.000 0.000 0,0.000 0.000-54,3.000 54.000 168,3.000-1.000-1,2.000 1.000 1,2.000-1.000-1,11.000 32.000-167,8.000 41.000-4049,-21.000-79.000 623,-4.000-24.000 337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9:03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1.000 53.000 608,'7.000'-6.000'668,"1.000"1.000"1,0.000 0.000-1,0.000 0.000 0,1.000 1.000 1,-1.000 0.000-1,1.000 1.000 0,0.000 0.000 1,0.000 0.000-1,5.000 0.000-668,-6.000 0.000 152,13.000 0.000 57,0.000 0.000 1,0.000 1.000 0,0.000 1.000 0,0.000 1.000-1,0.000 1.000 1,0.000 1.000 0,14.000 3.000-210,32.000 1.000 365,295.000 13.000-356,0.000-11.000-5286,-312.000-8.000 2705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9:03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201.000 36.000 760,'-70.000'6.000'8960,"-60.000"15.000"-8960,228.000-23.000 4227,442.000-44.000 1653,-107.000 31.000-6830,66.000 22.000 950,121.000 29.000-8011,-604.000-34.000 7135,42.000 2.000-1654,-20.000-3.000-3663,-37.000-1.000 4974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9:04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0.000 64.000 984,'14.000'1.000'7822,"25.000"1.000"-4735,244.000-29.000 3647,0.000 4.000-4314,286.000 6.000-1342,-33.000 34.000-2964,-526.000-16.000 1675,121.000 4.000-3762,-46.000-10.000-3435,-65.000-2.000 1483,-11.000 6.000 3303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9:05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0.000 47.000 504,'56.000'-14.000'7023,"0.000"3.000"1,35.000-2.000-7024,-21.000 7.000 4674,62.000 4.000-4674,1.000 9.000-617,0.000 6.000 0,7.000 7.000 617,163.000 18.000-6646,-96.000-20.000-1527,-156.000-15.000 5129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9:05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0.000 69.000 588,'24.000'-1.000'9738,"17.000"-4.000"-5606,19.000-2.000-2770,588.000-22.000 3746,4.000 16.000-7562,-337.000 7.000-2735,-106.000 0.000-1886,-133.000 4.000 2786,-45.000 2.000 2460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9:06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1.000 100.000 1096,'7.000'-2.000'9869,"2.000"-2.000"-6902,21.000-5.000-1662,14.000 4.000-25,349.000-25.000 2487,108.000 28.000-2906,327.000-10.000-4172,-643.000-1.000-2242,-67.000-4.000-1090,-89.000 11.000 2281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9:06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0.000 20.000 1184,'19.000'-5.000'2987,"1.000"0.000"0,0.000 2.000-1,16.000-1.000-2986,27.000 2.000 4997,27.000 3.000-4997,-12.000 1.000 1629,450.000 6.000 3092,-128.000 0.000-6444,-4.000-11.000-10142,-369.000 2.000 9356,-8.000 1.000-661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9:07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1.000 49.000 80,'0.000'0.000'371,"0.000"-1.000"-162,0.000-1.000 1,0.000 1.000-1,0.000 0.000 0,0.000 0.000 1,1.000 0.000-1,-1.000 0.000 1,0.000 0.000-1,1.000 0.000 1,-1.000 0.000-1,1.000 0.000 0,-1.000 0.000 1,1.000 0.000-1,-1.000 0.000 1,1.000 1.000-1,0.000-1.000 1,-1.000 0.000-1,2.000-1.000-209,28.000-4.000 1972,0.000 0.000-1,0.000 2.000 1,1.000 1.000 0,0.000 2.000-1,11.000 1.000-1971,53.000-3.000 970,-74.000 1.000-1156,14.000-1.000-2282,1.000 1.000 0,-1.000 2.000 0,27.000 4.000 2468,-40.000 1.000-4474,-18.000-3.000 1807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30:30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92.000 448.000 1289,'5.000'4.000'-929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30:30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143.000 0.000 512,'-9.000'3.000'1136,"1.000"0.000"0,0.000 0.000 0,3.000-1.000-379</inkml:trace>
  <inkml:trace contextRef="#ctx0" brushRef="#br0">171.000 468.000 3702,'3.000'1.000'-196,"9.000"2.000"196,6.000-1.000-2286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9:10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82.000 0.000 320,'-8.000'10.000'1018,"0.000"0.000"1,1.000 0.000-1,0.000 0.000 0,1.000 1.000 0,0.000 0.000 1,1.000 0.000-1,0.000 1.000 0,0.000 0.000 0,1.000 0.000 1,1.000 0.000-1,-2.000 10.000-1018,0.000 12.000 1651,1.000 1.000 1,1.000 0.000-1,2.000 23.000-1651,1.000-45.000 153,1.000 0.000 1,1.000 0.000-1,-1.000 0.000 1,2.000 0.000-1,0.000 0.000 1,0.000-1.000-1,2.000 1.000 0,-1.000-1.000 1,2.000 0.000-1,-1.000 0.000 1,1.000 0.000-1,8.000 9.000-153,-9.000-14.000-187,0.000 0.000 0,0.000-1.000 0,1.000 0.000 1,0.000 0.000-1,0.000-1.000 0,0.000 0.000 0,1.000 0.000 0,-1.000 0.000 0,1.000-1.000 0,0.000 0.000 0,1.000 0.000 0,-1.000-1.000 0,1.000 0.000 1,-1.000 0.000-1,1.000 0.000 0,0.000-1.000 0,0.000-1.000 0,0.000 1.000 0,0.000-1.000 0,1.000-1.000 0,3.000 1.000 187,7.000-1.000-1672,0.000-1.000 0,0.000-1.000 0,0.000-1.000 0,0.000 0.000 0,0.000-2.000 0,0.000 0.000 0,12.000-6.000 1672,-16.000 5.000-2279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9:10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0.000 1.000 1348,'1.000'10.000'891,"-1.000"0.000"0,2.000 0.000 0,-1.000 0.000 0,1.000 0.000 0,1.000-1.000 0,0.000 1.000 0,0.000-1.000 0,1.000 1.000 0,1.000 1.000-891,1.000 2.000 573,2.000 0.000 0,-1.000-1.000-1,1.000-1.000 1,1.000 1.000 0,0.000-1.000 0,4.000 3.000-573,3.000 1.000-6,0.000-1.000 0,1.000 0.000 0,0.000-1.000 0,1.000-1.000-1,0.000-1.000 1,1.000 0.000 0,0.000-2.000 0,15.000 6.000 6,-24.000-12.000-479,0.000 0.000 1,0.000 0.000-1,0.000-1.000 0,0.000-1.000 1,0.000 0.000-1,0.000 0.000 0,0.000-1.000 0,1.000 0.000 1,9.000-2.000 478,-10.000 1.000-989,-1.000-1.000 1,1.000 0.000 0,-1.000-1.000-1,1.000 0.000 1,-1.000 0.000 0,4.000-3.000 988,1.000-1.000-2249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9:11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0.000 165.000 272,'21.000'-12.000'4982,"9.000"-13.000"-2204,10.000-6.000-1342,-19.000 18.000-1562,-1.000 0.000 0,2.000 2.000 0,0.000 0.000 1,0.000 2.000-1,1.000 0.000 0,0.000 2.000 0,0.000 0.000 0,1.000 2.000 0,0.000 0.000 0,-1.000 2.000 0,2.000 1.000 0,17.000 0.000 126,-14.000 3.000-1270,-1.000 1.000 0,1.000 1.000 0,0.000 2.000-1,20.000 6.000 1271,-22.000-5.000-2212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9:11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0.000 73.000 636,'17.000'-10.000'1251,"0.000"0.000"0,1.000 1.000 1,0.000 1.000-1,1.000 1.000 0,-1.000 0.000 0,1.000 1.000 0,1.000 2.000 1,-1.000 0.000-1,1.000 0.000 0,19.000 1.000-1251,-20.000 2.000 190,0.000 1.000 0,0.000 1.000 0,-1.000 1.000-1,1.000 1.000 1,0.000 1.000 0,-1.000 0.000 0,0.000 1.000 0,0.000 1.000-1,0.000 1.000 1,-1.000 1.000 0,9.000 5.000-190,25.000 13.000-2378,49.000 29.000-6740,-89.000-48.000 6366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9:11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1.000 0.000 1348,'16.000'5.000'1695,"0.000"0.000"-1,0.000 1.000 1,-1.000 1.000-1,0.000 0.000 1,7.000 5.000-1695,-5.000-1.000 963,-1.000 0.000 0,-1.000 1.000 1,0.000 0.000-1,8.000 9.000-963,-7.000-4.000-130,0.000 0.000-1,-2.000 1.000 1,0.000 1.000 0,-1.000 1.000 0,0.000 0.000-1,-2.000 0.000 1,-1.000 1.000 0,3.000 7.000 130,-8.000-14.000-1404,0.000 1.000 0,-1.000-1.000 0,-1.000 0.000 0,0.000 1.000 0,-1.000 0.000 0,-1.000 0.000 0,0.000 10.000 1404,-2.000-4.000-2692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9:12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137.000 1.000 332,'8.000'18.000'1977,"-1.000"0.000"0,-1.000 0.000 0,-1.000 1.000 0,-1.000-1.000 0,0.000 1.000 0,-1.000 5.000-1977,2.000 24.000 2847,-3.000 44.000-2847,-2.000-79.000-257,-2.000 1.000 1,1.000-1.000-1,-2.000 0.000 1,0.000 0.000-1,-1.000 0.000 1,0.000 0.000-1,0.000 0.000 1,-2.000-1.000 0,1.000 0.000-1,-8.000 10.000 257,6.000-9.000-933,-2.000 0.000 0,0.000-1.000 1,0.000 0.000-1,-1.000-1.000 0,0.000 0.000 0,-1.000 0.000 0,0.000-1.000 0,-1.000-1.000 0,-7.000 5.000 933,4.000-6.000-1412,1.000-4.000-240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9:12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389.000 1.000 484,'-8.000'20.000'3289,"1.000"-4.000"-1196,-1.000 1.000 0,0.000-1.000 1,-1.000 0.000-1,-5.000 5.000-2093,-19.000 27.000 2022,20.000-28.000-1374,-1.000 0.000 0,-15.000 15.000-648,15.000-19.000-490,-2.000-1.000 1,1.000-1.000-1,-2.000 0.000 0,-18.000 11.000 490,27.000-20.000-704,0.000 0.000 0,-1.000-1.000 0,0.000 0.000 0,0.000 0.000 0,0.000-1.000 0,-1.000 0.000 0,1.000 0.000 0,0.000-1.000 0,-1.000 0.000 0,0.000-1.000 0,-9.000 0.000 704,5.000-3.000-1533,-1.000-1.000-1119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9:12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425.000 0.000 280,'-2.000'2.000'349,"0.000"0.000"0,0.000-1.000 1,0.000 0.000-1,0.000 1.000 0,0.000-1.000 0,0.000 0.000 0,0.000 0.000 0,-1.000 0.000 0,1.000-1.000 1,0.000 1.000-1,-1.000 0.000 0,0.000-1.000-349,-14.000 7.000 989,-2.000 2.000 674,0.000-1.000 1,0.000 0.000 0,-14.000 3.000-1664,15.000-7.000 217,0.000 0.000-1,-1.000-1.000 1,1.000 0.000-1,-5.000-2.000-216,8.000 0.000-620,-1.000-1.000-1,1.000-1.000 1,0.000-1.000-1,-1.000 0.000 1,-2.000-1.000 620,5.000-1.000-1153,0.000 1.000 1,1.000-2.000-1,-1.000 0.000 1,1.000 0.000 0,0.000-1.000-1,-2.000-2.000 1153,6.000 3.000-1119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9:15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39.000 4.000 1228,'0.000'-1.000'174,"0.000"1.000"0,-1.000 0.000 0,1.000 0.000 0,0.000-1.000 1,-1.000 1.000-1,1.000 0.000 0,0.000 0.000 0,-1.000-1.000 0,1.000 1.000 0,0.000 0.000 0,-1.000 0.000 0,1.000 0.000 0,-1.000 0.000 0,1.000 0.000 1,0.000 0.000-1,-1.000-1.000 0,1.000 1.000 0,-1.000 0.000 0,1.000 0.000 0,-1.000 0.000 0,1.000 0.000 0,0.000 1.000 0,-1.000-1.000 0,1.000 0.000 0,-1.000 0.000 1,1.000 0.000-1,0.000 0.000 0,-1.000 0.000 0,1.000 0.000 0,-1.000 1.000 0,1.000-1.000 0,0.000 0.000 0,-1.000 0.000 0,1.000 1.000 0,0.000-1.000 1,-1.000 0.000-1,1.000 0.000 0,0.000 1.000 0,0.000-1.000 0,-1.000 0.000 0,1.000 1.000 0,0.000-1.000-174,-12.000 25.000 2682,2.000 32.000-954,9.000 170.000 1993,26.000 114.000-2501,-24.000-329.000-1237,2.000 26.000-657,2.000-1.000-1,2.000 0.000 1,5.000 17.000 674,-2.000-37.000-3360,-10.000-16.000 3234,1.000-1.000-1,-1.000 0.000 1,0.000 0.000 0,1.000 0.000-1,-1.000 1.000 1,1.000-1.000 0,-1.000 0.000-1,0.000 0.000 1,1.000 0.000-1,-1.000 0.000 1,1.000 0.000 0,-1.000 0.000-1,0.000 0.000 1,1.000 0.000 0,-1.000 0.000-1,1.000 0.000 1,-1.000 0.000 0,0.000 0.000-1,1.000 0.000 1,-1.000 0.000-1,1.000 0.000 1,-1.000-1.000 0,0.000 1.000-1,1.000 0.000 1,-1.000 0.000 0,0.000 0.000-1,1.000-1.000 1,-1.000 1.000 126,2.000-1.000-471,-1.000-1.000-1,1.000 0.000 1,-1.000 1.000 0,1.000-1.000-1,-1.000 0.000 1,0.000 0.000 0,0.000 0.000 0,0.000 0.000-1,0.000 0.000 1,0.000 0.000 0,0.000 0.000-1,-1.000 0.000 1,1.000 0.000 0,0.000-2.000 471,1.000-13.000-2259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9:16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27.000 136.000 420,'-20.000'-49.000'9998,"14.000"32.000"-9021,5.000 16.000-716,1.000 1.000-60,6.000-19.000 951,3.000 13.000-803,1.000 1.000 0,-1.000-1.000 0,1.000 2.000 1,0.000 0.000-1,1.000 0.000 0,-1.000 1.000 0,1.000 0.000 0,-1.000 0.000 0,10.000 0.000-349,15.000-1.000 861,0.000 1.000 0,20.000 2.000-861,15.000 1.000 257,116.000 2.000-251,-93.000 7.000-3204,-5.000 10.000-4139,-80.000-16.000 4882,6.000 2.000-695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9:16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0.000 1.000 304,'0.000'0.000'2558,"0.000"0.000"151,0.000 0.000-1146,0.000 0.000-426,0.000 0.000 354,0.000 0.000 169,0.000 0.000-211,9.000 3.000 969,5.000 2.000-1663,1.000-1.000 1,0.000 0.000 0,0.000-1.000 0,0.000 0.000-1,4.000-1.000-755,83.000 4.000 162,-34.000-3.000-2565,38.000 4.000-4691,-49.000-4.000 224,-41.000-3.000 4116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9:17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16.000 1.000 916,'-1.000'0.000'198,"1.000"0.000"0,-1.000 0.000 0,1.000 0.000-1,-1.000 0.000 1,0.000 0.000 0,1.000 0.000 0,-1.000 0.000 0,1.000 0.000 0,-1.000 0.000-1,0.000 1.000 1,1.000-1.000 0,-1.000 0.000 0,1.000 0.000 0,-1.000 1.000-1,1.000-1.000 1,-1.000 0.000 0,1.000 1.000 0,-1.000-1.000 0,1.000 1.000 0,-1.000-1.000-1,1.000 0.000 1,-1.000 1.000 0,1.000-1.000 0,0.000 1.000 0,-1.000-1.000 0,1.000 1.000-1,0.000 0.000 1,-1.000-1.000 0,1.000 1.000 0,0.000-1.000 0,0.000 1.000 0,0.000-1.000-1,-1.000 1.000 1,1.000 0.000 0,0.000-1.000 0,0.000 1.000 0,0.000-1.000-1,0.000 1.000 1,0.000 0.000 0,0.000-1.000 0,0.000 1.000 0,0.000 0.000 0,1.000-1.000-198,8.000 34.000 4443,-5.000-20.000-2334,14.000 87.000 98,-14.000-32.000-6783,-4.000-68.000 3506,0.000-1.000 140,0.000 0.000-278,-2.000-3.000-3866,-5.000-7.000 3781,4.000 4.000 2,2.000 3.000-333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9:17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150.000 24.000 80,'-5.000'-2.000'979,"0.000"-1.000"-1,1.000 1.000 1,-1.000 1.000-1,0.000-1.000 1,0.000 1.000-1,0.000 0.000 1,-1.000 0.000-1,1.000 0.000 1,-1.000 1.000-979,-50.000-1.000 5058,32.000 2.000-3756,6.000 0.000 519,25.000 5.000-436,-4.000-5.000-1330,1.000 0.000-1,-1.000 0.000 1,0.000 0.000 0,1.000-1.000-1,-1.000 1.000 1,1.000-1.000 0,-1.000 0.000-1,0.000 0.000 1,1.000 0.000 0,2.000-1.000-55,10.000 0.000 154,155.000-9.000-108,-85.000 3.000-3244,-2.000 4.000-3969,-71.000 3.000 4926,1.000 2.000-2021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9:18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38.000 10.000 260,'-5.000'-3.000'-113,"-10.000"-1.000"6554,1.000 2.000 1449,11.000 4.000-5730,3.000-1.000-1535,2.000 23.000 2289,3.000-14.000-2654,0.000 0.000 1,1.000 0.000 0,0.000 0.000-1,0.000-1.000 1,1.000 1.000 0,1.000-2.000-1,-1.000 1.000 1,1.000-1.000 0,1.000 0.000-1,4.000 3.000-260,26.000 18.000 882,37.000 23.000-882,-46.000-33.000 111,15.000 10.000-145,-8.000-6.000-427,-2.000 2.000 0,22.000 19.000 461,-12.000 4.000-1256,-94.000-33.000 12,28.000-10.000 1415,0.000 0.000 1,0.000 1.000-1,0.000 1.000 1,1.000 1.000-1,0.000 1.000 0,1.000 1.000 1,0.000 0.000-1,0.000 2.000 1,1.000 0.000-1,-3.000 4.000-171,9.000-6.000-837,1.000 1.000 1,0.000 1.000-1,-4.000 5.000 837,1.000-1.000-4372,12.000-12.000 3387,2.000-4.000-8300,0.000 0.000 9269,0.000 0.000-4254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9:19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11.000 104.000 1788,'0.000'0.000'3342,"0.000"0.000"-1455,17.000 15.000 4197,-6.000 12.000-1641,-2.000 21.000-2319,-6.000-30.000-1440,7.000 64.000 1413,-3.000 1.000 0,-4.000 47.000-2097,2.000 26.000 789,0.000-115.000-986,0.000 0.000 0,3.000-1.000 0,12.000 38.000 197,-17.000-66.000 96,4.000 7.000-3298,-2.000-40.000-526,-3.000-5.000 1621,-2.000-1.000-1,-1.000 1.000 0,-1.000-1.000 1,-2.000 1.000-1,-4.000-17.000 2108,2.000 4.000-1294,-9.000-39.000-704,-23.000-67.000 1998,2.000 12.000 6451,31.000 110.000-4631,-1.000 3.000 1058,2.000-1.000 1,-1.000-16.000-2879,4.000 29.000 316,1.000 1.000 1,0.000-1.000 0,1.000 1.000 0,-1.000 0.000-1,2.000-1.000 1,-1.000 1.000 0,1.000 0.000 0,0.000 0.000 0,2.000-6.000-317,0.000 6.000 139,0.000 1.000 1,0.000-1.000-1,1.000 1.000 1,-1.000 0.000 0,1.000 0.000-1,1.000 0.000 1,-1.000 1.000-1,1.000 0.000 1,0.000 0.000 0,0.000 0.000-1,0.000 1.000 1,1.000 0.000-1,0.000 0.000 1,-1.000 1.000 0,1.000 0.000-1,1.000 0.000 1,-1.000 0.000-1,0.000 1.000 1,5.000-1.000-140,22.000-5.000 281,1.000 1.000 0,-1.000 2.000 1,24.000-1.000-282,-56.000 6.000 2,39.000-2.000-530,1.000 1.000 1,-1.000 2.000 0,7.000 2.000 527,-18.000 0.000-3597,-1.000 2.000 0,26.000 7.000 3597,-51.000-10.000-542,0.000-1.000 1,-1.000 1.000 0,1.000-1.000-1,-1.000 1.000 1,0.000 0.000 0,0.000 0.000-1,1.000 0.000 1,-1.000 1.000 0,1.000 1.000 541,8.000 10.000-5230,-4.000 0.000 907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9:19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3.000 51.000 68,'-3.000'-4.000'11890,"7.000"0.000"-5161,17.000-4.000-3311,16.000-1.000-5992,-27.000 8.000 4431,69.000-10.000-1298,34.000-2.000-4993,-95.000 12.000 54,0.000 1.000-1,0.000 1.000 1,3.000 1.000 4380,-6.000 0.000-4196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9:20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40.000 72.000 1424,'0.000'0.000'3927,"0.000"0.000"-569,-4.000 1.000 1497,3.000 0.000-4543,0.000 0.000 0,-1.000-1.000 0,1.000 1.000 0,0.000 0.000 1,-1.000 0.000-1,1.000 0.000 0,0.000 0.000 0,0.000 0.000 0,0.000 0.000 1,0.000 0.000-1,0.000 0.000 0,0.000 0.000 0,0.000 0.000-312,-4.000 18.000 1725,1.000 0.000-1,0.000 0.000 1,1.000 15.000-1725,0.000 23.000 1542,4.000 28.000-1542,0.000-21.000 413,-1.000-20.000-961,0.000-32.000-573,0.000-33.000-388,-1.000-18.000 670,1.000-22.000-82,2.000 1.000 0,3.000-3.000 921,-3.000 46.000 133,1.000 1.000 0,0.000 0.000 0,1.000 0.000 0,0.000 0.000 0,2.000 1.000 0,-1.000-1.000 0,2.000 1.000 0,0.000 1.000 0,9.000-14.000-133,-15.000 26.000 93,1.000 0.000 0,-1.000 0.000 1,0.000 1.000-1,1.000-1.000 1,-1.000 1.000-1,0.000-1.000 0,1.000 1.000 1,0.000-1.000-1,-1.000 1.000 1,1.000 0.000-1,0.000-1.000 0,0.000 1.000 1,0.000 0.000-1,0.000 0.000 1,0.000 1.000-1,0.000-1.000 0,0.000 0.000 1,0.000 1.000-1,0.000-1.000 1,0.000 1.000-1,0.000 0.000 1,0.000-1.000-1,0.000 1.000 0,1.000 0.000 1,-1.000 0.000-1,0.000 0.000 1,0.000 1.000-1,0.000-1.000 0,0.000 1.000 1,0.000-1.000-1,0.000 1.000 1,0.000-1.000-1,0.000 1.000 0,0.000 0.000 1,0.000 0.000-1,0.000 0.000 1,0.000 0.000-1,0.000 1.000 0,-1.000-1.000 1,2.000 1.000-94,8.000 9.000 175,0.000 1.000 0,-2.000-1.000 0,1.000 1.000 0,-1.000 1.000-1,-1.000 0.000 1,0.000 0.000 0,-1.000 1.000 0,2.000 6.000-175,11.000 29.000-92,10.000 41.000 92,-24.000-70.000-191,4.000 10.000-1399,-2.000 1.000 0,-1.000 2.000 1590,-3.000-1.000-5384,-2.000 1.000-5679,-3.000-32.000 8141,-5.000-1.000 618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9:20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0.000 16.000 592,'4.000'-2.000'15392,"12.000"1.000"-8036,8.000-1.000-5241,54.000-2.000-5097,-51.000 3.000 4863,70.000-2.000-2688,-49.000 1.000-1879,0.000 1.000-3340,-28.000 4.000-1600,-17.000-2.000 2441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9:22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1.000 1.000 36,'55.000'6.000'517,"-55.000"-7.000"-784,4.000-4.000-7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9:22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95.000 22.000 516,'-1.000'-1.000'435,"0.000"0.000"-1,0.000 0.000 1,0.000 0.000 0,0.000 1.000 0,-1.000-1.000-1,1.000 0.000 1,0.000 0.000 0,-1.000 1.000-1,1.000-1.000 1,0.000 1.000 0,-1.000 0.000 0,1.000-1.000-1,-1.000 1.000-434,-23.000 22.000 2702,24.000-21.000-2451,1.000-1.000 26,-13.000 12.000 1724,12.000-11.000-1967,1.000-1.000 0,-1.000 0.000 0,1.000 0.000-1,-1.000 0.000 1,1.000 1.000 0,-1.000-1.000 0,1.000 0.000-1,-1.000 0.000 1,1.000 1.000 0,0.000-1.000-1,-1.000 0.000 1,1.000 1.000 0,-1.000-1.000 0,1.000 0.000-1,0.000 1.000 1,-1.000-1.000 0,1.000 1.000 0,0.000-1.000-1,0.000 1.000 1,-1.000-1.000 0,1.000 0.000 0,0.000 1.000-1,0.000-1.000 1,0.000 1.000 0,0.000-1.000-1,-1.000 1.000 1,1.000 0.000 0,0.000-1.000 0,0.000 1.000-1,0.000-1.000 1,0.000 1.000 0,0.000-1.000 0,0.000 1.000-1,0.000-1.000 1,1.000 1.000-34,-2.000 0.000-10,1.000 0.000 0,0.000 0.000 0,1.000 0.000 1,-1.000-1.000-1,0.000 1.000 0,0.000 0.000 0,0.000 0.000 0,0.000 0.000 0,1.000 0.000 0,-1.000 0.000 0,0.000-1.000 1,1.000 1.000-1,-1.000 0.000 0,1.000 0.000 0,-1.000-1.000 0,1.000 1.000 0,-1.000 0.000 0,1.000 0.000 0,0.000-1.000 1,-1.000 1.000-1,1.000-1.000 0,0.000 1.000 10,0.000 0.000-156,-1.000-1.000 6,24.000 7.000-624,-23.000-6.000 725,0.000-1.000 0,-1.000 0.000 0,1.000-1.000 0,0.000 1.000 1,0.000 0.000-1,0.000 0.000 0,0.000 0.000 0,0.000-1.000 0,0.000 1.000 0,-1.000 0.000 0,1.000-1.000 1,0.000 1.000-1,0.000 0.000 0,0.000-1.000 0,-1.000 1.000 0,1.000-1.000 0,0.000 0.000 1,0.000 1.000-1,-1.000-1.000 0,1.000 1.000 0,-1.000-1.000 0,1.000 0.000 0,-1.000 0.000 1,1.000 1.000-1,-1.000-1.000 0,1.000 0.000 0,-1.000 0.000 0,1.000 0.000 0,-1.000 1.000 1,0.000-1.000-1,0.000 0.000 0,1.000 0.000 49,7.000-14.000-459,-13.000-11.000 1007,4.000 25.000-424,1.000 0.000 0,-1.000 0.000 1,1.000 0.000-1,-1.000 0.000 0,0.000 0.000 1,1.000 0.000-1,-1.000 0.000 0,0.000 0.000 0,0.000 0.000 1,0.000 1.000-1,0.000-1.000 0,0.000 0.000 1,0.000 1.000-1,0.000-1.000 0,0.000 1.000 1,0.000-1.000-1,0.000 1.000 0,0.000-1.000 1,0.000 1.000-1,0.000 0.000 0,0.000-1.000 1,0.000 1.000-1,0.000 0.000 0,0.000 0.000 1,0.000 0.000-1,-1.000 0.000 0,1.000 0.000 1,0.000 0.000-1,0.000 0.000 0,0.000 0.000 1,0.000 1.000-1,0.000-1.000 0,0.000 0.000 1,-1.000 1.000-125,0.000-1.000 212,2.000 0.000-44,-15.000 20.000 625,11.000-14.000-454,0.000 0.000 0,1.000 0.000 0,0.000 0.000 0,0.000 0.000 0,1.000 1.000-1,0.000-1.000 1,-1.000 5.000-339,2.000-10.000-11,1.000-1.000-36,0.000 0.000-107,0.000 0.000-157,0.000 0.000-104,1.000 1.000 331,-1.000-1.000 0,1.000 0.000 0,-1.000 1.000 0,1.000-1.000 0,-1.000 0.000 0,1.000 0.000 0,0.000 0.000 0,-1.000 1.000 0,1.000-1.000 1,-1.000 0.000-1,1.000 0.000 0,0.000 0.000 0,-1.000 0.000 0,1.000 0.000 0,-1.000 0.000 0,1.000 0.000 0,-1.000 0.000 0,1.000 0.000 0,0.000-1.000 0,-1.000 1.000 0,1.000 0.000 0,-1.000 0.000 0,1.000 0.000 0,-1.000-1.000 0,1.000 1.000 0,-1.000 0.000 0,1.000-1.000 0,-1.000 1.000 0,1.000 0.000 0,-1.000-1.000 0,1.000 1.000 0,-1.000-1.000 0,1.000 1.000 0,-1.000 0.000 0,0.000-1.000 0,1.000 1.000 84,18.000-23.000-2017,-12.000 14.000 1004,-5.000 7.000 918,0.000 0.000 0,0.000 0.000 0,0.000 0.000 1,0.000-1.000-1,-1.000 1.000 0,1.000-1.000 0,0.000 0.000 0,-1.000 1.000 0,0.000-1.000 1,0.000 0.000-1,0.000 0.000 0,0.000 0.000 0,0.000 0.000 0,0.000 0.000 0,-1.000 0.000 1,1.000-2.000 93,-1.000 4.000 184,-3.000 0.000 127,0.000-1.000 0,0.000 1.000 0,0.000 0.000 0,0.000 0.000 0,-1.000 0.000 0,1.000 0.000 0,0.000 0.000 0,0.000 1.000 0,-1.000-1.000 0,0.000 1.000-310,2.000 0.000 501,2.000 0.000-105,-24.000 13.000 2512,22.000-11.000-2822,0.000 1.000 0,0.000 0.000-1,0.000 0.000 1,1.000 0.000 0,-1.000-1.000 0,1.000 2.000 0,0.000-1.000 0,0.000 0.000 0,0.000 0.000 0,0.000 0.000 0,1.000 0.000-1,-1.000 1.000 1,1.000-1.000 0,0.000 0.000 0,0.000 0.000 0,0.000 1.000 0,0.000-1.000 0,0.000 0.000 0,1.000 1.000 0,0.000-1.000-1,-1.000 0.000 1,2.000 2.000-86,-2.000-2.000-160,1.000 0.000 0,0.000-1.000-1,-1.000 1.000 1,1.000-1.000-1,0.000 1.000 1,0.000-1.000 0,1.000 0.000-1,-1.000 0.000 1,0.000 1.000-1,1.000-1.000 1,-1.000 0.000 0,1.000 0.000-1,0.000 0.000 1,0.000 0.000-1,0.000 0.000 1,0.000-1.000 0,0.000 1.000-1,0.000-1.000 1,0.000 1.000-1,0.000-1.000 1,1.000 0.000 0,-1.000 0.000-1,0.000 0.000 1,1.000 0.000-1,-1.000 0.000 1,1.000 0.000 0,0.000-1.000-1,1.000 1.000 161,-2.000-1.000-172,0.000 0.000-1,0.000 0.000 1,0.000-1.000 0,0.000 1.000-1,0.000-1.000 1,0.000 1.000-1,0.000-1.000 1,0.000 1.000-1,0.000-1.000 1,0.000 0.000 0,0.000 0.000-1,0.000 0.000 1,-1.000 0.000-1,1.000-1.000 1,-1.000 1.000-1,1.000 0.000 1,0.000-1.000-1,-1.000 1.000 1,0.000-1.000 0,1.000 1.000-1,-1.000-1.000 1,0.000 0.000-1,0.000 1.000 1,0.000-1.000-1,0.000 0.000 1,0.000 0.000 0,-1.000 0.000-1,1.000 0.000 1,0.000 0.000-1,-1.000 0.000 1,1.000 0.000-1,-1.000 0.000 1,0.000 0.000 0,0.000 0.000-1,0.000 0.000 1,0.000 0.000-1,0.000 0.000 173,0.000 0.000 136,0.000 0.000-1,1.000 1.000 1,-1.000-1.000-1,0.000 1.000 1,0.000-1.000-1,-1.000 1.000 0,1.000-1.000 1,0.000 1.000-1,0.000-1.000 1,-1.000 1.000-1,1.000-1.000 1,-1.000 1.000-1,1.000 0.000 1,-1.000-1.000-1,0.000 1.000 1,1.000-1.000-1,-1.000 1.000 0,0.000 0.000 1,0.000 0.000-1,0.000 0.000 1,0.000-1.000-1,0.000 1.000 1,0.000 0.000-1,-1.000 0.000 1,1.000 0.000-1,0.000 0.000 1,0.000 1.000-1,-1.000-1.000 0,1.000 0.000 1,0.000 1.000-1,-1.000-1.000 1,1.000 0.000-1,-1.000 1.000 1,1.000 0.000-1,-1.000-1.000 1,1.000 1.000-1,-1.000 0.000 1,1.000 0.000-1,-1.000 0.000 0,1.000 0.000 1,-1.000 0.000-1,1.000 0.000 1,-1.000 0.000-1,1.000 0.000 1,-1.000 1.000-1,1.000-1.000 1,-1.000 0.000-1,1.000 1.000 1,-1.000 0.000-1,1.000-1.000 0,0.000 1.000 1,-1.000 0.000-1,1.000 0.000 1,0.000-1.000-1,-1.000 1.000 1,1.000 1.000-136,-1.000-1.000 386,2.000-1.000-19,-15.000 17.000 206,12.000-14.000 1008,2.000-2.000-2262,1.000-1.000 0,-1.000 0.000 0,1.000 1.000 0,-1.000-1.000 0,1.000 1.000 0,-1.000-1.000 0,1.000 1.000 0,0.000-1.000 0,-1.000 1.000 0,1.000-1.000 0,0.000 1.000 0,-1.000-1.000 0,1.000 1.000 0,0.000-1.000 0,0.000 1.000 0,-1.000 0.000 0,1.000-1.000 0,0.000 1.000 0,0.000-1.000 0,0.000 1.000 0,0.000 0.000 0,0.000 0.000 681,6.000 7.000-2076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9:23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12.000 1.000 52,'0.000'0.000'1283,"0.000"0.000"100,-9.000 21.000 2520,7.000 2.000-2852,2.000-1.000 1,0.000 1.000 0,2.000-1.000-1,0.000 0.000 1,1.000 1.000 0,2.000-1.000-1052,-4.000-12.000 260,22.000 93.000 1088,-12.000-58.000-2686,3.000 31.000 1338,-12.000-62.000-1127,-1.000 0.000 0,0.000 1.000-1,-1.000-1.000 1,-1.000 0.000 0,0.000 0.000 0,-1.000 0.000-1,-2.000 8.000 1128,-3.000 3.000-3024,5.000-20.000 1562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9:23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0.000 0.000 1064,'2.000'178.000'9873,"2.000"0.000"-6340,0.000-1.000-5891,-3.000 0.000-5632,-2.000-158.000 5039,0.000-14.000 1940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9:24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36.000 0.000 256,'-3.000'5.000'576,"0.000"0.000"0,0.000-1.000 0,0.000 1.000 0,1.000 0.000 0,0.000 0.000 0,0.000 0.000-1,0.000 1.000 1,0.000-1.000 0,1.000 0.000 0,0.000 1.000 0,0.000 2.000-576,-5.000 68.000 3510,4.000-43.000-2127,-1.000 51.000-103,5.000 0.000 0,2.000 0.000 0,10.000 37.000-1280,-9.000-70.000-230,4.000 75.000-3288,-11.000-97.000 185,0.000-3.000-2286,2.000-26.000 3583</inkml:trace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9:24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0.000 19.000 36,'13.000'-9.000'2551,"4.000"0.000"3407,-16.000 9.000-5403,-1.000 0.000-103,0.000 0.000 61,0.000 0.000-26,0.000 0.000-44,15.000 29.000 1967,86.000 153.000 3179,-45.000-84.000-7165,-44.000-82.000-715,9.000 6.000-5657,-21.000-22.000 6638,0.000 0.000-125,0.000 0.000-229,0.000-2.000-462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9:25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146.000 0.000 324,'-3.000'1.000'684,"1.000"0.000"-1,-1.000 0.000 1,1.000 0.000 0,0.000 0.000-1,-1.000 1.000 1,1.000-1.000 0,0.000 1.000-1,0.000-1.000 1,0.000 1.000 0,0.000 0.000-1,0.000 0.000 1,0.000 0.000 0,1.000 0.000-1,-1.000 0.000 1,0.000 0.000 0,1.000 0.000-1,-1.000 1.000-683,-23.000 48.000 4448,16.000-32.000-3398,-13.000 32.000 741,3.000 1.000 1,-8.000 30.000-1792,22.000-57.000-1349,5.000-22.000 578,-1.000 0.000 0,1.000-1.000 0,0.000 1.000 0,-1.000 0.000 1,1.000 0.000-1,1.000-1.000 0,-1.000 1.000 0,0.000 0.000 0,1.000 0.000 0,-1.000-1.000 0,1.000 1.000 1,0.000 1.000 770,5.000-8.000-5368,2.000 0.000 1648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9:25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17.000 36.000 1292,'-2.000'67.000'11777,"0.000"-7.000"-8369,2.000-33.000-2972,1.000 0.000 1,1.000 0.000-1,1.000 0.000 0,3.000 7.000-436,-6.000-32.000-11,13.000 52.000 244,-4.000-19.000-2856,-13.000-73.000-3056,0.000-1.000 4637,-9.000-25.000-385,3.000 16.000 1382,0.000-25.000 45,9.000 62.000 306,-3.000-33.000 1706,4.000 41.000-1762,0.000 1.000 0,0.000 0.000 0,0.000 0.000 0,0.000 0.000 0,1.000-1.000 0,-1.000 1.000 0,1.000 0.000 0,-1.000 0.000 0,1.000 0.000 0,0.000 0.000 0,-1.000-1.000 0,1.000 1.000-1,0.000 0.000 1,1.000 1.000 0,-1.000-1.000 0,0.000-1.000-250,6.000-1.000 297,-1.000 0.000 0,0.000 0.000-1,1.000 0.000 1,0.000 1.000 0,0.000-1.000 0,0.000 2.000-1,0.000-1.000 1,1.000 1.000 0,-1.000 0.000-1,1.000 1.000 1,1.000-1.000-297,14.000-1.000-1200,0.000 1.000-1,24.000 0.000 1201,-12.000 5.000-4801,-8.000-1.000-2849,-26.000-3.000 5421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9:26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0.000 26.000 40,'0.000'0.000'1160,"0.000"0.000"471,0.000 0.000-495,2.000 11.000 1781,1.000-7.000 1583,12.000-3.000-3641,0.000 0.000-1,0.000-1.000 1,0.000 0.000 0,16.000-3.000-859,-8.000 0.000-2020,1.000-1.000 1,20.000-8.000 2019,-4.000-3.000-7236,-26.000 10.000 4120</inkml:trace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9:26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20.000 1.000 1052,'-12.000'30.000'9011,"6.000"3.000"-4092,6.000 34.000-3323,1.000-34.000-3407,-4.000-8.000-9612,3.000-25.000 8479</inkml:trace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9:27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15.000 36.000 176,'0.000'0.000'510,"0.000"0.000"1,0.000 0.000-91,0.000 0.000-47,0.000 0.000-10,0.000 0.000 205,0.000 0.000 147,0.000 0.000-9,0.000 0.000-128,-13.000-4.000 1379,11.000 2.000 6393,12.000 2.000-8366,-1.000-2.000-1,0.000 1.000 0,0.000-1.000 1,0.000-1.000-1,0.000 1.000 0,2.000-2.000 17,-2.000 0.000-1352,0.000 1.000 0,0.000 1.000 0,0.000 0.000 0,1.000 0.000 0,-1.000 1.000 0,3.000 0.000 1352,-7.000 2.000-2159,4.000 4.000-1581</inkml:trace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9:28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17.000 60.000 48,'0.000'0.000'871,"0.000"0.000"405,0.000 0.000-291,-14.000-5.000 1091,12.000 3.000 6493,11.000 0.000-8403,0.000-1.000 0,1.000 1.000 0,-1.000 1.000 1,1.000 0.000-1,-1.000 0.000 0,1.000 1.000 1,-1.000 0.000-1,1.000 1.000 0,6.000 1.000-166,19.000 0.000 344,26.000-5.000-1066,30.000-5.000 722,-28.000 1.000-3852,-41.000 2.000 143,-21.000 5.000 3461,0.000 0.000 1,-1.000-1.000-1,1.000 1.000 1,-1.000-1.000-1,1.000 1.000 1,-1.000-1.000-1,1.000 1.000 1,-1.000-1.000-1,1.000 1.000 1,-1.000-1.000-1,1.000 1.000 1,-1.000-1.000-1,0.000 1.000 1,1.000-1.000-1,-1.000 0.000 1,0.000 1.000-1,1.000-1.000 1,-1.000 0.000-1,0.000 1.000 1,0.000-1.000-1,0.000 0.000 1,0.000 1.000-1,0.000-1.000 1,0.000 0.000-1,0.000 0.000 1,0.000 1.000 247,0.000-10.000-807</inkml:trace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9:28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20.000 40.000 52,'-10.000'-15.000'2144,"1.000"-1.000"5571,9.000 15.000-7615,1.000 1.000 0,-1.000-1.000 0,0.000 1.000 1,1.000-1.000-1,-1.000 1.000 0,1.000-1.000 0,-1.000 1.000 0,1.000-1.000 0,0.000 1.000 1,-1.000-1.000-1,1.000 1.000 0,-1.000 0.000 0,1.000-1.000 0,0.000 1.000 1,-1.000 0.000-1,1.000 0.000 0,0.000-1.000 0,-1.000 1.000 0,1.000 0.000 0,0.000 0.000 1,-1.000 0.000-1,1.000 0.000 0,0.000 0.000 0,0.000 0.000 0,-1.000 0.000 1,1.000 0.000-1,0.000 0.000 0,-1.000 0.000 0,1.000 0.000 0,0.000 1.000 1,0.000-1.000-101,12.000 1.000 116,0.000 1.000 0,0.000 1.000 0,0.000 0.000 0,0.000 0.000 0,-1.000 1.000 0,1.000 1.000 0,-1.000 0.000 0,1.000 2.000-116,38.000 13.000-164,-41.000-16.000-15,-1.000 1.000 0,0.000 1.000 0,0.000-1.000 0,0.000 1.000 1,0.000 1.000-1,-1.000 0.000 0,2.000 3.000 179,-9.000-10.000-256,19.000 10.000-135,-19.000-9.000 470,-1.000 0.000 0,0.000 0.000-1,0.000 0.000 1,1.000 1.000-1,-1.000-1.000 1,0.000 0.000 0,0.000 0.000-1,0.000 0.000 1,0.000 0.000-1,-1.000 1.000 1,1.000-1.000 0,0.000 0.000-1,0.000 0.000 1,-1.000 0.000-1,1.000 0.000 1,-1.000 0.000 0,1.000 0.000-1,-1.000 0.000 1,1.000 0.000-1,-1.000 0.000 1,0.000 0.000 0,1.000 0.000-1,-1.000 0.000 1,0.000 0.000-1,0.000 0.000 1,0.000 0.000 0,0.000-1.000-1,0.000 1.000 1,1.000 0.000-1,-1.000-1.000 1,-1.000 1.000 0,1.000 0.000-1,0.000-1.000 1,-1.000 1.000-79,-18.000 14.000 195,12.000-8.000-228,-30.000 29.000-122,36.000-34.000-213,0.000 1.000-1,0.000-1.000 1,0.000 1.000-1,0.000-1.000 1,1.000 1.000-1,-1.000 0.000 1,1.000-1.000-1,0.000 1.000 1,-1.000 0.000-1,1.000 0.000 1,0.000 0.000-1,1.000 0.000 1,-1.000 0.000 0,0.000 1.000 368,1.000-3.000-1109,-2.000 16.000-3778,2.000-14.000 2423</inkml:trace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9:29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67.000 31.000 508,'0.000'2.000'1872,"-5.000"-2.000"-896,3.000 0.000-580,-9.000 4.000 168,7.000-4.000-48,4.000 0.000-76,-5.000-2.000-251,-8.000-4.000-266,8.000 4.000-175,1.000-2.000-172,-3.000-2.000 48,3.000 2.000-276,2.000-2.000-1280,-3.000 0.000 252</inkml:trace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9:30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80.000 403.000 52,'0.000'3.000'202,"-1.000"-1.000"0,1.000 0.000 1,-1.000 1.000-1,0.000-1.000 0,0.000 0.000 0,0.000 1.000 0,0.000-1.000 1,-1.000 0.000-1,1.000 0.000 0,-1.000 0.000 0,1.000 0.000 0,-1.000 0.000 1,0.000 0.000-1,1.000 0.000 0,-3.000 0.000-202,4.000-2.000 4,-1.000-1.000-1,0.000 1.000 1,0.000-1.000 0,1.000 0.000-1,-1.000 0.000 1,1.000 0.000 0,-1.000 1.000-1,0.000-1.000 1,1.000 0.000-1,0.000 0.000 1,-1.000 0.000 0,1.000 0.000-1,-1.000 0.000 1,1.000 0.000 0,0.000 0.000-1,0.000 0.000 1,0.000 0.000 0,-1.000 0.000-1,1.000 0.000 1,0.000 0.000-4,-5.000-26.000-47,5.000 18.000 81,-1.000 8.000 47,1.000-1.000-1,0.000 1.000 1,0.000-1.000-1,0.000 1.000 1,0.000-1.000-1,0.000 1.000 1,0.000-1.000-1,1.000 1.000 1,-1.000 0.000-1,0.000-1.000 1,1.000 1.000-1,-1.000-1.000 1,1.000 1.000 0,-1.000 0.000-1,2.000-2.000-80,-2.000 3.000 127,1.000-1.000 1,-1.000 1.000-1,1.000 0.000 1,-1.000-1.000-1,1.000 1.000 1,-1.000-1.000-1,1.000 1.000 0,0.000 0.000 1,-1.000 0.000-1,1.000-1.000 1,0.000 1.000-1,-1.000 0.000 1,1.000 0.000-1,-1.000 0.000 0,1.000 0.000 1,0.000 0.000-1,0.000-1.000 1,-1.000 1.000-1,1.000 1.000 1,0.000-1.000-1,-1.000 0.000 0,1.000 0.000 1,0.000 0.000-1,-1.000 0.000 1,1.000 0.000-1,0.000 1.000-127,2.000-1.000-290,-2.000 3.000 366,0.000 0.000-1,0.000 0.000 1,-1.000 0.000-1,1.000 1.000 1,-1.000-1.000-1,1.000 0.000 1,-1.000 0.000-1,0.000 1.000-75,0.000 8.000 137,0.000 0.000 0,-1.000 0.000 0,0.000-1.000 0,-1.000 1.000 0,0.000 0.000-1,-3.000 8.000-136,5.000-19.000-10,0.000-1.000-26,0.000 0.000-19,-28.000 6.000-534,27.000-6.000 579,1.000 0.000 0,-1.000 0.000 0,0.000 1.000-1,1.000-1.000 1,-1.000 0.000 0,0.000 0.000-1,1.000-1.000 1,-1.000 1.000 0,0.000 0.000 0,1.000 0.000-1,-1.000 0.000 1,1.000 0.000 0,-1.000 0.000 0,0.000-1.000-1,1.000 1.000 1,-1.000 0.000 0,0.000-1.000-1,1.000 1.000 1,-1.000 0.000 0,1.000-1.000 0,-1.000 1.000-1,1.000-1.000 1,-1.000 1.000 0,1.000-1.000 0,-1.000 1.000-1,1.000-1.000 1,0.000 1.000 0,-1.000-1.000-1,1.000 1.000 1,0.000-1.000 0,-1.000 1.000 0,1.000-1.000-1,0.000 0.000 1,0.000 1.000 0,-1.000-1.000 0,1.000 0.000-1,0.000 1.000 1,0.000-1.000 0,0.000 0.000-1,0.000 1.000 1,0.000-1.000 0,0.000 0.000 0,0.000 1.000-1,0.000-1.000 11,0.000 0.000-17,0.000 1.000-1,1.000 0.000 0,-1.000-1.000 0,0.000 1.000 0,0.000 0.000 1,0.000-1.000-1,0.000 1.000 0,0.000 0.000 0,1.000-1.000 0,-1.000 1.000 0,0.000 0.000 1,0.000 0.000-1,1.000-1.000 0,-1.000 1.000 0,0.000 0.000 0,0.000 0.000 1,1.000-1.000-1,-1.000 1.000 0,0.000 0.000 0,1.000 0.000 0,-1.000 0.000 1,0.000 0.000-1,1.000 0.000 0,-1.000-1.000 0,0.000 1.000 0,1.000 0.000 0,-1.000 0.000 1,0.000 0.000-1,1.000 0.000 0,-1.000 0.000 0,0.000 0.000 0,1.000 0.000 1,-1.000 0.000-1,0.000 0.000 0,1.000 0.000 0,-1.000 0.000 0,0.000 0.000 1,1.000 1.000-1,-1.000-1.000 0,0.000 0.000 0,1.000 0.000 0,-1.000 0.000 1,0.000 0.000 17,14.000 5.000-1145,-13.000-2.000 1136,1.000 1.000 0,-1.000-1.000 0,1.000 1.000-1,-1.000-1.000 1,0.000 1.000 0,0.000 0.000 0,-1.000-1.000 0,1.000 1.000 0,-1.000 0.000-1,0.000 0.000 1,0.000 0.000 0,0.000-1.000 0,0.000 4.000 9,0.000-3.000 137,2.000 7.000 1316,-5.000-23.000-644,3.000 11.000-783,0.000 0.000-1,0.000-1.000 0,0.000 1.000 0,0.000 0.000 1,0.000 0.000-1,0.000-1.000 0,0.000 1.000 0,0.000 0.000 1,1.000 0.000-1,-1.000 0.000 0,0.000-1.000 0,1.000 1.000 1,-1.000 0.000-1,1.000 0.000 0,-1.000 0.000 0,1.000 0.000 1,0.000 0.000-26,0.000-1.000 9,0.000 0.000 0,-1.000 1.000 0,1.000-1.000 0,0.000 0.000 0,-1.000 1.000 0,1.000-1.000 0,-1.000 0.000 0,1.000 0.000 0,-1.000 1.000 0,0.000-1.000 0,0.000 0.000 0,0.000 0.000 0,0.000 0.000 0,0.000 1.000 0,0.000-1.000-1,0.000 0.000 1,-1.000 0.000 0,1.000 0.000 0,-1.000-1.000-9,-2.000-7.000 35,0.000 0.000 0,1.000-1.000 0,1.000 0.000 0,-1.000 1.000 0,2.000-1.000 0,-1.000 0.000 0,2.000-2.000-35,-1.000 2.000 23,-1.000 0.000 0,1.000 0.000 0,-2.000-1.000 0,1.000 1.000 0,-2.000 0.000 0,0.000-3.000-23,-4.000-7.000 11,2.000 0.000-1,1.000 0.000 1,-2.000-19.000-11,-1.000-94.000-156,3.000 93.000-2143,3.000 40.000 1585,1.000 1.000-47,-4.000-16.000-2867,4.000 14.000 2498</inkml:trace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9:31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67.000 10.000 16,'0.000'-1.000'197,"0.000"1.000"0,1.000 0.000-1,-1.000 0.000 1,0.000 0.000 0,0.000-1.000 0,0.000 1.000 0,0.000 0.000 0,0.000 0.000-1,0.000-1.000 1,0.000 1.000 0,0.000 0.000 0,0.000 0.000 0,0.000-1.000 0,0.000 1.000-1,0.000 0.000 1,0.000 0.000 0,0.000-1.000 0,0.000 1.000 0,0.000 0.000-1,0.000 0.000 1,0.000-1.000 0,0.000 1.000 0,0.000 0.000 0,0.000 0.000 0,0.000-1.000-1,-1.000 1.000 1,1.000 0.000 0,0.000 0.000 0,0.000 0.000 0,0.000-1.000 0,0.000 1.000-1,-1.000 0.000 1,1.000 0.000 0,0.000 0.000 0,0.000-1.000 0,0.000 1.000 0,-1.000 0.000-1,1.000 0.000 1,0.000 0.000 0,0.000 0.000 0,0.000 0.000 0,-1.000 0.000-197,-6.000 12.000 3830,-13.000 42.000-2204,11.000-28.000 304,2.000-7.000-1354,2.000 1.000-1,0.000-1.000 0,1.000 1.000 0,1.000 0.000 0,1.000 0.000 1,1.000 0.000-1,1.000 2.000-575,0.000-6.000-471,0.000-27.000-890,2.000-29.000-406,-1.000 29.000 1596,0.000 0.000 0,1.000 1.000 0,0.000-1.000 0,1.000 1.000 0,0.000-1.000 0,1.000 1.000-1,0.000 0.000 1,1.000 0.000 0,0.000 1.000 0,0.000-1.000 0,7.000-8.000 171,43.000-64.000 882,-55.000 81.000-844,0.000 1.000 1,1.000 0.000-1,-1.000 0.000 1,0.000-1.000 0,1.000 1.000-1,-1.000 0.000 1,1.000 0.000-1,-1.000 0.000 1,0.000 0.000 0,1.000-1.000-1,-1.000 1.000 1,1.000 0.000-1,-1.000 0.000 1,0.000 0.000-1,1.000 0.000 1,-1.000 0.000 0,1.000 0.000-1,-1.000 0.000 1,0.000 0.000-1,1.000 0.000 1,-1.000 0.000 0,1.000 0.000-1,-1.000 0.000 1,1.000 0.000-1,-1.000 1.000 1,0.000-1.000-1,1.000 0.000 1,-1.000 0.000 0,0.000 0.000-1,1.000 1.000 1,-1.000-1.000-1,0.000 0.000 1,1.000 0.000 0,-1.000 1.000-1,0.000-1.000 1,1.000 0.000-1,-1.000 1.000 1,0.000-1.000-1,1.000 0.000 1,-1.000 1.000 0,0.000-1.000-1,0.000 0.000 1,0.000 1.000-1,0.000-1.000 1,1.000 0.000 0,-1.000 1.000-1,0.000-1.000 1,0.000 1.000-1,0.000-1.000-38,9.000 22.000 657,-7.000-13.000-425,0.000 0.000 0,1.000-1.000 0,0.000 1.000-1,1.000-1.000 1,-1.000 0.000 0,2.000 1.000 0,-1.000-2.000-1,1.000 1.000 1,5.000 5.000-232,-5.000-6.000-617,1.000 0.000 0,0.000-1.000-1,1.000 0.000 1,0.000 0.000 0,0.000-1.000 0,5.000 3.000 617,6.000 9.000-5803,-11.000-2.000-1077,-7.000-14.000 4044</inkml:trace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9:32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54.000 129.000 216,'0.000'0.000'1652,"0.000"0.000"-124,-5.000 4.000 5462,-12.000 13.000-1837,14.000 3.000-3963,1.000-1.000-1,1.000 0.000 0,1.000 1.000 1,0.000 0.000-1190,3.000 23.000 564,3.000 0.000 1,4.000 18.000-565,-6.000-36.000 58,-3.000-16.000-123,0.000 0.000 0,1.000-1.000 0,0.000 1.000 0,0.000 0.000-1,1.000-1.000 1,0.000 0.000 0,0.000 0.000 0,4.000 5.000 65,-7.000-12.000-134,0.000-1.000-36,0.000 0.000-22,-4.000-50.000-3665,-7.000-25.000 3857,-29.000-111.000-1307,34.000 161.000 1345,2.000 1.000 602,0.000-1.000 1,2.000 1.000-1,1.000-1.000 0,1.000-1.000-640,0.000 24.000 74,0.000 0.000 0,0.000 0.000 0,1.000 1.000 0,-1.000-1.000 0,1.000 0.000 0,0.000 1.000 0,-1.000-1.000 0,1.000 1.000 0,0.000-1.000 0,0.000 1.000 0,0.000-1.000 0,0.000 1.000 0,0.000-1.000 0,0.000 1.000 0,0.000 0.000 0,1.000 0.000 0,-1.000-1.000 0,0.000 1.000 0,1.000 0.000 0,-1.000 0.000 0,1.000 0.000 0,-1.000 1.000 0,1.000-1.000 0,0.000 0.000 0,-1.000 1.000 0,1.000-1.000 0,0.000 1.000 0,-1.000-1.000 0,1.000 1.000 0,0.000 0.000 0,0.000-1.000-74,10.000-1.000 66,0.000 1.000 0,-1.000 0.000 1,1.000 0.000-1,3.000 1.000-66,-10.000 0.000 23,49.000 5.000-1594,-20.000 2.000-3084,-31.000-4.000-1834,-1.000 1.000 3693,-1.000 9.000 1949,-1.000-13.000 67,0.000 4.000-1834</inkml:trace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9:32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0.000 90.000 1084,'6.000'-1.000'975,"0.000"0.000"1,-1.000 0.000-1,1.000 0.000 0,-1.000-1.000 0,1.000 1.000 0,-1.000-1.000 1,0.000-1.000-1,0.000 1.000 0,0.000-1.000 0,0.000 0.000 1,0.000 0.000-1,3.000-3.000-975,0.000 0.000 612,0.000 1.000 0,0.000 1.000 0,0.000-1.000 0,1.000 1.000 0,2.000 0.000-612,48.000-13.000-624,-4.000 4.000-5612,-54.000 13.000 4870,15.000-2.000-3461,-12.000 2.000 2649</inkml:trace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9:33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14.000 64.000 100,'0.000'15.000'2986,"-1.000"55.000"5846,-3.000-1.000-5146,0.000-51.000-4376,1.000-23.000-3265,2.000-34.000-949,2.000-7.000 3237,-1.000 31.000 1742,0.000 1.000-1,1.000-1.000 1,1.000 1.000-1,0.000-1.000 1,0.000 1.000-1,3.000-3.000-74,-3.000 11.000 274,11.000-23.000 5468,-13.000 29.000-5639,1.000-1.000 0,-1.000 1.000 0,0.000 0.000 0,1.000-1.000 0,-1.000 1.000 0,1.000-1.000 0,-1.000 1.000 1,1.000 0.000-1,-1.000-1.000 0,1.000 1.000 0,-1.000 0.000 0,1.000-1.000 0,-1.000 1.000 0,1.000 0.000 0,0.000 0.000 0,-1.000-1.000 0,1.000 1.000 0,-1.000 0.000 0,1.000 0.000 0,0.000 0.000 0,-1.000 0.000 0,1.000 0.000 0,-1.000 0.000 0,1.000 0.000 0,0.000 0.000 0,-1.000 0.000 0,1.000 0.000 0,-1.000 0.000 0,1.000 1.000 0,0.000-1.000 0,-1.000 0.000 0,1.000 0.000 0,-1.000 1.000 0,1.000-1.000 0,-1.000 0.000 0,1.000 1.000 0,-1.000-1.000 0,1.000 0.000 0,-1.000 1.000 0,1.000-1.000 0,-1.000 1.000 0,1.000-1.000 0,-1.000 1.000-103,7.000 8.000 295,-1.000 1.000-1,-1.000 0.000 0,1.000 0.000 0,-1.000 0.000 0,-1.000 0.000 1,0.000 1.000-1,-1.000 0.000 0,2.000 9.000-294,11.000 43.000 83,-7.000-22.000-3368,-6.000-32.000-210,0.000-3.000 1728,-3.000-2.000-3781,0.000-4.000 3257</inkml:trace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9:33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0.000 30.000 1728,'0.000'0.000'3180,"0.000"0.000"-1481,0.000 0.000-364,0.000 0.000-103,0.000 0.000 33,0.000 0.000-56,20.000-11.000 3026,-9.000 7.000-4062,0.000 1.000 1,0.000 0.000-1,1.000 1.000 1,-1.000 0.000-1,0.000 0.000 1,8.000 1.000-174,11.000 0.000-3444,-3.000 0.000-4062,-26.000 1.000 3888</inkml:trace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9:34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1.000 54.000 480,'0.000'0.000'1642,"0.000"0.000"-604,0.000 0.000-245,0.000 0.000 106,17.000-3.000 3669,111.000-11.000 1786,-60.000 10.000-6037,60.000 5.000-317,-15.000 0.000-3039,-62.000-2.000-2509,-50.000 1.000 5426,-1.000 0.000-1,1.000 0.000 1,-1.000-1.000-1,0.000 1.000 1,1.000 0.000-1,-1.000 0.000 1,0.000-1.000-1,1.000 1.000 1,-1.000 0.000 0,0.000-1.000-1,0.000 1.000 1,1.000 0.000-1,-1.000-1.000 1,0.000 1.000-1,0.000-1.000 1,1.000 1.000 0,-1.000 0.000-1,0.000-1.000 1,0.000 1.000-1,0.000-1.000 1,0.000 1.000-1,0.000-1.000 1,0.000 1.000-1,0.000-1.000 1,0.000 1.000 0,0.000 0.000-1,0.000-1.000 1,0.000 1.000-1,0.000-1.000 1,0.000 1.000-1,0.000-1.000 1,0.000 1.000-1,0.000-1.000 123,-3.000-14.000-2448,-2.000 10.000 1469</inkml:trace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9:34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18.000 8.000 72,'-3.000'-1.000'3921,"-8.000"-5.000"-3813,8.000 6.000 4226,3.000 0.000 4914,3.000 4.000-9134,0.000 0.000 0,1.000 0.000 1,0.000 0.000-1,0.000-1.000 0,0.000 0.000 0,0.000 0.000 0,1.000 0.000 1,-1.000 0.000-1,5.000 2.000-114,45.000 21.000 603,-16.000-8.000-770,0.000 2.000 1,-2.000 2.000-1,21.000 15.000 167,-52.000-33.000-89,37.000 26.000-638,-43.000-28.000 716,1.000-1.000 0,0.000 1.000-1,0.000 0.000 1,-1.000 0.000 0,1.000-1.000 0,-1.000 1.000-1,0.000 0.000 1,1.000-1.000 0,-1.000 1.000-1,0.000-1.000 1,0.000 1.000 0,0.000-1.000-1,0.000 1.000 1,0.000-1.000 0,0.000 0.000 0,-1.000 1.000-1,0.000 0.000 12,-66.000 56.000-1463,65.000-56.000 563,1.000 0.000 0,-1.000-1.000 0,0.000 1.000 0,0.000-1.000 0,0.000 0.000 0,0.000 0.000-1,0.000 0.000 1,0.000 0.000 0,-1.000 0.000 0,-1.000-1.000 900,-1.000 2.000-2717,5.000-1.000-1348</inkml:trace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9:37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40.000 0.000 80,'-20.000'0.000'7295,"8.000"10.000"-3895,10.000-8.000-3107,1.000 1.000 1,0.000 0.000-1,0.000 0.000 0,0.000 0.000 0,1.000 1.000 0,-1.000-1.000 1,1.000 0.000-1,0.000 0.000 0,-1.000 0.000 0,1.000 0.000 1,1.000 1.000-294,1.000 39.000 1842,2.000-1.000 1,2.000 0.000-1,4.000 10.000-1842,4.000 31.000 1072,-8.000-47.000-916,25.000 165.000 1033,-3.000-71.000-3208,-22.000-110.000-49,-5.000-13.000-4904,-10.000-23.000 1212,4.000 8.000 3668,-1.000-6.000-114</inkml:trace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9:37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159.000 93.000 688,'-159.000'6.000'14471,"168.000"-7.000"-13915,0.000 0.000-1,-1.000-1.000 1,1.000 0.000-1,0.000 0.000 0,1.000-2.000-555,22.000-5.000 516,90.000-18.000 1108,1.000 6.000 0,79.000-2.000-1624,-111.000 18.000-2908,-1.000 4.000-1,33.000 6.000 2909,-49.000 4.000-3608,-68.000-8.000 2645,0.000 0.000 0,1.000 1.000 0,-1.000 0.000 0,0.000 0.000 0,-1.000 0.000 0,1.000 1.000 0,0.000 0.000 0,-1.000 0.000 0,1.000 1.000 0,2.000 2.000 963,-3.000-3.000-2505</inkml:trace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9:38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60.000 18.000 316,'-16.000'-12.000'9345,"-1.000"7.000"-4601,15.000 4.000-3991,-14.000 16.000 1919,14.000-8.000-2497,0.000 1.000 0,0.000-1.000 0,1.000 0.000 0,0.000 1.000 0,1.000-1.000 0,0.000 0.000 0,0.000 1.000 0,0.000-1.000 0,1.000 1.000 0,0.000-1.000 0,0.000 0.000 0,1.000 1.000-1,0.000-1.000 1,0.000 0.000 0,1.000 0.000 0,0.000 0.000 0,0.000-1.000 0,1.000 1.000 0,0.000-1.000 0,0.000 1.000 0,2.000 1.000-175,-3.000-3.000-10,1.000 1.000 0,-1.000-1.000 1,1.000 0.000-1,1.000 0.000 0,-1.000-1.000 0,1.000 1.000 1,0.000-1.000-1,0.000 0.000 0,0.000 0.000 0,0.000 0.000 1,1.000-1.000-1,-1.000 0.000 0,1.000 0.000 0,0.000 0.000 1,0.000-1.000-1,0.000 0.000 0,0.000 0.000 0,1.000-1.000 1,-1.000 1.000-1,0.000-1.000 0,1.000-1.000 0,-1.000 1.000 1,1.000-1.000-1,5.000-1.000 10,-6.000 1.000-36,-1.000-2.000 0,0.000 1.000 0,0.000 0.000 0,0.000-1.000 0,-1.000 0.000 1,1.000 0.000-1,0.000 0.000 0,-1.000-1.000 0,1.000 0.000 0,-1.000 1.000 0,0.000-2.000 0,0.000 1.000 0,0.000 0.000 0,0.000-1.000 0,-1.000 0.000 0,1.000 0.000 1,-1.000 0.000-1,0.000 0.000 0,0.000 0.000 0,0.000-1.000 0,-1.000 1.000 0,0.000-1.000 0,0.000 0.000 0,0.000 1.000 0,0.000-1.000 0,-1.000 0.000 1,0.000 0.000-1,0.000 0.000 0,0.000-1.000 0,0.000 1.000 0,-1.000 0.000 0,0.000 0.000 0,0.000 0.000 0,0.000 0.000 0,-1.000-1.000 0,0.000 1.000 0,0.000 0.000 1,0.000 0.000-1,-1.000 0.000 0,1.000 0.000 0,-1.000 0.000 36,-1.000 0.000 8,1.000 0.000-1,-1.000 1.000 1,0.000-1.000 0,0.000 0.000 0,-1.000 1.000-1,1.000 0.000 1,-1.000 0.000 0,0.000 0.000 0,0.000 0.000 0,0.000 1.000-1,0.000 0.000 1,-1.000 0.000 0,0.000 0.000 0,1.000 0.000-1,-1.000 0.000 1,0.000 1.000 0,0.000 0.000 0,-1.000 0.000 0,1.000 1.000-1,0.000-1.000 1,0.000 1.000 0,-1.000 0.000 0,1.000 1.000 0,-1.000-1.000-1,1.000 1.000 1,-1.000 0.000 0,1.000 0.000 0,-1.000 1.000-1,-2.000 0.000-7,2.000 0.000-166,1.000 0.000-1,-1.000 1.000 0,1.000-1.000 0,0.000 1.000 1,0.000 0.000-1,0.000 0.000 0,0.000 1.000 0,0.000-1.000 0,1.000 1.000 1,-1.000 0.000-1,1.000 1.000 0,-1.000-1.000 0,-1.000 3.000 167,3.000-3.000-458,0.000 1.000 0,0.000 0.000 0,0.000-1.000-1,1.000 1.000 1,-1.000 0.000 0,1.000 0.000 0,0.000 1.000 0,0.000-1.000-1,1.000 0.000 1,-1.000 1.000 0,1.000-1.000 0,0.000 1.000-1,0.000-1.000 1,0.000 1.000 0,1.000 0.000 0,0.000-1.000 0,0.000 2.000 458,0.000-4.000-324,0.000-1.000 1,1.000 1.000 0,-1.000-1.000 0,1.000 1.000 0,-1.000-1.000 0,1.000 1.000 0,0.000-1.000 0,0.000 1.000 0,-1.000-1.000 0,1.000 1.000 0,0.000-1.000-1,0.000 0.000 1,1.000 1.000 323,0.000 0.000-1063,1.000 4.000-2651</inkml:trace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9:38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0.000 19.000 1100,'6.000'83.000'13105,"-1.000"-53.000"-11663,1.000-1.000 1,2.000-1.000-1,3.000 6.000-1442,31.000 72.000 802,-24.000-64.000-812,-13.000-28.000-169,-10.000-24.000-721,-10.000-22.000-203,10.000 16.000 907,1.000 0.000 0,1.000 0.000-1,0.000 0.000 1,1.000-1.000 0,1.000 1.000 0,1.000-1.000-1,0.000 1.000 1,2.000-6.000 196,-2.000 19.000 102,0.000 0.000 0,1.000 0.000 0,0.000 1.000 0,0.000-1.000 1,0.000 0.000-1,0.000 1.000 0,0.000-1.000 0,0.000 1.000 0,1.000-1.000 0,-1.000 1.000 0,1.000-1.000 0,-1.000 1.000 0,1.000 0.000 0,0.000 0.000 0,0.000 0.000 1,0.000 0.000-1,0.000 0.000 0,1.000 0.000 0,-1.000 1.000 0,0.000-1.000 0,1.000 1.000 0,-1.000-1.000 0,3.000 0.000-102,8.000-3.000 175,0.000 1.000-1,0.000 0.000 0,0.000 1.000 1,11.000-2.000-175,29.000-8.000-438,-50.000 13.000 404,-1.000-1.000 0,1.000 0.000 1,-1.000 1.000-1,1.000-1.000 0,-1.000 0.000 0,1.000-1.000 0,-1.000 1.000 0,0.000 0.000 0,0.000-1.000 0,0.000 1.000 0,0.000-1.000 0,0.000 1.000 0,0.000-1.000 0,0.000 0.000 0,0.000 0.000 0,-1.000 0.000 0,1.000 0.000 0,-1.000 0.000 0,1.000 0.000 1,-1.000-1.000-1,0.000 1.000 0,0.000 0.000 0,0.000-1.000 0,0.000 1.000 0,0.000-1.000 0,0.000 1.000 0,-1.000-1.000 0,0.000 1.000 0,1.000-1.000 0,-1.000 0.000 0,0.000 1.000 0,0.000-1.000 0,0.000 1.000 0,0.000-1.000 0,-1.000 0.000 0,1.000 1.000 1,-1.000-1.000-1,0.000 1.000 0,1.000-1.000 0,-1.000 1.000 0,0.000 0.000 0,-1.000-2.000 34,2.000 3.000 69,-1.000 0.000 0,1.000 0.000 0,-1.000 0.000 0,1.000 0.000 0,-1.000 1.000 0,0.000-1.000 0,1.000 0.000 0,-1.000 0.000-1,0.000 0.000 1,1.000 1.000 0,-1.000-1.000 0,0.000 0.000 0,0.000 1.000 0,0.000-1.000 0,0.000 0.000 0,0.000 1.000 0,0.000-1.000 0,0.000 1.000 0,0.000 0.000 0,0.000-1.000 0,0.000 1.000 0,0.000 0.000 0,0.000 0.000 0,0.000-1.000 0,0.000 1.000 0,0.000 0.000 0,0.000 0.000 0,0.000 0.000 0,0.000 0.000 0,0.000 0.000-1,0.000 0.000 1,0.000 1.000 0,0.000-1.000 0,0.000 0.000 0,0.000 1.000 0,0.000-1.000 0,0.000 0.000 0,0.000 1.000 0,0.000-1.000 0,0.000 1.000 0,0.000 0.000 0,0.000-1.000 0,0.000 1.000 0,1.000 0.000 0,-1.000-1.000 0,0.000 1.000 0,0.000 0.000 0,1.000 0.000 0,-1.000 0.000 0,0.000-1.000 0,1.000 1.000 0,-1.000 0.000-1,1.000 0.000 1,0.000 0.000 0,-1.000 0.000 0,1.000 0.000 0,-1.000 0.000 0,1.000 0.000 0,0.000 1.000-69,-3.000 17.000 344,1.000-1.000 0,0.000 1.000 0,2.000-1.000-1,0.000 1.000 1,1.000-1.000 0,1.000 1.000 0,1.000-1.000 0,1.000 2.000-344,-3.000-13.000-165,1.000 0.000-1,0.000 0.000 1,1.000 0.000 0,-1.000-1.000 0,2.000 1.000 0,-1.000-1.000 0,0.000 0.000 0,1.000 0.000 0,1.000 0.000 0,-1.000 0.000-1,1.000-1.000 1,-1.000 1.000 0,2.000-1.000 0,-1.000 0.000 0,0.000-1.000 0,1.000 0.000 0,0.000 1.000 0,0.000-2.000 0,0.000 1.000-1,1.000-1.000 1,-1.000 0.000 0,6.000 2.000 165,-7.000-4.000-896,0.000 0.000-1,1.000-1.000 1,-1.000 0.000-1,0.000 1.000 1,0.000-2.000 0,1.000 1.000-1,-1.000-1.000 1,0.000 1.000-1,0.000-1.000 1,0.000-1.000 0,0.000 1.000-1,0.000-1.000 1,0.000 0.000-1,0.000 0.000 1,0.000 0.000 0,0.000-1.000 896,8.000-7.000-4339</inkml:trace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9:39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29.000 75.000 1168,'-2.000'0.000'4757,"-14.000"6.000"-2342,12.000-3.000 979,3.000-2.000-3142,0.000 0.000 1,1.000 0.000 0,-1.000 0.000-1,1.000 1.000 1,-1.000-1.000 0,0.000 0.000-1,1.000 0.000 1,0.000 1.000-1,-1.000-1.000 1,1.000 0.000 0,0.000 1.000-1,0.000-1.000 1,0.000 1.000 0,0.000-1.000-1,0.000 0.000 1,0.000 1.000 0,0.000-1.000-1,0.000 0.000 1,0.000 1.000-1,1.000-1.000 1,-1.000 0.000 0,1.000 1.000-1,-1.000 0.000-252,2.000-1.000 122,-1.000 1.000 0,0.000-1.000-1,0.000 0.000 1,1.000 0.000-1,-1.000 0.000 1,0.000 1.000 0,1.000-1.000-1,-1.000-1.000 1,1.000 1.000-1,0.000 0.000 1,-1.000 0.000 0,1.000 0.000-1,-1.000-1.000 1,1.000 1.000-1,0.000-1.000 1,0.000 1.000-122,11.000 1.000-120,-1.000-1.000 1,1.000 0.000-1,0.000 0.000 1,12.000-2.000 119,-13.000 1.000 250,-6.000 0.000-408,-1.000 0.000-1,1.000-1.000 0,-1.000 1.000 1,0.000-1.000-1,1.000-1.000 0,-1.000 1.000 1,0.000-1.000-1,1.000 0.000 0,-1.000 0.000 1,0.000 0.000-1,0.000-1.000 0,-1.000 1.000 1,1.000-1.000-1,4.000-4.000 159,-7.000 5.000-128,0.000 0.000 1,0.000 0.000-1,-1.000 0.000 0,1.000 0.000 0,0.000 0.000 1,-1.000 0.000-1,0.000 0.000 0,1.000-1.000 0,-1.000 1.000 1,0.000-1.000-1,0.000 1.000 0,0.000-1.000 0,0.000 1.000 1,-1.000-1.000-1,1.000 0.000 0,-1.000 1.000 0,0.000-1.000 1,0.000 0.000-1,1.000 1.000 0,-2.000-1.000 1,1.000 0.000-1,0.000 1.000 0,0.000-1.000 0,-1.000 0.000 1,0.000 1.000-1,1.000-1.000 0,-1.000 1.000 0,0.000-1.000 1,0.000 1.000-1,-1.000-1.000 0,1.000 1.000 128,0.000 0.000 46,0.000 0.000-1,0.000 0.000 0,-1.000 0.000 1,1.000 1.000-1,0.000-1.000 0,-1.000 0.000 1,1.000 1.000-1,-1.000-1.000 1,0.000 1.000-1,1.000 0.000 0,-1.000-1.000 1,0.000 1.000-1,0.000 0.000 1,0.000 0.000-1,0.000 0.000 0,0.000 0.000 1,0.000 1.000-1,0.000-1.000 0,-1.000 0.000-45,-1.000 0.000 151,-1.000 0.000-1,0.000 1.000 0,0.000-1.000 0,0.000 1.000 1,0.000 0.000-1,0.000 0.000 0,0.000 1.000 0,0.000 0.000 1,-1.000 0.000-151,0.000 0.000 232,0.000 0.000 1,-1.000 1.000-1,1.000 0.000 1,0.000 0.000 0,0.000 1.000-1,0.000-1.000 1,1.000 1.000 0,-1.000 1.000-1,1.000-1.000 1,0.000 1.000-1,-1.000 0.000 1,2.000 0.000 0,-1.000 0.000-1,-3.000 5.000-232,4.000-4.000 178,1.000 0.000-1,1.000 0.000 0,-1.000 0.000 0,1.000 0.000 0,0.000 0.000 0,0.000 1.000 1,0.000-1.000-1,1.000 1.000 0,0.000-1.000 0,0.000 1.000 0,0.000-1.000 1,1.000 1.000-1,0.000 0.000 0,0.000-1.000 0,0.000 1.000 0,1.000 0.000 0,-1.000-1.000 1,2.000 1.000-1,-1.000-1.000 0,0.000 1.000 0,1.000-1.000 0,0.000 1.000 1,1.000-1.000-1,-1.000 0.000 0,2.000 2.000-177,0.000 0.000-36,0.000 0.000 1,1.000 0.000-1,0.000 0.000 0,1.000-1.000 1,-1.000 0.000-1,1.000 0.000 0,1.000 0.000 1,-1.000-1.000-1,1.000 0.000 0,0.000 0.000 0,0.000-1.000 1,0.000 1.000-1,0.000-1.000 0,1.000-1.000 1,0.000 0.000-1,0.000 0.000 0,2.000 0.000 36,5.000 1.000-802,1.000-1.000 0,0.000-1.000 0,0.000 0.000 0,1.000-1.000 0,-1.000-1.000 0,0.000-1.000 0,0.000 0.000 0,0.000-1.000 802,23.000-5.000-5319,0.000-1.000 0,26.000-11.000 5319,-44.000 13.000-3253</inkml:trace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9:39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6.000 1.000 2440,'-6.000'15.000'7305,"8.000"18.000"-4206,-1.000-26.000-1649,2.000 44.000 3608,2.000 31.000-1374,-3.000-66.000-3542,0.000-1.000 0,1.000 1.000 0,1.000-1.000 0,0.000 0.000 0,1.000 0.000 0,5.000 11.000-142,-2.000-12.000-1770,-9.000-18.000-4163,-12.000-27.000-5948,9.000 20.000 12098,-2.000-5.000-2939,2.000 2.000 1015</inkml:trace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9:39"/>
    </inkml:context>
    <inkml:brush xml:id="br0">
      <inkml:brushProperty name="width" value="0.05" units="cm"/>
      <inkml:brushProperty name="height" value="0.05" units="cm"/>
      <inkml:brushProperty name="color" value="#000000"/>
    </inkml:brush>
  </inkml:definitions>
  <inkml:trace contextRef="#ctx0" brushRef="#br0">71.000 8.000 1236,'-5.000'-1.000'1861,"0.000"-1.000"0,0.000 1.000 0,-1.000-1.000 0,1.000 2.000 0,0.000-1.000-1,0.000 0.000 1,-3.000 1.000-1861,-18.000 4.000 4936,63.000 14.000-1844,18.000-4.000-2280,0.000-3.000 0,0.000-2.000 0,56.000 1.000-812,-12.000-1.000-2266,8.000 0.000-6405,-62.000-10.000 228,-27.000 0.000 3309</inkml:trace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29:53"/>
    </inkml:context>
    <inkml:brush xml:id="br0">
      <inkml:brushProperty name="width" value="0.3" units="cm"/>
      <inkml:brushProperty name="height" value="0.6" units="cm"/>
      <inkml:brushProperty name="color" value="#ffacd5"/>
      <inkml:brushProperty name="tip" value="rectangle"/>
      <inkml:brushProperty name="rasterOp" value="maskPen"/>
    </inkml:brush>
  </inkml:definitions>
  <inkml:trace contextRef="#ctx0" brushRef="#br0">1.000 47.000 504,'0.000'0.000'3454,"0.000"0.000"-885,0.000 0.000-1111,0.000 0.000-385,0.000 0.000 187,0.000 0.000 84,0.000 0.000-153,0.000 0.000-313,0.000 0.000-92,46.000-15.000 2404,-24.000 8.000-2798,0.000 0.000 1,0.000 2.000-1,0.000 1.000 1,0.000 0.000-1,1.000 2.000 0,-1.000 0.000 1,3.000 2.000-393,47.000 2.000 1819,39.000 7.000-1819,-94.000-8.000 270,68.000 15.000 662,-17.000-2.000-503,26.000 3.000-304,-51.000-8.000-172,0.000-2.000 0,20.000 0.000 47,54.000-3.000-216,-33.000-2.000 136,-1.000 4.000 0,12.000 5.000 80,30.000 3.000 103,-81.000-9.000-78,0.000-3.000-1,13.000-2.000-24,-7.000 2.000-72,46.000 9.000 72,-47.000-5.000-136,46.000 0.000 136,-51.000-8.000 68,30.000-5.000-68,-31.000 2.000 167,30.000 1.000-167,23.000-1.000 154,-52.000 2.000 16,41.000 2.000-170,25.000 5.000-45,95.000 7.000-132,49.000 4.000-846,-225.000-12.000 1094,-1.000 0.000-95,1.000 1.000 0,12.000 4.000 24,-39.000-7.000 8,12.000 2.000-135,0.000 0.000-1,0.000 1.000 1,0.000 0.000-1,-1.000 1.000 1,0.000 1.000-1,0.000 0.000 1,0.000 1.000-1,-1.000 0.000 1,0.000 1.000-1,9.000 8.000 128,83.000 65.000-672,-102.000-77.000 655,0.000-1.000 1,0.000 1.000-1,0.000 0.000 0,0.000 0.000 0,0.000 0.000 0,-1.000 1.000 0,0.000-1.000 1,0.000 0.000-1,0.000 1.000 0,0.000-1.000 0,-1.000 0.000 0,0.000 1.000 0,0.000-1.000 1,0.000 5.000 16,2.000 15.000 106,0.000-4.000-24,-1.000 1.000-1,0.000 0.000 1,-1.000 0.000-1,-2.000 5.000-81,0.000 23.000 159,-3.000-5.000 22,4.000-40.000-170,0.000-1.000 0,0.000 0.000 0,-1.000 1.000 1,1.000-1.000-1,-1.000 0.000 0,0.000 0.000 0,0.000 0.000 0,0.000 0.000 0,0.000 0.000 0,0.000-1.000 1,-1.000 1.000-1,1.000 0.000 0,-1.000-1.000 0,0.000 0.000 0,0.000 0.000 0,0.000 0.000 0,0.000 0.000 0,-2.000 1.000-11,-12.000 10.000 57,16.000-12.000-35,-29.000 3.000 72,14.000-2.000-131,-31.000-6.000-333,29.000 3.000 166,-1.000 0.000 0,1.000-2.000-1,-1.000 0.000 205,-26.000-4.000-195,-7.000-1.000 532,36.000 5.000-145,0.000 0.000-1,0.000 2.000 0,-6.000-1.000-191,-62.000-8.000 585,58.000 9.000-372,1.000-1.000 0,-20.000-5.000-213,19.000 2.000-30,-1.000 2.000 1,-21.000 0.000 29,-123.000 12.000 310,99.000-3.000-196,-202.000 0.000-372,247.000-6.000 447,-202.000-13.000 38,204.000 13.000-492,0.000-2.000-1,1.000-1.000 1,-1.000-1.000 0,0.000-1.000 0,-16.000-5.000 265,12.000 2.000 346,-1.000 2.000 1,-16.000 0.000-347,16.000 2.000 200,1.000-1.000 1,-15.000-5.000-201,-21.000-3.000-27,-36.000-7.000 581,70.000 12.000-548,-1.000 1.000 0,1.000 1.000 0,-1.000 2.000 0,-22.000 0.000-6,38.000 4.000-106,-1.000 0.000-1,1.000 1.000 1,-1.000 1.000-1,1.000 1.000 0,-7.000 2.000 107,-1.000-1.000-30,1.000-1.000-1,0.000-1.000 1,-1.000-1.000-1,0.000-2.000 1,-9.000 0.000 30,-19.000-1.000-464,-196.000-1.000 351,85.000-4.000 496,117.000 4.000-354,44.000 3.000-24,-5.000 0.000 9,-11.000 0.000-12,17.000 0.000 5,-36.000 2.000 186,36.000-1.000-183,-3.000-2.000-4,-1.000 1.000 0,0.000 0.000 0,0.000 0.000 0,1.000 1.000 0,-1.000-1.000-1,0.000 1.000 1,1.000 0.000 0,-1.000 1.000 0,1.000-1.000 0,-1.000 1.000 0,1.000 0.000 0,-1.000 0.000 0,1.000 0.000 0,-3.000 3.000-6,5.000-4.000 10,2.000-1.000 1,0.000 0.000-8,0.000 0.000-10,0.000 0.000-4,-23.000 22.000-671,16.000-14.000-123,3.000 0.000-6034,4.000-7.000 6377,1.000-1.000 0,-1.000 0.000 0,0.000 1.000 1,1.000-1.000-1,-1.000 1.000 0,0.000-1.000 0,1.000 0.000 1,-1.000 1.000-1,1.000-1.000 0,-1.000 0.000 0,1.000 1.000 1,-1.000-1.000-1,0.000 0.000 0,1.000 0.000 0,-1.000 0.000 0,1.000 1.000 1,-1.000-1.000-1,1.000 0.000 0,-1.000 0.000 0,1.000 0.000 1,0.000 0.000-1,-1.000 0.000 0,1.000 0.000 0,-1.000 0.000 1,1.000 0.000 461,7.000 2.000-2856</inkml:trace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31:02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</inkml:brush>
  </inkml:definitions>
  <inkml:trace contextRef="#ctx0" brushRef="#br0">186.000 18.000 700,'0.000'0.000'0,"0.000"0.000"1476,0.000 0.000-728,0.000 0.000-100,0.000 0.000 236,0.000 0.000-228,0.000 0.000 73,0.000 0.000 53,0.000 0.000-296,0.000 0.000 197,0.000 0.000-224,0.000 0.000-35,0.000 0.000-218,-1.000 0.000 83,1.000-2.000-75,-1.000-2.000-32,1.000 1.000-24,0.000 0.000 194,-1.000 1.000-45,1.000 0.000 116,0.000 1.000-108,0.000 1.000 205,0.000-1.000 10,0.000 1.000 84,0.000 1.000-200,0.000-1.000 144,0.000 0.000 20,0.000 0.000 2,0.000 0.000-176,0.000 0.000 129,0.000 1.000-188,0.000 1.000-14,0.000 2.000-34,0.000 0.000-33,0.000 3.000 98,0.000 1.000-59,0.000 2.000 2,0.000 2.000-138,0.000 2.000 111,0.000 2.000-3,0.000 1.000 0,0.000 2.000-89,1.000 2.000 79,1.000 1.000-28,0.000 0.000-59,1.000 0.000-45,1.000 1.000 50,1.000 1.000-77,0.000 1.000-39,1.000 0.000-37,1.000-1.000 0,0.000 1.000 9,1.000 0.000-5,0.000-1.000-12,-1.000 0.000 18,1.000 1.000-11,0.000-1.000-1,-1.000-1.000 10,-1.000-1.000 6,0.000-1.000 13,0.000 0.000 2,0.000 0.000 14,-1.000-1.000-22,-1.000-1.000 17,0.000 0.000 14,-1.000-3.000 70,-1.000-1.000-33,-1.000 0.000 76,-1.000-1.000-25,-1.000 0.000-3,-1.000 0.000-81,-1.000-2.000 50,1.000-1.000-11,-1.000-1.000-45,-1.000 0.000-36,-1.000-1.000 2,-1.000 0.000-47,-2.000 0.000-59,1.000-2.000-9,-1.000 0.000-88,-2.000 0.000 16,-3.000-1.000-10,0.000-1.000 46,-1.000-1.000-56,0.000-2.000 42,-1.000 0.000 16,0.000-1.000 0,0.000-1.000 44,-1.000-1.000-20,1.000 1.000 27,2.000-1.000 21,1.000 0.000 18,1.000-1.000-7,0.000 1.000 10,1.000-1.000-8,0.000-1.000 8,2.000 1.000-8,0.000-1.000 12,0.000-1.000 6,2.000 1.000-6,1.000-1.000-2,0.000-1.000-4,1.000-1.000 1,0.000 0.000-1,1.000-1.000-5,0.000 0.000-21,1.000-2.000-56,1.000 1.000 1,0.000-1.000-103,3.000-2.000-147,0.000 2.000-230,2.000-1.000-24,0.000 0.000-63,1.000 1.000-501,0.000 0.000-167,1.000 1.000-293,0.000 1.000 377,0.000 1.000-532,1.000 2.000 361,-2.000 1.000-404,-2.000 1.000 668,0.000 2.000-686,0.000 0.000-1070,2.000 2.000 1242,0.000 0.000 1571</inkml:trace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31:03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</inkml:brush>
  </inkml:definitions>
  <inkml:trace contextRef="#ctx0" brushRef="#br0">1.000 152.000 156,'0.000'0.000'0,"0.000"-1.000"1240,0.000 0.000 140,0.000 0.000-488,0.000-2.000 27,1.000-2.000 73,0.000 0.000 84,0.000 1.000-377,0.000-1.000 381,0.000-1.000 38,1.000 1.000-186,0.000 1.000-338,-1.000-1.000 126,2.000-2.000-316,-1.000 1.000 108,1.000 0.000-161,0.000 0.000 163,1.000 1.000-112,1.000-1.000-92,1.000 1.000-140,-1.000 0.000 96,2.000-1.000 143,0.000 1.000 45,0.000 0.000-153,3.000-1.000 160,0.000 0.000-65,1.000 0.000-29,0.000 1.000-138,-1.000 0.000 172,1.000 1.000-23,3.000 0.000 18,1.000 1.000 31,-1.000 0.000-157,-1.000 2.000-55,-1.000 0.000-104,1.000 1.000 21,-2.000 0.000-40,2.000 0.000 50,1.000 2.000-16,0.000 1.000 15,-2.000 0.000-58,0.000 1.000 68,0.000 1.000 43,-1.000 0.000-2,-1.000 2.000-68,1.000 0.000 65,-1.000 1.000-23,0.000 1.000-13,-1.000-1.000-55,-1.000 0.000 85,-1.000 1.000-24,0.000 0.000 13,-1.000-1.000-57,-2.000 2.000 50,-1.000-1.000-79,0.000 1.000-19,-1.000 1.000 8,-1.000-2.000-22,-2.000 2.000 28,0.000 1.000-13,-2.000-2.000-4,0.000 0.000-13,-2.000 2.000 45,-2.000 0.000-9,-2.000 0.000-5,0.000-1.000-25,-2.000-1.000 21,0.000-1.000-22,-2.000-2.000 20,-1.000 0.000-34,-1.000-2.000-4,-2.000 1.000-42,-2.000-2.000-13,2.000-1.000-33,0.000 0.000-49,0.000-1.000-73,1.000 0.000-45,3.000-2.000 39,1.000 1.000-201,0.000 0.000-228,2.000 0.000-201,2.000-1.000 220,2.000 1.000-647,2.000-1.000-238,0.000 1.000-360,0.000-1.000-151,-1.000 0.000 799,2.000 1.000-593,1.000-1.000-117,0.000 1.000 88,1.000-1.000 454,3.000 1.000-2199,3.000 1.000 1516,0.000 0.000 2201</inkml:trace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31:04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</inkml:brush>
  </inkml:definitions>
  <inkml:trace contextRef="#ctx0" brushRef="#br0">3.000 3.000 400,'0.000'0.000'0,"0.000"-1.000"3028,0.000 1.000-774,0.000 0.000-1277,0.000-1.000 79,0.000 1.000 451,0.000 0.000-129,0.000 0.000 40,-1.000 0.000-510,1.000 2.000 287,-1.000 2.000-479,1.000 2.000 134,0.000 1.000-415,0.000 3.000 119,1.000 2.000-136,0.000 3.000-35,2.000 1.000-60,-1.000 1.000-69,0.000 0.000 32,1.000 1.000-63,0.000 1.000-17,0.000-1.000-123,0.000 0.000-100,1.000-1.000-111,-1.000-2.000-191,0.000 0.000 3,0.000-4.000-294,0.000 0.000-52,-1.000-2.000-9,1.000-1.000 11,-1.000-3.000-638,-1.000 0.000-68,1.000 0.000-205,0.000 0.000 485,0.000-2.000-348,-1.000-1.000-10,0.000 0.000 1,-1.000-2.000 530,1.000-1.000-1393,-1.000-2.000-46,0.000-2.000 2452</inkml:trace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31:04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</inkml:brush>
  </inkml:definitions>
  <inkml:trace contextRef="#ctx0" brushRef="#br0">20.000 69.000 384,'0.000'0.000'0,"0.000"0.000"2760,0.000 0.000-756,-1.000 0.000-801,-1.000-1.000-177,-2.000 0.000 345,0.000-1.000-129,1.000 1.000-100,1.000 0.000-308,0.000 1.000 618,1.000-1.000-485,1.000 1.000-258,0.000 0.000-220,1.000 0.000 217,4.000 0.000-163,1.000 0.000-5,1.000 0.000-60,4.000 0.000 254,2.000 0.000-97,2.000 0.000-26,3.000 0.000-184,-1.000-1.000-115,2.000 0.000 134,2.000-1.000-188,1.000 0.000-43,1.000-1.000-80,0.000-1.000-35,0.000 0.000-106,1.000 0.000-131,-2.000-1.000-139,0.000 1.000-627,-1.000-1.000-487,-3.000 0.000-99,-4.000 1.000 382,-2.000 1.000-1033,0.000-1.000 312,-2.000 0.000-126,-3.000 1.000 574,-2.000 1.000-1737,-2.000 1.000-1760,-1.000 1.000 4369</inkml:trace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31:05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</inkml:brush>
  </inkml:definitions>
  <inkml:trace contextRef="#ctx0" brushRef="#br0">196.000 18.000 760,'0.000'0.000'0,"0.000"0.000"2020,-1.000-1.000-154,0.000-3.000-819,0.000 1.000 271,0.000-1.000-444,1.000 2.000 547,-1.000 0.000-300,1.000 1.000 31,0.000 0.000-273,0.000 1.000 227,0.000 0.000-416,0.000 0.000-186,0.000 0.000-152,0.000 1.000 109,2.000 2.000-3,1.000 3.000 73,-1.000 3.000-32,2.000 2.000-148,0.000 2.000 119,0.000 2.000-63,0.000 1.000-64,0.000 1.000-49,1.000 2.000 166,0.000 1.000-59,1.000 4.000 10,-1.000 0.000-170,0.000 2.000 39,1.000 0.000-28,1.000 3.000 6,-1.000-1.000-115,2.000 2.000 52,-1.000 1.000-59,0.000 0.000-6,1.000-2.000-74,-1.000 1.000 24,1.000 0.000-27,0.000 1.000-37,0.000 0.000-4,-1.000 0.000-2,0.000-1.000-7,-1.000 0.000-3,0.000-2.000 1,-2.000 0.000-1,0.000-1.000-14,-2.000-1.000-19,0.000-1.000-5,-2.000-1.000 8,-1.000-2.000-45,0.000 0.000-34,-1.000-2.000-34,0.000-1.000 42,-2.000-1.000-63,-1.000-3.000 52,-1.000-1.000-26,-1.000-2.000 21,-1.000-2.000-52,1.000-2.000 25,-2.000 0.000 28,0.000-2.000 33,1.000-1.000-49,-5.000-2.000 51,-2.000-2.000 45,-1.000-1.000 20,-1.000-3.000 8,0.000-2.000 12,1.000-1.000-1,0.000-1.000 10,0.000-1.000 21,-1.000-2.000 9,1.000-1.000-1,-1.000-2.000 2,2.000 0.000-19,1.000 0.000 11,0.000-1.000-5,0.000 0.000-18,2.000 1.000-13,2.000 0.000-2,1.000 1.000-38,2.000 3.000-84,2.000 0.000-16,0.000 0.000-134,2.000 1.000-75,0.000 2.000-160,1.000 1.000 6,0.000-1.000-265,1.000 1.000-254,1.000 1.000-318,-1.000 1.000 220,2.000 2.000-808,2.000-1.000 398,2.000 2.000 96,1.000-1.000 179,3.000 2.000-846,2.000 1.000-2297,0.000 0.000 3099</inkml:trace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31:06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</inkml:brush>
  </inkml:definitions>
  <inkml:trace contextRef="#ctx0" brushRef="#br0">1.000 108.000 596,'0.000'0.000'0,"1.000"-3.000"2668,1.000-1.000-527,1.000-2.000-1072,1.000-2.000-48,1.000-1.000 225,0.000 1.000-269,1.000-1.000 273,-1.000 1.000-432,1.000 0.000 386,0.000-1.000-498,0.000 3.000-337,-2.000 1.000-99,0.000 1.000 36,2.000-1.000 19,-1.000 1.000 37,1.000 0.000-79,0.000 1.000 186,0.000 1.000-93,2.000 1.000 29,-1.000 0.000-88,0.000 1.000 116,1.000 0.000-57,1.000 0.000 14,-1.000 1.000-118,4.000 1.000 84,0.000 1.000-22,0.000 1.000 75,-1.000 0.000-42,1.000 0.000-138,1.000 2.000 83,-1.000 1.000-123,0.000 0.000 37,-1.000 2.000-66,0.000 0.000 57,-2.000 1.000-28,0.000 1.000-1,-1.000 0.000-55,-1.000 0.000 122,-1.000 2.000-66,-1.000 0.000-42,-1.000 1.000-42,-1.000 0.000 35,-2.000 0.000-35,0.000 1.000-4,-1.000-2.000-22,-1.000 1.000 9,-3.000 0.000-19,0.000 1.000-9,-1.000-3.000-31,-2.000 1.000 8,0.000-2.000-19,-2.000 1.000-10,-1.000-1.000-12,-1.000 0.000 2,-1.000-1.000-16,0.000-2.000-5,0.000 0.000-28,-1.000-2.000 16,0.000 0.000-67,-1.000-1.000-46,0.000 0.000-10,1.000-2.000 20,1.000 0.000-130,1.000-1.000-19,-1.000-1.000-108,2.000 0.000 106,-1.000-1.000-305,1.000 1.000-24,1.000-1.000-174,2.000 0.000-29,2.000 0.000-618,3.000 0.000-109,0.000 0.000-181,2.000 0.000 672,0.000 0.000-816,0.000 0.000 113,3.000 0.000 60,4.000 0.000-1619,2.000 1.000 552,-1.000 0.000 1575</inkml:trace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31:06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</inkml:brush>
  </inkml:definitions>
  <inkml:trace contextRef="#ctx0" brushRef="#br0">1.000 1.000 1704,'0.000'0.000'0,"0.000"0.000"3516,0.000 0.000-2109,0.000 0.000-144,0.000 0.000 85,0.000 0.000 62,0.000 0.000 229,0.000 0.000-138,0.000 0.000-552,1.000 2.000 205,0.000 2.000-365,2.000 0.000 48,2.000 1.000-430,2.000 1.000 227,4.000 1.000-137,1.000 1.000-92,0.000-2.000-69,3.000 2.000 164,2.000 1.000-156,1.000 0.000-53,0.000-1.000-82,2.000 0.000 27,1.000 1.000-13,1.000 0.000-19,0.000-1.000-91,0.000 1.000 48,1.000 1.000-53,-1.000-1.000-34,-1.000-1.000-10,0.000 2.000-38,0.000-1.000-184,-1.000 1.000-105,-2.000-1.000-109,-2.000 0.000-84,-3.000-2.000-573,-1.000 1.000-520,-1.000-1.000-349,-3.000 0.000 731,1.000 0.000-657,-1.000-1.000-180,-2.000 0.000 61,-1.000-2.000 408,1.000 1.000-3361,-1.000-1.000 2230,0.000 0.000 2559</inkml:trace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31:07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</inkml:brush>
  </inkml:definitions>
  <inkml:trace contextRef="#ctx0" brushRef="#br0">343.000 1.000 2004,'0.000'0.000'0,"-1.000"1.000"2984,-1.000 1.000-802,-2.000 2.000-532,-1.000 2.000 140,-1.000 0.000-30,0.000 3.000-478,-3.000 2.000 311,-2.000 1.000-66,0.000 1.000-232,0.000 1.000-592,-1.000 1.000 147,0.000 0.000-321,0.000 1.000-25,0.000-1.000-240,-1.000 0.000 142,-1.000 1.000-54,0.000 0.000-64,0.000 0.000-117,0.000 0.000 15,0.000 1.000-105,-1.000-2.000 1,1.000 0.000-40,0.000-1.000 2,0.000 0.000-68,1.000 0.000-39,0.000-2.000-35,3.000-1.000-108,2.000-1.000-63,-2.000-1.000-167,2.000 0.000 9,1.000-2.000-390,0.000 1.000-374,2.000-3.000-225,2.000 0.000-293,0.000-2.000 391,2.000-1.000-512,0.000-2.000 182,1.000 1.000-275,0.000-2.000 658,1.000 1.000-1030,1.000-2.000-1597,2.000-1.000 2530,0.000 0.000 1291</inkml:trace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31:07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</inkml:brush>
  </inkml:definitions>
  <inkml:trace contextRef="#ctx0" brushRef="#br0">1.000 1.000 1212,'0.000'0.000'0,"0.000"0.000"3420,0.000 0.000-1413,0.000 0.000-778,0.000 0.000 631,0.000-1.000-446,0.000 1.000-22,0.000 0.000 337,0.000 0.000-643,0.000 1.000 535,0.000-1.000-444,0.000 1.000-416,0.000 1.000-303,0.000 1.000 163,-1.000 2.000-145,1.000 2.000 31,1.000-1.000-180,1.000 3.000 199,0.000 1.000-170,0.000 2.000 60,1.000 0.000-166,0.000 2.000 94,1.000 0.000-77,-1.000 2.000-65,1.000 0.000-75,-1.000 0.000 70,-1.000 2.000-80,1.000 1.000-57,0.000 0.000-78,-1.000 0.000-78,-1.000 0.000-141,0.000 1.000-380,0.000 1.000-511,-2.000-1.000-30,0.000 0.000-890,-1.000-1.000 375,0.000 0.000-478,1.000-2.000 639,-1.000 0.000-835,1.000 0.000-2421,1.000-1.000-577,0.000-3.000 5002</inkml:trace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31:12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</inkml:brush>
  </inkml:definitions>
  <inkml:trace contextRef="#ctx0" brushRef="#br0">387.000 11.000 264,'0.000'0.000'0,"1.000"-1.000"1000,1.000-2.000-322,0.000 1.000-146,0.000 0.000-48,-1.000 1.000 294,0.000 0.000-60,0.000 0.000 32,-1.000 1.000-227,0.000 0.000 174,0.000 0.000-214,0.000 0.000 87,0.000 0.000-222,0.000 0.000 190,0.000 0.000-111,0.000 1.000-89,0.000-1.000-57,0.000 0.000 189,0.000 0.000-101,0.000 0.000 55,0.000 0.000 17,0.000 0.000-117,0.000 0.000 101,0.000 0.000-43,0.000 0.000 72,0.000 0.000-163,0.000 0.000 133,0.000 0.000-67,0.000 0.000-14,0.000 0.000-158,0.000 0.000 126,0.000 0.000 9,0.000 0.000 10,0.000 0.000-98,0.000 0.000 105,0.000 0.000-73,0.000 0.000 96,0.000 0.000-120,0.000 0.000 112,0.000 0.000-16,-1.000 0.000 43,0.000 2.000-162,0.000 1.000 81,0.000 0.000 12,-1.000-1.000-18,-1.000 3.000-23,0.000 1.000-76,-1.000-1.000 84,0.000 2.000-96,0.000 0.000-18,0.000-2.000-19,-1.000 2.000 41,0.000 0.000-80,0.000 1.000 15,0.000 1.000-54,-1.000 0.000 32,1.000 0.000-8,-3.000 3.000-13,1.000-1.000-23,-2.000 1.000 43,-1.000 0.000-14,2.000-1.000-14,-1.000 0.000-17,1.000-2.000 45,1.000 0.000-10,-1.000 1.000 9,-1.000 0.000-29,1.000-1.000 42,0.000-2.000-33,-1.000 1.000 25,1.000 0.000-21,0.000-1.000-17,-2.000 1.000 27,2.000-2.000-9,-1.000 1.000 8,0.000 1.000-2,1.000-2.000 29,0.000 1.000-3,0.000 0.000-17,2.000-1.000-26,-2.000 0.000 21,2.000 0.000-32,-1.000-1.000 27,0.000 1.000-23,1.000-1.000 16,0.000 0.000-13,1.000 1.000-25,0.000-1.000-21,0.000 0.000-5,0.000 0.000-16,-1.000-1.000 3,1.000 1.000 26,0.000 0.000 11,0.000 0.000-11,3.000-2.000 10,-2.000 1.000-8,0.000 0.000 12,1.000 0.000-12,0.000-1.000 3,1.000 0.000 4,0.000-1.000-16,-1.000 2.000 19,0.000 0.000-10,0.000-1.000-35,1.000 0.000-9,1.000-1.000-4,0.000-1.000-1,1.000 0.000-1,-1.000-1.000 0,2.000 0.000 0,-1.000 0.000 5,0.000-1.000 3,0.000 1.000 4,0.000 0.000-10,0.000 0.000-6,0.000 0.000 10,0.000 0.000-8,0.000 0.000-20,0.000 0.000-9,0.000 0.000-36,-1.000 1.000 13,-2.000 1.000-58,1.000 1.000-32,0.000-1.000-40,0.000 0.000-35,1.000 0.000 84,0.000-1.000-149,1.000-1.000-2,0.000 0.000-22,0.000 0.000 22,0.000 0.000-308,0.000 0.000 112,0.000 0.000 7,0.000 0.000 38,-4.000 0.000-268,0.000 0.000 83,0.000 1.000-160,0.000-1.000 194,2.000 0.000-324,0.000 1.000-281,1.000-1.000-204,0.000 0.000 239,1.000 0.000-460,0.000 0.000 273,0.000 0.000 142,1.000 0.000 402,-1.000 0.000-2084,1.000-1.000-258,0.000 0.000 3330</inkml:trace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31:12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</inkml:brush>
  </inkml:definitions>
  <inkml:trace contextRef="#ctx0" brushRef="#br0">1.000 9.000 856,'0.000'0.000'0,"0.000"0.000"1424,0.000 0.000-345,0.000 0.000-284,0.000 0.000 311,0.000 0.000-321,0.000 0.000 473,0.000 0.000-118,0.000 0.000 8,0.000 0.000-462,0.000 0.000 181,0.000 0.000-101,0.000 0.000-127,0.000 0.000-257,0.000 0.000 139,0.000 0.000-194,0.000 0.000-18,0.000 0.000-98,0.000 0.000 47,0.000 0.000-64,0.000 0.000 7,0.000 0.000-46,0.000 0.000 91,0.000 0.000 68,0.000 0.000 68,0.000 0.000 9,0.000 0.000-96,0.000 0.000 172,2.000-1.000-79,1.000 0.000-80,0.000-1.000-56,0.000 0.000 171,0.000 1.000-58,-1.000 0.000 4,2.000 1.000-134,2.000 0.000 27,0.000 0.000-49,2.000 1.000 3,-1.000 0.000-92,0.000 1.000 58,2.000-1.000-32,2.000 1.000 21,0.000 0.000-61,0.000-1.000 116,0.000 1.000-8,0.000 1.000 6,2.000 2.000-75,1.000 0.000 31,1.000 0.000-8,0.000 1.000 55,2.000 1.000 18,0.000 1.000-67,1.000 1.000 98,-1.000 0.000-73,-1.000 2.000-42,-1.000-1.000-30,0.000 1.000 64,0.000 0.000-19,0.000 0.000 12,0.000 0.000-75,0.000 1.000 31,0.000-1.000-46,-1.000-1.000 43,0.000 1.000-51,-1.000-1.000 34,0.000 0.000-43,0.000-1.000-35,-2.000-1.000-20,-1.000-2.000-21,1.000 2.000-114,-1.000-2.000-13,-1.000 1.000 24,1.000-1.000-93,-1.000 0.000-90,0.000 0.000-77,0.000-1.000-100,-1.000-1.000-463,-2.000-1.000-200,-1.000 0.000-617,1.000-1.000 91,-1.000 0.000 253,-1.000 0.000-900,-2.000-1.000 327,0.000 0.000-119,-1.000 0.000 490,0.000-1.000-3572,-1.000 0.000 2352,-1.000 0.000 2703</inkml:trace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31:48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</inkml:brush>
  </inkml:definitions>
  <inkml:trace contextRef="#ctx0" brushRef="#br0">245.000 0.000 96,'0.000'0.000'0,"0.000"0.000"1436,0.000 0.000 2044,0.000 0.000-2403,0.000 0.000 503,0.000 0.000-686,0.000 0.000 655,0.000 0.000-45,0.000 0.000-21,0.000 0.000-474,0.000 0.000 290,0.000 0.000-532,0.000 0.000-37,0.000 0.000-279,0.000 0.000-102,0.000 0.000 121,-2.000 1.000-129,0.000 2.000 98,-1.000 1.000-149,0.000 2.000 132,1.000 2.000-65,1.000 0.000 13,0.000 1.000-108,0.000 4.000 71,1.000 1.000 20,2.000 2.000 25,0.000 1.000-152,2.000 1.000 98,0.000 2.000-77,1.000 1.000-65,1.000 0.000-38,0.000 2.000 32,2.000 2.000-21,1.000 2.000-22,0.000-1.000-68,1.000 2.000 23,2.000 1.000-27,1.000 0.000-18,0.000 1.000-29,1.000 0.000 7,0.000 1.000-24,0.000-1.000 1,-1.000 1.000-6,1.000-2.000 1,-2.000 0.000-1,0.000 0.000 0,-2.000-1.000 0,-1.000-2.000 0,-2.000-1.000-9,-1.000 0.000 2,-2.000 0.000-1,-2.000-1.000 9,-3.000-1.000-7,-1.000-1.000 12,-1.000-1.000-3,-2.000-2.000 1,-1.000 0.000 0,-3.000-2.000 0,-1.000 0.000-5,-1.000-3.000 7,-2.000-1.000-3,0.000-2.000 1,-3.000-1.000 5,0.000-2.000 3,-1.000-2.000-6,-1.000-1.000 8,-1.000-1.000-3,-1.000-2.000 1,0.000-1.000-5,-1.000 0.000 7,-1.000-2.000-3,1.000 0.000 6,0.000-1.000-11,0.000-1.000 8,1.000 0.000 2,0.000-1.000-10,2.000 0.000 8,1.000-1.000-3,1.000-1.000-4,3.000 1.000-3,3.000 0.000-13,0.000-1.000-39,2.000 0.000-9,1.000 0.000-42,0.000 0.000 14,2.000 1.000-148,2.000 0.000-57,1.000 1.000-48,0.000-1.000 53,2.000 0.000-288,0.000 0.000-220,0.000 1.000-83,3.000 0.000-416,0.000 0.000 192,0.000 2.000-814,0.000-1.000-2,2.000 1.000 198,1.000 0.000 623,0.000 1.000-821,2.000 0.000-192,3.000 0.000-2681,0.000 1.000 3557,-2.000 0.000 1014</inkml:trace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31:49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</inkml:brush>
  </inkml:definitions>
  <inkml:trace contextRef="#ctx0" brushRef="#br0">0.000 146.000 332,'0.000'0.000'0,"1.000"0.000"2512,0.000-2.000-480,2.000-3.000-1044,-1.000 1.000 35,2.000-1.000 435,1.000-2.000-97,1.000 0.000 111,0.000-1.000-509,1.000 0.000 410,-1.000 1.000-598,1.000-2.000 11,0.000 2.000-188,-1.000-1.000 134,3.000-1.000-284,0.000-1.000-83,0.000 2.000-149,-1.000 1.000 159,3.000 0.000-30,1.000 1.000-87,1.000 0.000-71,1.000 2.000 86,1.000 0.000-82,0.000 0.000-23,0.000 2.000 25,0.000 1.000-72,0.000 0.000 66,1.000 2.000-21,-1.000 1.000-22,0.000 1.000-15,-1.000 1.000 35,1.000 0.000-46,-1.000 1.000 1,-1.000 1.000-38,0.000 1.000 41,-1.000 0.000-34,0.000 1.000 16,-1.000 1.000-28,-1.000 0.000 58,-2.000 1.000-3,-1.000-1.000-16,-1.000-1.000-43,0.000 2.000 62,-2.000 1.000-2,-1.000 2.000 29,-1.000 0.000-52,-2.000 0.000 65,-3.000 0.000-35,-2.000 1.000 6,-2.000-1.000-19,-1.000 0.000 42,-2.000 0.000-55,-1.000 0.000 3,-2.000-1.000-25,-1.000 0.000-29,0.000-1.000 26,-2.000-1.000-81,-1.000 0.000-66,1.000-2.000 21,-1.000-1.000-136,1.000-1.000-100,-1.000-1.000-222,1.000-1.000 102,0.000-2.000-320,1.000 1.000-158,2.000-3.000-259,2.000 1.000 315,-1.000-2.000-940,3.000 1.000-212,-1.000-2.000 35,1.000 1.000 538,2.000 0.000-438,2.000 0.000 121,2.000 1.000-2836,1.000 0.000 2164,2.000-1.000 2023</inkml:trace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31:49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</inkml:brush>
  </inkml:definitions>
  <inkml:trace contextRef="#ctx0" brushRef="#br0">0.000 1.000 1664,'0.000'0.000'0,"0.000"0.000"2756,0.000 0.000-732,2.000 1.000-482,1.000 1.000-187,0.000 1.000-294,0.000-1.000 766,1.000 1.000-223,2.000 1.000-39,0.000 0.000-541,2.000 0.000 208,2.000 2.000-646,2.000 0.000-37,0.000 1.000-221,2.000 0.000 71,0.000 0.000-111,3.000 1.000-11,0.000 0.000-121,1.000-1.000 62,1.000 2.000-148,3.000 0.000-17,-1.000 0.000-43,1.000 0.000-19,-1.000 0.000-9,1.000 0.000-141,0.000-1.000-190,0.000 0.000-29,-1.000 0.000-394,-1.000-2.000-27,-2.000 1.000-481,-1.000-2.000 155,-1.000 0.000-730,-2.000-1.000 103,-3.000 0.000 213,-1.000-1.000 444,0.000-1.000-898,-1.000 0.000-488,-3.000 0.000-1679,-2.000-1.000 3825</inkml:trace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31:50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</inkml:brush>
  </inkml:definitions>
  <inkml:trace contextRef="#ctx0" brushRef="#br0">355.000 1.000 60,'0.000'0.000'0,"0.000"0.000"1484,0.000 0.000 882,0.000 0.000-718,0.000 0.000-320,0.000 0.000 206,0.000 0.000-407,0.000 0.000 528,0.000 0.000-411,0.000 0.000 313,0.000 0.000-525,0.000 0.000 305,-1.000 1.000-569,-1.000 3.000-313,-1.000 1.000 44,-1.000 1.000-134,-1.000 1.000 158,0.000 1.000-51,-2.000 2.000-120,-1.000 1.000-142,-1.000 2.000 130,-2.000 0.000-45,-1.000 1.000-2,1.000-1.000-74,-2.000 1.000 85,0.000 0.000-80,-2.000 0.000 37,-1.000-1.000-100,0.000 0.000 93,-2.000 2.000-54,1.000 0.000-32,0.000-1.000-96,1.000 0.000 18,0.000 0.000-41,0.000 1.000-35,1.000-1.000-39,1.000 0.000-99,1.000-1.000-66,3.000-3.000-106,0.000 1.000-91,1.000-1.000 15,2.000-2.000-315,-1.000 0.000 53,2.000-1.000-183,1.000-1.000-69,2.000-2.000-630,1.000-1.000-141,1.000-2.000-124,1.000 0.000 755,0.000-1.000-790,0.000-1.000 75,0.000 1.000 79,0.000 0.000 508,1.000 0.000-497,-1.000-1.000-1009,0.000 0.000 1130,0.000 0.000 1447</inkml:trace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31:50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</inkml:brush>
  </inkml:definitions>
  <inkml:trace contextRef="#ctx0" brushRef="#br0">11.000 16.000 64,'0.000'0.000'0,"0.000"-1.000"984,0.000-2.000 1494,0.000 0.000-1375,0.000 0.000 298,0.000 1.000-222,0.000 0.000-151,0.000 1.000 579,0.000 1.000-149,0.000 0.000 37,0.000 0.000-486,0.000 0.000 353,0.000 0.000-497,0.000 0.000 98,0.000 0.000-391,0.000 0.000 66,0.000 0.000-224,0.000 0.000-50,0.000 0.000-152,0.000 0.000 212,0.000 0.000-37,0.000 0.000-82,0.000 0.000-74,0.000 0.000 114,0.000 1.000-80,-1.000 1.000 19,0.000 2.000-40,0.000 0.000 107,-2.000 3.000-24,1.000-1.000-11,1.000 0.000-114,-1.000 2.000 134,2.000-1.000-154,0.000 3.000-11,1.000 3.000-45,0.000 0.000-70,1.000 3.000 52,2.000 0.000-36,0.000 2.000 24,1.000 0.000-34,1.000 0.000 20,1.000 2.000-40,0.000 1.000-46,-1.000 0.000-39,1.000 0.000-96,-1.000 1.000-91,1.000 1.000-187,-1.000 0.000 19,-1.000-2.000-354,1.000-1.000-460,0.000-1.000-445,-2.000-2.000 295,1.000-1.000-943,-2.000-2.000 455,0.000-2.000 73,-1.000-3.000 205,-1.000-1.000-577,-1.000-1.000 186,0.000-1.000-1808,0.000-3.000 1642,0.000-1.000 2020</inkml:trace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31:51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</inkml:brush>
  </inkml:definitions>
  <inkml:trace contextRef="#ctx0" brushRef="#br0">0.000 62.000 948,'0.000'0.000'0,"2.000"0.000"2004,1.000-2.000-1344,-1.000 1.000 380,0.000 0.000-19,0.000 0.000 25,1.000-1.000-276,1.000 0.000 458,1.000 0.000-149,-1.000 0.000-207,0.000 0.000-347,3.000-1.000 288,1.000 1.000-305,1.000-2.000-183,1.000 1.000-119,-1.000 0.000 29,1.000-1.000-48,3.000 1.000 17,2.000-1.000-104,0.000 1.000-30,0.000-1.000-170,1.000 1.000-193,-1.000-1.000-126,0.000 2.000-559,-2.000 0.000-135,-1.000 0.000-116,0.000 2.000 179,-2.000 0.000 291,-1.000 1.000-622,0.000 2.000-615,-2.000-1.000-1817,-2.000 1.000 3546</inkml:trace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32:20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</inkml:brush>
  </inkml:definitions>
  <inkml:trace contextRef="#ctx0" brushRef="#br0">20.000 27.000 344,'0.000'0.000'0,"0.000"0.000"996,0.000 0.000-196,0.000 0.000-238,0.000 0.000 369,0.000 0.000-141,0.000 0.000-18,0.000 0.000-62,0.000 0.000 298,-3.000 1.000-139,-1.000 0.000-26,1.000 0.000-282,-1.000 0.000 177,2.000 0.000-255,0.000 0.000 44,1.000-1.000-263,1.000 0.000 86,0.000 0.000-116,0.000 0.000-36,0.000 0.000 35,0.000 0.000-73,0.000 0.000 67,0.000 0.000-50,0.000 0.000-27,0.000 0.000-57,0.000 0.000 50,0.000 0.000-21,0.000 0.000 16,0.000 0.000-41,0.000 0.000 50,0.000 0.000-21,0.000 0.000-17,0.000 0.000-8,0.000 0.000 34,0.000 0.000-16,2.000 0.000 19,1.000-2.000-55,1.000 1.000 54,2.000-1.000 5,0.000 0.000-6,1.000 0.000-47,1.000 0.000 47,0.000 1.000-35,1.000-1.000-28,0.000 0.000-20,3.000 1.000 45,2.000-2.000-11,-1.000 1.000 0,0.000 0.000-22,-2.000 1.000-31,2.000 0.000 26,1.000 0.000-15,2.000 0.000 8,0.000 1.000-44,-1.000 0.000-99,0.000 0.000-226,-2.000 0.000 28,-2.000 0.000-60,1.000 1.000-313,0.000-1.000-49,-1.000 0.000-194,0.000 0.000 282,-1.000-1.000-676,-1.000 1.000-88,0.000-1.000-1,-2.000 0.000 383,-1.000 0.000-480,-3.000 1.000-812,0.000-1.000-506,-2.000 0.000 2922</inkml:trace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32:21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</inkml:brush>
  </inkml:definitions>
  <inkml:trace contextRef="#ctx0" brushRef="#br0">1.000 24.000 1304,'0.000'0.000'0,"0.000"0.000"2732,0.000 0.000-1610,0.000 0.000-183,0.000 0.000 480,0.000 0.000-121,0.000 0.000 74,0.000 0.000-441,0.000 0.000 441,0.000 0.000-348,0.000 0.000-240,0.000 0.000-212,0.000 0.000 18,0.000 0.000-232,0.000 0.000-34,0.000 0.000-153,0.000 0.000 119,1.000 0.000-9,3.000 0.000 2,-1.000 1.000-79,0.000-1.000 75,0.000 0.000-101,-2.000 1.000 29,1.000-1.000-67,-2.000 0.000 72,0.000 0.000 4,0.000 0.000 32,0.000 0.000-98,0.000 0.000 50,0.000 0.000-18,3.000-2.000-26,2.000 0.000-30,-1.000 1.000-39,0.000-1.000 31,-2.000 1.000 1,1.000 0.000 46,2.000 0.000-45,-1.000 0.000 82,0.000 0.000-70,0.000 0.000 0,2.000 0.000-24,0.000 0.000 45,1.000 0.000-20,1.000 1.000 17,-2.000-1.000-36,2.000 1.000 39,0.000 0.000-55,0.000 0.000 16,1.000-1.000-53,0.000 1.000 19,1.000 0.000-23,1.000-1.000-9,0.000 1.000-40,-1.000 0.000 1,4.000-1.000-9,0.000 1.000-13,0.000-1.000-20,-2.000 0.000 4,1.000 1.000-31,-2.000-1.000-48,2.000 1.000-81,0.000 0.000-89,-1.000-1.000-375,-1.000 1.000-165,0.000 0.000-592,-2.000-1.000 254,-2.000 1.000-839,-1.000 0.000 156,1.000 0.000 299,-2.000 0.000 254,-1.000 0.000-784,-1.000 0.000-1628,-1.000 0.000-721,-1.000 0.000 4643</inkml:trace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32:56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</inkml:brush>
  </inkml:definitions>
  <inkml:trace contextRef="#ctx0" brushRef="#br0">133.000 0.000 572,'0.000'0.000'0,"0.000"0.000"2128,0.000 0.000-914,0.000 0.000-113,0.000 0.000-299,-1.000 0.000 259,1.000 0.000-200,0.000 0.000 266,0.000 0.000-422,0.000 0.000 278,0.000 0.000-297,1.000 0.000-220,-1.000 0.000-32,0.000 0.000-232,0.000 0.000 133,0.000 0.000 29,0.000 0.000-40,1.000 2.000-68,1.000 2.000 81,1.000-1.000 36,0.000 3.000 64,0.000 0.000-138,0.000 1.000 164,-1.000 1.000-108,1.000 1.000-18,-2.000-1.000-21,2.000 3.000 154,0.000 2.000-142,1.000 2.000 50,0.000 0.000-122,1.000 1.000 60,0.000 0.000-80,1.000 2.000 52,0.000 1.000-96,0.000 1.000 140,1.000 2.000-7,1.000 2.000-4,0.000 2.000-66,0.000-2.000-87,0.000 1.000 182,1.000 2.000-10,0.000 2.000-14,0.000-1.000-90,-1.000 1.000 130,-1.000-1.000-101,0.000 1.000 22,0.000-1.000-81,-1.000-1.000 68,0.000 0.000-53,0.000 0.000-8,-2.000-1.000-87,0.000-1.000 23,-1.000-2.000-92,-1.000 0.000-1,0.000-2.000-19,-1.000-1.000 6,-1.000-1.000-27,-1.000-1.000 3,0.000-3.000-12,-3.000 0.000-2,0.000-2.000-19,-3.000-1.000 4,0.000-2.000 17,0.000-1.000-6,-1.000-3.000-1,-3.000 1.000-9,-2.000-1.000 2,-2.000-1.000-5,-1.000-1.000-4,-1.000-3.000-9,0.000-1.000 2,1.000-1.000 13,-1.000-1.000-8,0.000 0.000 21,1.000-2.000-20,0.000 0.000 7,0.000-1.000-20,2.000 0.000-28,2.000 0.000-17,2.000 1.000 7,-1.000-1.000-33,1.000 0.000 0,1.000 0.000-11,0.000-1.000 20,2.000 2.000-49,2.000 1.000 15,1.000 0.000-67,1.000-2.000 23,0.000 1.000-221,2.000 0.000-280,1.000 0.000-240,1.000-1.000-31,1.000 0.000 106,0.000 2.000-1003,1.000 0.000-45,2.000-1.000-54,0.000 1.000 544,1.000-1.000-739,2.000 2.000 554,-1.000-1.000-207,0.000 1.000-719,1.000 1.000-980,-1.000 0.000 3699</inkml:trace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32:57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</inkml:brush>
  </inkml:definitions>
  <inkml:trace contextRef="#ctx0" brushRef="#br0">0.000 174.000 1448,'0.000'0.000'0,"0.000"-2.000"2964,0.000-1.000-1964,1.000 1.000-79,-1.000 1.000 407,1.000-1.000-171,-1.000 1.000 124,1.000-1.000-384,1.000-1.000 382,1.000-1.000-488,-1.000 1.000-359,0.000 0.000-151,3.000-1.000 91,-1.000-1.000-52,1.000 0.000 34,1.000-1.000-155,-1.000 0.000 144,0.000 0.000 54,1.000-2.000-11,0.000 2.000-126,2.000-2.000 180,2.000-1.000 19,-1.000 0.000-72,0.000 1.000-86,0.000 1.000 238,2.000-1.000-54,2.000 0.000 5,-1.000 0.000-169,2.000 1.000 114,0.000 1.000-175,-1.000 0.000 28,-1.000 1.000-8,-2.000 1.000-80,2.000 1.000 93,-1.000 0.000-96,2.000 1.000 5,1.000 2.000-101,0.000 0.000 48,1.000 2.000-25,0.000 1.000-4,-2.000 2.000-32,1.000 1.000 46,-2.000 1.000-34,0.000 1.000-3,-2.000 2.000-22,1.000 0.000-15,-2.000 2.000-20,0.000 1.000 3,-2.000 1.000-17,-1.000 0.000 13,-2.000 1.000-9,0.000-1.000 8,-1.000 0.000-8,-1.000 1.000 22,-1.000 0.000 12,-2.000 0.000 6,0.000 0.000 1,-2.000-1.000-22,-1.000-1.000 34,-1.000 0.000-20,-2.000 1.000 39,-1.000-1.000-29,-2.000-1.000 37,-2.000 0.000-19,0.000-1.000-8,-1.000-2.000-11,-1.000 0.000 7,0.000-1.000-41,-2.000-1.000-3,1.000-1.000-19,-1.000-1.000-2,2.000-1.000-11,-1.000-2.000-40,1.000 0.000-17,2.000-1.000-58,2.000 0.000-114,-1.000-1.000-4,1.000 0.000 41,1.000 0.000-233,1.000-1.000-71,1.000 1.000-206,2.000-1.000-350,2.000 1.000 85,1.000 0.000-472,2.000 0.000-342,-1.000 0.000-283,2.000 0.000 623,-1.000 0.000-773,0.000 0.000 396,1.000 0.000-77,0.000 0.000-210,5.000 1.000-2288,-1.000 0.000 4022</inkml:trace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32:57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</inkml:brush>
  </inkml:definitions>
  <inkml:trace contextRef="#ctx0" brushRef="#br0">0.000 1.000 472,'0.000'0.000'0,"0.000"0.000"1772,0.000 0.000-956,0.000 0.000 67,0.000 0.000 62,0.000 0.000 160,0.000 0.000-195,1.000 0.000 664,1.000 2.000-125,2.000 1.000 10,0.000 0.000-619,4.000 1.000 564,4.000 2.000-302,1.000 1.000-32,1.000 2.000-61,1.000-1.000-334,0.000 1.000 291,1.000 1.000-322,2.000 0.000 44,-1.000 1.000-381,2.000 0.000 102,1.000 0.000-208,0.000 1.000-95,-1.000-1.000-38,0.000 0.000-13,0.000 0.000-48,-1.000 0.000-106,1.000-1.000-163,0.000-1.000-280,0.000 1.000-157,-1.000-1.000-247,-3.000-1.000 212,-2.000-1.000-871,-2.000-1.000-185,-2.000-1.000-16,-1.000 0.000 506,-1.000-2.000-425,-2.000 0.000 42,-2.000-2.000-2890,-1.000 0.000 2167,-1.000 0.000 2047</inkml:trace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32:58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</inkml:brush>
  </inkml:definitions>
  <inkml:trace contextRef="#ctx0" brushRef="#br0">370.000 13.000 384,'0.000'0.000'0,"1.000"-1.000"1356,0.000-2.000-555,1.000 0.000 476,0.000 1.000-110,-1.000 0.000 103,0.000 1.000-330,0.000 0.000 522,-1.000 1.000-325,0.000 0.000-85,-1.000 1.000-156,-1.000 1.000 279,-1.000 2.000-136,-2.000 1.000-145,-2.000 0.000-380,1.000 0.000 58,-1.000 0.000-125,-1.000 1.000 95,-1.000-1.000-85,-1.000 3.000-141,-2.000 3.000 128,-2.000 0.000-76,2.000 1.000-46,0.000 1.000-87,0.000 0.000 178,1.000 0.000-92,-2.000 2.000-10,1.000-1.000-203,0.000 2.000 17,-1.000 0.000-53,-1.000 1.000-18,1.000-2.000-27,0.000 1.000-28,-2.000 0.000-55,0.000 0.000-43,1.000-1.000 26,1.000-1.000-79,-1.000 0.000-59,1.000 0.000-27,1.000-1.000-19,0.000-1.000-322,2.000-2.000-47,2.000-2.000-128,0.000 1.000-372,2.000-2.000 289,1.000-1.000-582,2.000 0.000 8,0.000 0.000-186,0.000-1.000 509,1.000-1.000-385,2.000 0.000-54,-1.000-2.000 3,1.000-1.000 585,0.000-1.000-1226,0.000-1.000 60,0.000 0.000 2184</inkml:trace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32:58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</inkml:brush>
  </inkml:definitions>
  <inkml:trace contextRef="#ctx0" brushRef="#br0">13.000 18.000 100,'0.000'0.000'0,"-1.000"-2.000"2436,0.000-1.000 56,0.000-1.000-804,0.000 1.000-71,1.000 1.000-207,-1.000 0.000 302,1.000 1.000-497,0.000 0.000 600,0.000 1.000-360,0.000 0.000-165,0.000 0.000-614,0.000 0.000 128,-1.000 1.000-186,0.000 2.000-172,0.000 0.000-145,-1.000 2.000 119,1.000 3.000-67,0.000 2.000-53,1.000 1.000-89,0.000 1.000 151,1.000 2.000-58,0.000 1.000 30,1.000 1.000-106,1.000 2.000 101,0.000 1.000-77,0.000 1.000-11,0.000-1.000-43,0.000 2.000 28,-1.000 0.000-78,1.000 1.000-184,-1.000 0.000-77,-1.000 0.000-119,0.000-1.000-52,0.000-1.000-455,1.000 0.000-515,0.000-3.000 122,0.000 0.000-971,0.000-1.000 453,1.000-2.000-393,-1.000-1.000 514,-1.000-1.000-773,1.000-2.000-1045,0.000 1.000-2723,0.000-3.000 5631</inkml:trace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33:04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</inkml:brush>
  </inkml:definitions>
  <inkml:trace contextRef="#ctx0" brushRef="#br0">12.000 168.000 112,'0.000'0.000'0,"0.000"0.000"844,-2.000-2.000-229,0.000 0.000-387,0.000-1.000 209,0.000 1.000-17,0.000 0.000 207,1.000 1.000-180,0.000 0.000 263,1.000 1.000-139,0.000-1.000-47,1.000-2.000-220,1.000-1.000 133,-1.000 0.000 0,0.000 0.000-38,1.000 0.000-108,1.000-1.000 138,-2.000-1.000-193,2.000 0.000-41,-1.000-1.000-59,0.000 1.000-78,0.000-1.000-5,1.000 0.000-6,-1.000 0.000-8,-1.000-1.000-12,1.000 2.000 17,-2.000 1.000-2,2.000-1.000-3,-1.000 0.000-12,1.000 0.000-7,-1.000 2.000-3,1.000-1.000-10,0.000 0.000-2,0.000 0.000 0,0.000 1.000-11,-1.000 1.000-20,0.000 1.000-8,0.000 1.000-5,0.000-2.000-5,2.000 0.000-37,0.000-1.000-50,0.000 1.000-287,-1.000 1.000-157,-1.000 1.000 6,0.000 0.000 121,0.000 0.000-409,-1.000 1.000 124,0.000 0.000-32,3.000 2.000-34,0.000 0.000-465,2.000 0.000-479,-2.000 1.000 1669</inkml:trace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33:04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</inkml:brush>
  </inkml:definitions>
  <inkml:trace contextRef="#ctx0" brushRef="#br0">200.000 33.000 604,'0.000'0.000'0,"0.000"0.000"1260,0.000 0.000 108,-2.000-1.000-657,-3.000-2.000 204,1.000 1.000-326,0.000-1.000 321,0.000 0.000-279,-1.000 0.000 109,0.000 0.000-265,1.000 0.000 127,1.000 1.000-232,2.000 0.000-136,-3.000 1.000-119,-1.000-1.000-47,0.000 0.000 48,2.000 1.000-14,-2.000 0.000 5,0.000 1.000-27,-1.000 0.000 41,0.000 1.000-5,-1.000 0.000 12,1.000 1.000-52,-2.000 0.000 52,0.000 1.000 2,0.000 1.000-6,-1.000-1.000-37,1.000 1.000 25,0.000 0.000-29,-1.000 1.000-25,2.000-1.000-12,0.000 1.000 1,1.000 0.000-36,0.000-1.000-27,-1.000 2.000-23,3.000 1.000-81,-1.000-1.000-13,2.000 2.000-72,0.000-1.000-36,1.000 0.000 32,1.000 2.000-183,0.000 0.000-60,1.000 1.000-184,0.000 0.000 194,1.000-2.000-455,2.000 1.000-18,-1.000 0.000-11,2.000-1.000 276,1.000 1.000-206,1.000-1.000 217,1.000-2.000-929,2.000 0.000 161,-1.000-1.000 1049</inkml:trace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33:05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</inkml:brush>
  </inkml:definitions>
  <inkml:trace contextRef="#ctx0" brushRef="#br0">1.000 0.000 32,'0.000'0.000'0,"3.000"3.000"784,3.000 3.000 135,2.000 1.000-719,1.000 1.000 78,1.000 2.000-96,0.000-1.000-102,-1.000-1.000-86,1.000 0.000-123,0.000 0.000-26,-2.000-1.000-136,2.000 0.000-32,-1.000-2.000-532,-1.000-1.000 288,-1.000-1.000 507</inkml:trace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33:05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</inkml:brush>
  </inkml:definitions>
  <inkml:trace contextRef="#ctx0" brushRef="#br0">47.000 1.000 232,'0.000'0.000'0,"-1.000"0.000"1228,-3.000 1.000 1652,0.000 1.000-2049,1.000-1.000 425,-2.000 1.000-118,1.000 1.000-359,-1.000-1.000 299,0.000 2.000-276,1.000 1.000 116,0.000 0.000-464,1.000 2.000-4,1.000-1.000-284,0.000 2.000-62,1.000 0.000-40,2.000 3.000-12,0.000 0.000-26,3.000 1.000-46,1.000 0.000-12,1.000 2.000-160,2.000-2.000-60,1.000 1.000-166,0.000-1.000-16,3.000-1.000-440,0.000 1.000-128,2.000-2.000-10,0.000 0.000 232,1.000-2.000-208,-1.000-1.000-24,-1.000-1.000-60,-1.000-1.000 328,0.000-2.000-680,-1.000 0.000-383,-2.000 0.000 1633</inkml:trace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33:06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</inkml:brush>
  </inkml:definitions>
  <inkml:trace contextRef="#ctx0" brushRef="#br0">0.000 0.000 68,'0.000'0.000'0,"1.000"1.000"1660,0.000 3.000 332,0.000-1.000-1673,3.000 2.000 643,1.000 0.000-262,1.000 1.000-130,1.000 0.000-101,4.000 3.000 141,2.000 0.000-251,1.000 2.000-123,1.000 0.000-215,1.000 0.000-24,-1.000 0.000-53,2.000-1.000-68,-1.000 1.000-70,1.000-2.000-280,-1.000 0.000-166,1.000-1.000-44,-1.000-1.000 186,-1.000-1.000-132,0.000-2.000-13,-3.000-2.000-114,1.000 0.000-1141,-1.000-2.000 854,-3.000-1.000 897</inkml:trace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33:07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</inkml:brush>
  </inkml:definitions>
  <inkml:trace contextRef="#ctx0" brushRef="#br0">0.000 62.000 236,'0.000'0.000'0,"0.000"0.000"636,1.000-1.000 37,1.000-3.000-164,0.000 1.000 63,-1.000 0.000-184,2.000-1.000 210,1.000-1.000-74,-1.000 1.000-60,1.000 0.000-195,2.000-1.000 158,-1.000 2.000-151,2.000-2.000-146,-1.000 1.000-183,-1.000 0.000-117,-1.000 1.000-255,0.000 1.000 23,0.000-1.000-160,1.000 1.000 186,-2.000 1.000-216,-1.000 0.000 57,1.000 1.000-594,0.000 1.000 168,0.000 0.000 555</inkml:trace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33:07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</inkml:brush>
  </inkml:definitions>
  <inkml:trace contextRef="#ctx0" brushRef="#br0">52.000 1.000 200,'0.000'0.000'0,"-1.000"0.000"1524,-1.000 1.000-331,-2.000 1.000-638,-1.000 1.000 17,0.000 0.000 221,-1.000 2.000-101,1.000-2.000 40,-1.000 2.000-238,2.000 0.000 142,1.000 0.000-320,-1.000 3.000-45,1.000 0.000-164,1.000 0.000-144,0.000 2.000-236,2.000-1.000-99,1.000 1.000 15,2.000 2.000-178,0.000 1.000-133,2.000 0.000-55,0.000 1.000 4,1.000-2.000 201,1.000 1.000-336,0.000-2.000-787,0.000 0.000 329,-1.000-3.000 1469</inkml:trace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33:08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</inkml:brush>
  </inkml:definitions>
  <inkml:trace contextRef="#ctx0" brushRef="#br0">0.000 0.000 264,'0.000'0.000'0,"2.000"3.000"1892,3.000 2.000-583,0.000 0.000-622,2.000 1.000-64,1.000 1.000 157,-1.000 0.000-86,2.000 1.000-26,0.000-1.000-330,-1.000 0.000 36,1.000 1.000-156,-1.000-1.000-136,2.000-1.000-45,0.000 0.000-119,0.000-1.000-169,1.000-1.000-55,0.000-1.000-24,-1.000-1.000-380,2.000-1.000 38,2.000-1.000-39,-1.000-1.000-4,-1.000 1.000 208,1.000-2.000-320,-1.000 0.000-722,-1.000 0.000 316,-1.000 0.000 1379</inkml:trace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33:08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</inkml:brush>
  </inkml:definitions>
  <inkml:trace contextRef="#ctx0" brushRef="#br0">1.000 64.000 544,'0.000'0.000'0,"1.000"-2.000"2008,1.000-1.000-1250,0.000 0.000 146,-1.000 0.000-118,1.000 1.000-104,-1.000 0.000-236,3.000-2.000 333,-1.000 1.000-174,1.000-1.000-94,1.000 1.000-227,1.000-1.000-180,0.000 0.000-26,1.000 0.000-79,1.000 1.000-51,0.000-1.000-15,1.000 2.000-127,1.000-1.000-141,-1.000 0.000-174,3.000 1.000 128,-2.000 0.000-266,1.000 1.000-109,1.000 0.000 17,-2.000 0.000 204,0.000 1.000-290,0.000-1.000-668,0.000 2.000-131,-3.000-1.000 1512</inkml:trace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33:09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</inkml:brush>
  </inkml:definitions>
  <inkml:trace contextRef="#ctx0" brushRef="#br0">65.000 1.000 108,'0.000'0.000'0,"0.000"0.000"564,-1.000 0.000 794,-3.000 1.000-895,-1.000 0.000 216,1.000 1.000-1,0.000-1.000-181,-3.000 2.000 178,2.000 1.000-145,0.000-1.000 99,0.000 0.000-286,1.000 2.000 138,-1.000 1.000-203,1.000 0.000-65,0.000 2.000-128,1.000 0.000-5,1.000 0.000-87,1.000 3.000-113,0.000 0.000-95,1.000 2.000-268,0.000 0.000-44,2.000 1.000 37,0.000-1.000 83,0.000 0.000-365,1.000 1.000 112,0.000 1.000-52,2.000-2.000 210,-1.000 1.000-218,2.000-2.000 111,-1.000-2.000-391,-2.000-3.000 639</inkml:trace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33:10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</inkml:brush>
  </inkml:definitions>
  <inkml:trace contextRef="#ctx0" brushRef="#br0">0.000 0.000 688,'0.000'0.000'0,"0.000"1.000"1928,2.000 3.000-247,2.000 2.000-1129,1.000 2.000 382,3.000 2.000-346,0.000 0.000 292,2.000 1.000-137,1.000 0.000-130,1.000-1.000-375,0.000-1.000-102,1.000-2.000-252,2.000 0.000-222,0.000-1.000-287,1.000-2.000 88,0.000-1.000-242,-1.000 0.000 128,0.000-2.000-206,-1.000 0.000 293,0.000-1.000-379,1.000-1.000-1135,0.000-2.000 709,-3.000 1.000 1501</inkml:trace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31:45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</inkml:brush>
  </inkml:definitions>
  <inkml:trace contextRef="#ctx0" brushRef="#br0">204.000 18.000 580,'0.000'0.000'0,"0.000"0.000"1996,0.000 0.000-891,1.000 0.000-338,-1.000 0.000 401,-1.000-3.000-159,1.000 0.000 61,0.000-1.000-481,0.000 1.000 373,0.000 1.000-112,0.000 1.000-155,0.000 0.000-164,0.000 1.000-249,0.000 0.000 37,0.000 0.000-46,0.000 0.000-19,0.000 0.000-116,0.000 0.000 125,0.000 0.000-3,0.000 0.000 12,0.000 0.000 2,0.000 0.000 166,0.000 0.000-62,0.000 0.000-9,0.000 1.000-150,1.000 2.000 165,1.000 0.000-44,0.000 4.000-4,1.000 2.000-63,1.000 1.000 152,0.000 3.000-156,1.000 1.000 51,-1.000 0.000-119,1.000 2.000 30,2.000 2.000-25,-1.000 0.000-24,2.000 3.000 29,-1.000-1.000-57,2.000 3.000 82,0.000 1.000-21,1.000 1.000-33,0.000-1.000-110,1.000 1.000 25,-1.000 1.000-16,0.000 2.000 3,-2.000-1.000-28,1.000 0.000 12,-2.000-1.000-23,1.000 1.000 10,-2.000-2.000-22,1.000 1.000 20,-1.000 0.000-3,-2.000-2.000-22,-1.000-1.000-6,0.000-1.000-5,-2.000 0.000-14,-2.000 0.000-2,-1.000-2.000-10,-1.000-1.000-2,-2.000 0.000 0,-1.000-1.000-11,-1.000-1.000 13,-1.000-1.000-14,-1.000-1.000 19,-2.000-2.000 3,-1.000-1.000 9,-1.000-1.000 3,-2.000-1.000 10,0.000-1.000 2,-1.000-2.000 6,0.000-1.000 16,0.000-2.000 81,-1.000-1.000 20,0.000-1.000 19,0.000-2.000-47,0.000-1.000 54,0.000 0.000-45,0.000-2.000 46,1.000-1.000-61,1.000 0.000 70,0.000-1.000-26,1.000 0.000-28,1.000-1.000-28,3.000 0.000-18,1.000 1.000-64,0.000-3.000-4,2.000 2.000-17,1.000-2.000-13,1.000 1.000 2,1.000-1.000-25,1.000 0.000-41,0.000 0.000-208,0.000 0.000-374,2.000 0.000 82,-1.000 1.000-167,2.000 1.000-21,-1.000 1.000-481,1.000-1.000-155,1.000 1.000-370,0.000 0.000 437,-1.000 2.000-533,0.000 0.000 360,1.000 1.000-471,1.000-1.000 361,1.000 0.000-2777,0.000 0.000 3224</inkml:trace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31:45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</inkml:brush>
  </inkml:definitions>
  <inkml:trace contextRef="#ctx0" brushRef="#br0">0.000 166.000 56,'0.000'0.000'0,"1.000"-1.000"1348,-1.000-1.000 406,1.000 1.000-1012,1.000-3.000 62,1.000 1.000 243,0.000-2.000-303,1.000 0.000 178,0.000 0.000-256,0.000-1.000 277,1.000 0.000-200,-1.000 1.000-140,0.000 0.000-261,0.000-1.000 155,0.000 1.000-164,0.000 0.000-21,0.000 0.000-116,0.000 0.000 30,0.000-1.000-28,0.000 1.000 50,1.000 0.000-57,0.000-1.000 164,1.000 0.000-57,0.000 0.000 19,1.000-1.000-71,-1.000 1.000-54,1.000 0.000 113,-1.000 0.000-44,1.000 1.000 34,1.000 0.000-99,0.000 0.000 85,0.000 0.000 13,3.000 2.000-4,-1.000 0.000-147,0.000 0.000 47,2.000 1.000-32,1.000 1.000-1,-1.000 0.000-52,-1.000 2.000 99,2.000 0.000-23,1.000 2.000-14,1.000 0.000-57,-2.000 1.000 25,-1.000-1.000-26,-1.000 2.000 33,1.000 1.000-43,1.000 0.000 32,1.000 1.000-23,-2.000 1.000 10,-1.000-2.000-16,-1.000 2.000-24,0.000-1.000 90,-2.000 2.000 14,0.000 0.000 14,-1.000 0.000-78,-1.000 0.000 63,-1.000 2.000 24,-2.000 1.000 7,-1.000 1.000-59,-1.000 0.000 99,-3.000 1.000-3,0.000 0.000-30,-1.000-1.000-70,-2.000 0.000 112,0.000 0.000-47,-2.000 1.000 6,-1.000-1.000-69,-1.000 0.000 42,0.000-2.000-49,-1.000 1.000-1,-2.000-1.000-71,-1.000-2.000 23,-1.000 0.000-49,-1.000-2.000-26,1.000-2.000-32,-1.000-1.000-74,-1.000 0.000-76,0.000-1.000-74,-1.000-2.000-85,1.000 0.000 43,0.000-1.000-106,2.000 0.000-131,2.000-1.000-270,0.000 0.000 228,1.000 0.000-524,1.000-1.000 35,0.000 1.000-166,2.000-1.000 14,2.000 1.000-736,1.000 0.000 224,2.000 1.000 36,2.000-1.000 707,1.000 1.000-681,0.000 0.000 35,0.000 0.000-1395,1.000 0.000 1430,1.000 1.000 1318</inkml:trace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31:46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</inkml:brush>
  </inkml:definitions>
  <inkml:trace contextRef="#ctx0" brushRef="#br0">1.000 0.000 1460,'0.000'0.000'0,"0.000"0.000"3044,0.000 0.000-2146,0.000 0.000 552,0.000 0.000-79,0.000 0.000 24,0.000 0.000-393,0.000 0.000 589,0.000 0.000-179,0.000 0.000-250,0.000 0.000-544,0.000 0.000 248,0.000 0.000-420,2.000 2.000-7,1.000 1.000-63,0.000 0.000-164,-1.000 3.000 161,1.000 0.000-12,-1.000 1.000-14,-1.000 3.000-124,0.000 1.000 13,-1.000 2.000-78,0.000 0.000 30,1.000 1.000-89,-1.000 1.000 47,0.000 0.000-31,0.000 0.000-12,0.000 0.000-66,1.000-1.000-109,-1.000-1.000-170,0.000-1.000-79,0.000-2.000 43,0.000 1.000-251,1.000-1.000 22,0.000-1.000-98,0.000-1.000-21,0.000-2.000-435,0.000-1.000-7,0.000-2.000-138,0.000-1.000 411,-1.000-2.000-699,0.000 0.000 102,0.000 0.000-29,0.000 0.000 21,0.000-1.000 456,1.000-2.000-337,1.000-1.000 384,-1.000-1.000-566,-1.000-3.000-139,0.000 2.000 787</inkml:trace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31:46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</inkml:brush>
  </inkml:definitions>
  <inkml:trace contextRef="#ctx0" brushRef="#br0">23.000 79.000 1864,'0.000'0.000'0,"-1.000"-1.000"3428,-2.000 1.000-2459,-1.000-1.000 661,0.000 0.000-293,0.000 0.000 27,1.000 1.000-264,1.000 0.000 165,1.000-1.000-233,0.000 1.000-117,1.000 0.000-412,0.000 0.000 155,1.000 0.000-96,-1.000 0.000-95,0.000 0.000-200,0.000 0.000 199,0.000 0.000-33,0.000 0.000-1,0.000 0.000-121,0.000 0.000-207,0.000 0.000 79,1.000 0.000-6,4.000-3.000-16,0.000 1.000-66,3.000-1.000 43,4.000-1.000-45,2.000 1.000 16,2.000-1.000-48,2.000 1.000 4,1.000-1.000-60,3.000 1.000-60,1.000-1.000-112,1.000 0.000-213,0.000 0.000-328,-1.000-1.000-468,0.000 1.000 106,0.000 0.000-835,-1.000 0.000 376,-1.000 0.000 23,-1.000 1.000 150,-2.000 0.000-1103,1.000 0.000-3284,-5.000 1.000 4057</inkml:trace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33:00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</inkml:brush>
  </inkml:definitions>
  <inkml:trace contextRef="#ctx0" brushRef="#br0">1.000 144.000 248,'0.000'0.000'0,"0.000"0.000"536,0.000-1.000-224,1.000-1.000-20,0.000-2.000 67,1.000-1.000 41,0.000-1.000 101,0.000 0.000-147,0.000-1.000 206,1.000 0.000-71,-1.000 0.000 6,0.000 0.000-179,-1.000-1.000 69,0.000 1.000-83,1.000-1.000 27,-1.000-1.000-141,1.000 2.000 57,0.000 0.000-79,1.000 0.000-57,-1.000 1.000-66,1.000-1.000 17,-1.000 1.000-68,1.000 2.000-22,-1.000 0.000-1,2.000-1.000 0,1.000 2.000-48,1.000 1.000-10,1.000 1.000-79,0.000 1.000-78,1.000 1.000-246,3.000 2.000-65,0.000 3.000 41,0.000 1.000 171,0.000 2.000-266,0.000 1.000 80,0.000 2.000-56,0.000 1.000-324,-1.000 1.000-447,-2.000-3.000 1451</inkml:trace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33:01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</inkml:brush>
  </inkml:definitions>
  <inkml:trace contextRef="#ctx0" brushRef="#br0">0.000 90.000 148,'0.000'0.000'0,"0.000"0.000"1140,0.000-1.000-158,0.000 1.000-315,0.000-1.000-92,2.000-1.000 175,0.000-2.000-174,1.000 1.000 153,0.000 0.000-230,0.000-1.000 152,2.000-1.000-210,0.000 1.000-50,2.000-2.000-145,-1.000 0.000-19,0.000 0.000-111,1.000 0.000-33,-1.000 0.000-69,-1.000 1.000-2,1.000-2.000-6,0.000 2.000-12,-1.000 0.000-24,1.000 0.000 1,0.000 2.000-21,-2.000 1.000-5,2.000 1.000-88,-1.000 2.000-42,0.000 1.000-222,0.000 2.000-80,1.000 0.000-236,-1.000 0.000 232,0.000 2.000-302,1.000 4.000 83,-1.000 0.000-2,0.000-1.000 156,0.000 0.000-1057,-2.000 1.000 421,0.000-2.000 1337</inkml:trace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33:02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</inkml:brush>
  </inkml:definitions>
  <inkml:trace contextRef="#ctx0" brushRef="#br0">107.000 30.000 1156,'0.000'0.000'0,"0.000"0.000"2348,-3.000-3.000-1563,0.000-1.000-6,0.000 1.000 162,1.000 0.000-263,0.000 1.000 58,1.000 1.000-210,0.000-1.000 100,-2.000 0.000-260,0.000 0.000-191,-1.000 0.000-98,1.000 0.000-20,-1.000 0.000-28,-1.000 1.000 1,1.000 1.000-25,1.000 0.000-27,-2.000 0.000 2,0.000 1.000 2,0.000 0.000 11,1.000 1.000-12,0.000 0.000 4,-1.000 1.000-1,1.000 1.000 5,-1.000 1.000-11,1.000 2.000-2,0.000 0.000-13,0.000 0.000-25,1.000 2.000-181,0.000 0.000-230,0.000 1.000-232,1.000 0.000-70,1.000 0.000 215,0.000 2.000-160,1.000 2.000-24,0.000 1.000-129,0.000 0.000-619,2.000 0.000-807,-1.000-3.000 2468</inkml:trace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33:11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</inkml:brush>
  </inkml:definitions>
  <inkml:trace contextRef="#ctx0" brushRef="#br0">64.000 13.000 36,'0.000'0.000'0,"0.000"0.000"812,-2.000-3.000 873,0.000 0.000-1122,0.000 1.000 47,0.000 0.000 188,1.000 1.000-86,0.000 0.000-41,0.000 0.000-234,1.000 1.000 306,0.000 0.000-189,-3.000 0.000-134,-1.000 1.000-171,0.000-1.000-130,1.000 1.000 35,0.000-1.000-47,0.000 1.000 8,0.000 2.000-50,-1.000 0.000 28,2.000 0.000-25,-1.000 0.000-3,0.000 2.000-37,0.000 0.000 0,0.000 0.000-36,1.000 1.000-5,-1.000-1.000-6,1.000 1.000-24,0.000 1.000-31,1.000 1.000-58,0.000 0.000 0,0.000 0.000-109,2.000 0.000-210,-1.000 2.000-339,2.000-2.000 260,0.000 2.000-342,1.000 0.000 215,1.000-1.000-129,0.000 0.000-880,2.000 1.000-882,-1.000-3.000 2742</inkml:trace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33:12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</inkml:brush>
  </inkml:definitions>
  <inkml:trace contextRef="#ctx0" brushRef="#br0">39.000 1.000 948,'0.000'0.000'0,"-1.000"1.000"1936,-1.000 0.000-1269,1.000 0.000-30,-2.000 1.000 1,-1.000 2.000-10,-1.000 0.000 51,0.000 2.000-54,0.000 1.000-249,1.000 1.000 10,1.000 1.000-334,0.000 0.000-36,2.000 0.000-39,0.000 0.000-107,2.000 1.000 0,1.000 0.000-170,1.000 0.000-64,0.000-1.000-272,1.000 0.000 115,1.000 1.000-157,0.000-1.000 200,1.000 0.000-258,1.000-1.000-792,-1.000 0.000-195,0.000-3.000 1613</inkml:trace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32:46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</inkml:brush>
  </inkml:definitions>
  <inkml:trace contextRef="#ctx0" brushRef="#br0">205.000 35.000 96,'0.000'0.000'0,"0.000"0.000"760,0.000 0.000 168,0.000 0.000-76,0.000-3.000 56,0.000-1.000 44,0.000 0.000-408,0.000 1.000 410,0.000 1.000 29,0.000 0.000 25,-1.000 1.000-264,-1.000-2.000 406,0.000 0.000-258,0.000 0.000-226,0.000 1.000-149,0.000 0.000 195,1.000 1.000-165,1.000 0.000 12,0.000 1.000-76,0.000 0.000-162,0.000 0.000 232,0.000 0.000-118,0.000 0.000-27,0.000 0.000-127,0.000 0.000 83,0.000 0.000-35,0.000 0.000 25,0.000 1.000-130,0.000 1.000 98,-1.000 2.000-81,1.000 1.000-11,1.000 2.000-105,1.000 2.000 92,1.000 2.000 36,1.000 2.000 12,0.000 2.000-85,1.000 0.000 47,1.000 2.000-31,0.000 2.000 71,1.000 0.000-57,1.000 2.000 94,1.000 3.000-36,1.000 2.000-20,-1.000 0.000-80,1.000 2.000 142,1.000 1.000-70,0.000 2.000-24,0.000 2.000 2,0.000 0.000-89,-1.000 0.000 0,1.000 0.000-67,0.000 2.000-27,0.000-1.000-16,-1.000 0.000 9,-1.000 1.000-52,0.000-2.000-13,-2.000-2.000-4,-1.000-1.000-53,0.000 1.000 8,-1.000-1.000-19,0.000-2.000 26,-1.000 0.000-36,-2.000-3.000 44,1.000-2.000-9,-2.000-1.000 54,0.000-2.000-36,-2.000-1.000 46,0.000-3.000 48,0.000-2.000-4,-2.000-3.000 63,-2.000 0.000 18,0.000-2.000 21,-3.000 0.000-6,-3.000-2.000-28,-1.000-1.000 37,-2.000-1.000-18,-2.000-2.000-3,-1.000-1.000-50,-2.000-3.000 32,-1.000-1.000-41,-1.000-1.000-12,1.000-1.000-7,-1.000-1.000 13,-1.000-1.000-33,0.000 0.000-9,2.000 0.000-3,0.000-1.000-20,1.000 0.000-18,1.000 0.000-6,1.000 0.000 13,1.000 1.000-28,2.000 0.000 8,3.000 1.000 2,2.000 1.000 12,0.000 0.000-50,2.000 1.000-35,2.000 1.000-35,-1.000-2.000-158,0.000 0.000 21,2.000 1.000-185,0.000 0.000-90,2.000-1.000-318,-1.000-1.000 165,2.000 1.000-572,0.000 0.000-78,1.000 0.000-89,3.000 0.000 80,0.000 0.000-691,2.000 0.000 246,1.000 1.000 0,0.000 0.000 495,2.000 2.000-2416,2.000 0.000 1016,0.000 1.000 3055</inkml:trace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32:47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</inkml:brush>
  </inkml:definitions>
  <inkml:trace contextRef="#ctx0" brushRef="#br0">1.000 170.000 72,'0.000'0.000'0,"0.000"-1.000"1772,1.000-3.000 271,0.000 0.000-1258,0.000-1.000 772,1.000-1.000-239,0.000 0.000 104,0.000 0.000-397,2.000 0.000 473,-1.000-1.000-516,0.000 0.000 163,1.000 1.000-377,0.000-1.000 272,1.000 0.000-303,1.000 1.000-256,-1.000 0.000-212,2.000-1.000 119,1.000 0.000-78,-1.000 0.000-17,3.000 0.000 3,0.000-1.000-148,3.000 1.000 64,0.000-1.000-18,2.000 2.000 10,-1.000-1.000-43,0.000 1.000 73,1.000 1.000-27,1.000 1.000-42,-1.000 1.000-51,1.000 1.000 77,1.000 0.000-42,0.000 2.000-20,-1.000 1.000-53,1.000 1.000 22,-1.000 1.000-2,0.000 1.000-24,0.000 2.000-54,-1.000 0.000 1,1.000 1.000-19,-1.000 2.000-3,-1.000 0.000-5,0.000 2.000 1,0.000 0.000-10,-2.000 2.000 2,-1.000 0.000 4,-2.000 0.000-7,-1.000 1.000 40,-1.000 0.000 17,-2.000 2.000 44,0.000-2.000 9,-3.000 1.000 48,-1.000 0.000-20,-2.000 0.000 46,-1.000-2.000-48,-1.000 1.000 80,-2.000 0.000 0,-2.000 0.000-20,0.000-1.000-47,-2.000 0.000 97,-2.000 1.000-41,-2.000-1.000 9,-2.000 0.000-88,0.000-1.000 16,-1.000-1.000-11,-2.000-1.000-10,1.000-1.000-31,-1.000 0.000 9,-1.000-1.000-103,0.000-2.000-28,1.000-1.000 7,0.000-1.000-80,0.000 0.000-35,1.000-2.000-22,2.000-1.000-107,2.000 1.000 40,2.000-2.000-126,0.000 1.000-159,1.000-2.000-171,1.000 1.000 33,0.000 0.000-539,2.000-1.000 164,2.000 1.000-437,2.000 0.000 208,2.000 0.000-739,0.000 0.000 203,1.000-1.000 111,1.000 0.000 660,2.000-2.000-763,1.000 0.000-29,3.000 0.000-1586,3.000 1.000 2517,-1.000 1.000 725</inkml:trace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33:14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</inkml:brush>
  </inkml:definitions>
  <inkml:trace contextRef="#ctx0" brushRef="#br0">9.000 0.000 104,'0.000'0.000'0,"0.000"0.000"836,0.000 0.000 360,1.000 0.000-692,-1.000 0.000 57,1.000 0.000 270,-1.000 0.000-190,0.000 0.000 160,0.000 0.000-211,0.000 0.000 403,0.000 0.000 9,-1.000 0.000-161,1.000 0.000-277,0.000 0.000 372,1.000 0.000-228,-2.000 0.000 69,0.000 1.000-246,-2.000 2.000 262,0.000 0.000-159,1.000 2.000-40,1.000 2.000-65,1.000-1.000 178,1.000 3.000-273,2.000 4.000 52,-1.000 0.000-227,1.000 1.000 129,1.000 2.000-8,0.000 0.000-2,0.000 1.000-125,0.000 1.000 117,1.000 0.000-153,0.000-1.000-60,0.000 1.000 28,0.000-2.000-66,0.000 0.000-3,0.000 0.000-151,0.000-2.000-113,0.000 0.000 64,0.000-3.000-160,-1.000-1.000-140,1.000 0.000-69,-1.000-2.000-1,-1.000 0.000-303,1.000-2.000-114,0.000 1.000-377,-1.000-2.000 266,-1.000-2.000-738,-1.000-1.000 215,0.000 0.000 207,-1.000-2.000 209,0.000 0.000-550,-1.000-3.000 304,-1.000-2.000-1002,0.000 0.000 492,1.000 1.000 1033</inkml:trace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33:14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</inkml:brush>
  </inkml:definitions>
  <inkml:trace contextRef="#ctx0" brushRef="#br0">22.000 33.000 68,'0.000'0.000'0,"0.000"0.000"1664,0.000 0.000 178,0.000 0.000-1246,-2.000 0.000 614,-3.000 1.000-223,1.000 0.000 54,0.000-1.000-336,1.000 1.000 201,1.000 0.000-29,1.000-1.000-65,1.000 0.000-325,-1.000 0.000 128,2.000 0.000-242,-1.000 0.000-78,0.000 0.000-49,0.000 0.000-29,0.000 0.000 79,0.000 0.000-23,0.000 0.000-18,0.000 0.000-112,0.000 0.000 110,0.000 0.000-31,0.000 0.000-38,0.000 0.000-60,0.000 0.000 66,0.000 0.000 96,0.000 0.000-9,0.000 0.000-48,0.000 0.000 183,0.000 0.000-46,0.000 0.000 16,0.000 0.000-133,2.000-1.000 95,2.000 1.000 29,1.000-1.000 18,3.000 0.000-135,2.000 0.000 142,3.000 0.000-118,2.000-1.000-153,0.000 1.000-8,1.000-1.000-39,2.000 1.000-10,0.000-1.000-70,2.000 0.000-80,0.000 0.000-34,-2.000-1.000-204,2.000 1.000-294,1.000-1.000-262,-1.000 1.000 74,-1.000 0.000-733,-1.000-1.000 230,-2.000 2.000-428,-2.000-1.000 522,0.000 1.000-677,-1.000 1.000 230,-3.000 0.000-346,0.000 0.000-531,-2.000 1.000-275,-1.000-1.000 3200</inkml:trace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33:15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</inkml:brush>
  </inkml:definitions>
  <inkml:trace contextRef="#ctx0" brushRef="#br0">15.000 69.000 1168,'0.000'0.000'0,"-2.000"0.000"1752,-1.000 0.000-373,0.000 0.000-239,0.000 0.000 88,1.000 0.000-48,1.000 0.000-311,0.000 0.000 185,1.000 0.000-71,0.000 0.000-90,0.000 0.000-306,0.000 0.000 245,0.000 0.000-259,0.000 0.000-51,1.000 0.000-213,-1.000 0.000 225,0.000-1.000-74,2.000 1.000 13,5.000-1.000-145,3.000 0.000 98,3.000-1.000-90,3.000 0.000 108,1.000 0.000-177,3.000-1.000 77,3.000-1.000-111,2.000 0.000-29,0.000 0.000-108,1.000 0.000-42,2.000 0.000-57,0.000 0.000-34,1.000-1.000-100,0.000 0.000-345,0.000 0.000-101,-2.000 1.000-324,1.000 0.000-341,-3.000 0.000 210,-1.000 2.000-728,-3.000 0.000 191,-1.000 1.000-9,-4.000 1.000 635,-4.000-1.000-1148,-1.000 2.000-2476,-3.000 0.000 3252</inkml:trace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33:16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</inkml:brush>
  </inkml:definitions>
  <inkml:trace contextRef="#ctx0" brushRef="#br0">18.000 3.000 92,'0.000'0.000'0,"-1.000"-1.000"2248,-3.000 1.000 210,1.000-1.000-1357,0.000 1.000-24,1.000 0.000 346,0.000 0.000-112,0.000 0.000-63,2.000 0.000-521,0.000 0.000 486,0.000 2.000-266,0.000 2.000-249,1.000 0.000-344,0.000 0.000-24,0.000 1.000-69,1.000 0.000-13,0.000 1.000-49,0.000 2.000-77,1.000 0.000 18,-1.000 1.000-72,2.000 2.000-35,-1.000 1.000-3,0.000-1.000-37,0.000-1.000-53,0.000 3.000-90,0.000 0.000-45,0.000-2.000-252,-1.000-1.000-296,1.000 1.000-246,1.000-2.000 51,-2.000 0.000-599,1.000 0.000 370,-1.000-1.000-139,0.000-2.000 244,-1.000-2.000-471,-1.000-1.000-86,1.000 0.000-1560,1.000 1.000 2314,-1.000-1.000 517</inkml:trace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33:17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</inkml:brush>
  </inkml:definitions>
  <inkml:trace contextRef="#ctx0" brushRef="#br0">46.000 18.000 328,'0.000'0.000'0,"-1.000"-1.000"2356,1.000 1.000-583,-1.000-1.000-627,0.000 1.000 186,-1.000-2.000-434,-3.000 0.000 514,0.000 0.000-169,0.000 0.000-171,2.000 0.000-402,1.000 1.000 367,0.000 1.000-446,-1.000-1.000-25,-1.000 0.000-229,0.000 0.000 81,1.000 0.000-188,1.000 1.000 4,0.000 0.000-50,2.000 0.000 11,-1.000-1.000-50,3.000 2.000-10,1.000-1.000-65,2.000 1.000 20,-1.000 0.000-1,-1.000 0.000 16,0.000-1.000-22,1.000 1.000 45,1.000-1.000 10,-1.000 1.000-15,-1.000-1.000-21,2.000 2.000 66,1.000 0.000-6,0.000 1.000-6,2.000 0.000 6,1.000 0.000-21,-1.000 0.000 34,2.000 1.000-7,3.000 2.000 8,0.000-1.000-42,1.000 2.000 91,1.000 1.000-38,1.000 0.000-4,0.000 0.000-66,1.000-1.000 101,2.000 2.000-2,0.000-1.000-1,0.000 2.000-73,2.000 1.000 40,0.000 0.000-17,0.000 0.000-25,-1.000 0.000-29,1.000 1.000 20,0.000 0.000-32,0.000 1.000-6,-2.000 0.000-32,0.000-1.000 8,-1.000 0.000-38,-1.000 0.000 5,-1.000-1.000-3,0.000 0.000-20,-1.000-1.000 6,0.000 0.000-31,-1.000-1.000-15,-3.000-2.000-26,-1.000-2.000-182,0.000 1.000-305,0.000-2.000-5,-2.000 1.000-74,1.000-2.000-418,-1.000 0.000-149,-2.000-1.000-503,-2.000 0.000 443,2.000-1.000-777,-1.000 0.000 222,0.000-1.000-69,-2.000 0.000 840,-1.000 1.000-794,-1.000-1.000-1503,0.000 0.000 1250,-1.000 0.000 2251</inkml:trace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33:18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</inkml:brush>
  </inkml:definitions>
  <inkml:trace contextRef="#ctx0" brushRef="#br0">318.000 7.000 28,'0.000'0.000'0,"0.000"0.000"640,0.000 0.000 766,0.000 0.000-630,0.000 0.000-16,0.000 0.000 388,0.000 0.000-76,0.000 0.000-3,0.000 0.000-87,0.000 0.000-110,0.000 0.000 309,0.000 0.000-181,0.000 0.000 114,0.000 0.000-506,0.000 0.000 337,0.000 0.000-92,0.000 0.000-108,0.000-1.000-271,-3.000 0.000 243,-1.000 0.000-117,1.000 0.000-108,-1.000 0.000-95,2.000 0.000 237,0.000 0.000-105,1.000 1.000-31,1.000 0.000-274,-2.000 1.000 79,-2.000 1.000-142,1.000 1.000 29,-2.000 0.000-28,0.000 1.000 102,0.000 0.000-2,-3.000 2.000-3,1.000-1.000-3,0.000 0.000-102,-2.000 2.000 127,-1.000 0.000-34,-2.000 1.000-2,0.000 1.000-65,0.000 0.000 69,0.000 1.000-33,0.000-1.000-61,1.000 1.000-84,0.000 0.000-297,0.000 1.000-308,0.000 1.000-154,0.000 0.000 124,0.000-1.000-588,0.000 1.000 106,0.000-1.000-529,1.000 0.000 229,0.000 1.000-820,0.000-1.000 156,0.000 1.000 218,1.000 0.000 521,0.000 1.000-880,-1.000 0.000-137,0.000 0.000-1559,2.000-3.000 3533</inkml:trace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33:19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</inkml:brush>
  </inkml:definitions>
  <inkml:trace contextRef="#ctx0" brushRef="#br0">345.000 1.000 452,'0.000'0.000'0,"0.000"0.000"2376,-1.000 1.000 999,0.000 1.000-2451,-3.000 0.000 575,-2.000 1.000-690,1.000 0.000 732,-3.000 1.000 55,0.000 1.000-121,0.000 0.000-611,-2.000 3.000 160,0.000 0.000-541,-1.000 1.000-34,-1.000 1.000-88,-1.000 0.000 146,0.000 0.000-104,0.000 2.000-15,1.000-1.000-142,0.000 0.000 36,0.000 1.000-251,1.000 0.000-56,-1.000 1.000-25,0.000-2.000-24,0.000 1.000-84,-1.000 0.000-44,1.000-1.000-207,1.000-1.000-158,1.000 0.000-396,2.000-2.000-30,-1.000 2.000-334,2.000-1.000 333,-1.000-1.000-363,-2.000 0.000-158,1.000-1.000-113,1.000-1.000 510,-1.000 2.000-596,1.000-1.000 247,2.000 0.000-1029,0.000 0.000 905,1.000-2.000 1399</inkml:trace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33:19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</inkml:brush>
  </inkml:definitions>
  <inkml:trace contextRef="#ctx0" brushRef="#br0">1.000 243.000 472,'0.000'0.000'0,"2.000"-3.000"3412,1.000-1.000-1567,1.000 0.000-272,3.000-4.000-60,2.000-1.000 2,1.000-1.000-419,2.000-1.000 571,-2.000 2.000-444,0.000 1.000-263,0.000 0.000-282,-1.000 0.000 8,1.000 1.000-232,1.000-1.000-2,-1.000 1.000-152,1.000 0.000 111,1.000-1.000-168,0.000 1.000-5,-1.000 0.000-91,-1.000 0.000-66,1.000 0.000-171,-1.000 1.000-217,1.000-1.000-125,0.000 1.000-109,-1.000 0.000-461,2.000-2.000-83,1.000 1.000-183,1.000-1.000 193,-1.000 1.000-489,-2.000 0.000 134,0.000 1.000-300,1.000 0.000 577,1.000-1.000-954,-2.000 1.000-1471,0.000 1.000 2326,-3.000 2.000 1184</inkml:trace>
</inkml:ink>
</file>

<file path=ppt/ink/ink2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33:48"/>
    </inkml:context>
    <inkml:brush xml:id="br0">
      <inkml:brushProperty name="width" value="0.3" units="cm"/>
      <inkml:brushProperty name="height" value="0.6" units="cm"/>
      <inkml:brushProperty name="color" value="#ffacd5"/>
      <inkml:brushProperty name="tip" value="rectangle"/>
      <inkml:brushProperty name="rasterOp" value="maskPen"/>
    </inkml:brush>
  </inkml:definitions>
  <inkml:trace contextRef="#ctx0" brushRef="#br0">0.000 203.000 80,'0.000'0.000'1399,"0.000"0.000"664,0.000 0.000-798,0.000 0.000-458,1.000-2.000-396,0.000 1.000 1,0.000-1.000-1,1.000 1.000 1,-1.000-1.000-1,0.000 1.000 1,1.000 0.000-1,-1.000 0.000 1,1.000 0.000-1,-1.000-1.000 1,2.000 1.000-412,271.000-9.000 5103,3.000-12.000-3397,-223.000 17.000-1904,73.000-8.000-620,-18.000 1.000 348,54.000 4.000 470,160.000 6.000 881,-95.000-8.000-314,-183.000 7.000-519,1.000 1.000-144,130.000-9.000 600,108.000 11.000-504,-203.000 0.000-156,0.000-3.000 0,0.000-3.000 0,-1.000-4.000 0,11.000-6.000 156,12.000 3.000 343,53.000 1.000-343,24.000-2.000 57,-116.000 8.000-375,0.000 3.000-1,1.000 3.000 1,35.000 5.000 318,15.000-1.000-1123,43.000-6.000 1123,-26.000 0.000-331,-62.000-4.000 712,-55.000 4.000-420,0.000 0.000 0,0.000 1.000 0,1.000 1.000 1,11.000 1.000 38,4.000 1.000-581,-30.000-2.000 482,27.000 1.000-99,-21.000 0.000-2914,-4.000-1.000-3309,-3.000 0.000 3223</inkml:trace>
</inkml:ink>
</file>

<file path=ppt/ink/ink2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33:49"/>
    </inkml:context>
    <inkml:brush xml:id="br0">
      <inkml:brushProperty name="width" value="0.3" units="cm"/>
      <inkml:brushProperty name="height" value="0.6" units="cm"/>
      <inkml:brushProperty name="color" value="#ffacd5"/>
      <inkml:brushProperty name="tip" value="rectangle"/>
      <inkml:brushProperty name="rasterOp" value="maskPen"/>
    </inkml:brush>
  </inkml:definitions>
  <inkml:trace contextRef="#ctx0" brushRef="#br0">19.000 191.000 708,'-3.000'2.000'7155,"-5.000"-1.000"-4930,1.000 1.000-1508,15.000 0.000 4419,46.000 0.000-4015,0.000-2.000-1,0.000-3.000 1,24.000-5.000-1121,-7.000 2.000 461,99.000-19.000 124,242.000 7.000-511,173.000 9.000-2061,-380.000-6.000 1281,-114.000 6.000 894,66.000-8.000 294,-94.000 7.000-854,1.000 4.000 0,58.000 0.000 372,-45.000 3.000-338,62.000-12.000 338,-69.000 9.000 42,0.000 4.000 1,15.000 2.000-43,-15.000 1.000-164,507.000-16.000-3678,-549.000 14.000 3407,-8.000 1.000-381,1.000-2.000 0,-1.000 0.000 0,20.000-6.000 816,-5.000 2.000-66,1.000 2.000 0,-1.000 1.000 0,1.000 1.000 0,33.000 4.000 66,-9.000-1.000 1109,23.000 5.000 112,-81.000-6.000-1141,-2.000 0.000 6,0.000 0.000-13,0.000 0.000-43,0.000 0.000-168,0.000 0.000-239,0.000 0.000-269,0.000 0.000-143,0.000 0.000-166,0.000 0.000-116,5.000 13.000-3184,-3.000-11.000 933</inkml:trace>
</inkml:ink>
</file>

<file path=ppt/ink/ink2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33:51"/>
    </inkml:context>
    <inkml:brush xml:id="br0">
      <inkml:brushProperty name="width" value="0.3" units="cm"/>
      <inkml:brushProperty name="height" value="0.6" units="cm"/>
      <inkml:brushProperty name="color" value="#ffacd5"/>
      <inkml:brushProperty name="tip" value="rectangle"/>
      <inkml:brushProperty name="rasterOp" value="maskPen"/>
    </inkml:brush>
  </inkml:definitions>
  <inkml:trace contextRef="#ctx0" brushRef="#br0">0.000 89.000 888,'0.000'0.000'2479,"0.000"0.000"-278,0.000 0.000-831,0.000 0.000-162,0.000 0.000-74,0.000 0.000 190,0.000 0.000 24,0.000 0.000-144,0.000 0.000-307,0.000 0.000-149,0.000 0.000-190,0.000 0.000-237,0.000 0.000-141,0.000 0.000-51,0.000 0.000 24,13.000-16.000 598,75.000-6.000-265,0.000 4.000 1,2.000 4.000-1,0.000 4.000 0,42.000 2.000-486,57.000 7.000 528,170.000 23.000-528,-146.000-6.000-522,-104.000-8.000 107,179.000 6.000-356,203.000-23.000-1947,-331.000 6.000 1697,95.000 2.000-497,450.000 20.000-3675,-336.000-10.000-634,-314.000-8.000 8139,23.000-3.000-2312,3.000 0.000 6697,-80.000 2.000-6394,-1.000 0.000-60,0.000 0.000-59,0.000 0.000-118,11.000-1.000-161,-7.000 0.000-3168,-2.000 1.000-2742,-2.000 0.000 4250</inkml:trace>
</inkml:ink>
</file>

<file path=ppt/ink/ink2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2T17:33:55"/>
    </inkml:context>
    <inkml:brush xml:id="br0">
      <inkml:brushProperty name="width" value="0.3" units="cm"/>
      <inkml:brushProperty name="height" value="0.6" units="cm"/>
      <inkml:brushProperty name="color" value="#ffacd5"/>
      <inkml:brushProperty name="tip" value="rectangle"/>
      <inkml:brushProperty name="rasterOp" value="maskPen"/>
    </inkml:brush>
  </inkml:definitions>
  <inkml:trace contextRef="#ctx0" brushRef="#br0">1688.000 0.000 64,'0.000'0.000'1664,"0.000"0.000"180,0.000 0.000-593,0.000 0.000-279,0.000 0.000 313,0.000 0.000 129,0.000 0.000-14,0.000 0.000-208,0.000 0.000 15,0.000 0.000 43,0.000 0.000-90,0.000 0.000-300,-4.000 2.000 2437,-11.000 2.000-2767,-11.000 0.000-16,11.000-3.000-325,-10.000 3.000-329,-1.000-1.000 0,0.000-1.000 0,0.000-1.000 140,-37.000 3.000-1210,48.000-2.000 885,-14.000 3.000-272,28.000-5.000 578,-36.000 3.000-173,34.000-2.000 158,0.000 1.000 0,0.000-1.000 0,1.000 0.000-1,-1.000 0.000 1,0.000 0.000 0,0.000 0.000 0,0.000 0.000 0,0.000-1.000-1,-1.000 1.000 35,-22.000 7.000-224,-39.000 19.000-637,27.000-14.000 690,36.000-12.000 145,-25.000 2.000-105,-124.000 15.000-117,65.000-12.000 299,62.000-3.000-329,0.000-2.000 0,-1.000-1.000 1,-20.000-3.000 277,-20.000 0.000 2,-43.000-3.000 1410,-85.000 16.000-212,53.000-20.000-156,82.000 9.000-518,14.000 0.000-164,0.000 1.000-1,0.000 3.000 0,0.000 1.000 0,-21.000 6.000-361,51.000-6.000-150,-1.000 1.000-20,12.000-4.000-5086,7.000-3.000-6100,5.000 0.000 8468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2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8" name="Google Shape;2558;gd1982dd69e_0_210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9" name="Google Shape;2559;gd1982dd69e_0_210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6" name="Google Shape;186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7" name="Google Shape;186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2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6" name="Google Shape;2186;g10a259dcb6a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7" name="Google Shape;2187;g10a259dcb6a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2" name="Google Shape;1932;g10a259dcb6a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3" name="Google Shape;1933;g10a259dcb6a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2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0" name="Google Shape;2740;g10a259dcb6a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1" name="Google Shape;2741;g10a259dcb6a_0_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2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2" name="Google Shape;2122;g108c4d3baac_3_1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3" name="Google Shape;2123;g108c4d3baac_3_1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2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0" name="Google Shape;2740;g10a259dcb6a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1" name="Google Shape;2741;g10a259dcb6a_0_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2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0" name="Google Shape;2740;g10a259dcb6a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1" name="Google Shape;2741;g10a259dcb6a_0_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2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4" name="Google Shape;2814;gd1982dd69e_0_214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5" name="Google Shape;2815;gd1982dd69e_0_214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2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0" name="Google Shape;2740;g10a259dcb6a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1" name="Google Shape;2741;g10a259dcb6a_0_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30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4" name="Google Shape;3004;gd1982dd69e_0_215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5" name="Google Shape;3005;gd1982dd69e_0_215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30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4" name="Google Shape;3004;gd1982dd69e_0_215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5" name="Google Shape;3005;gd1982dd69e_0_215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2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0" name="Google Shape;2740;g10a259dcb6a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1" name="Google Shape;2741;g10a259dcb6a_0_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30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4" name="Google Shape;3004;gd1982dd69e_0_215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5" name="Google Shape;3005;gd1982dd69e_0_215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4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0" name="Google Shape;4280;gd1982dd69e_0_237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81" name="Google Shape;4281;gd1982dd69e_0_237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2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0" name="Google Shape;2740;g10a259dcb6a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1" name="Google Shape;2741;g10a259dcb6a_0_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2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0" name="Google Shape;2740;g10a259dcb6a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1" name="Google Shape;2741;g10a259dcb6a_0_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2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0" name="Google Shape;2740;g10a259dcb6a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1" name="Google Shape;2741;g10a259dcb6a_0_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2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8" name="Google Shape;2898;g10a259dcb6a_0_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9" name="Google Shape;2899;g10a259dcb6a_0_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6" name="Google Shape;1956;g108c4d3baac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7" name="Google Shape;1957;g108c4d3baac_3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6" name="Google Shape;1956;g108c4d3baac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7" name="Google Shape;1957;g108c4d3baac_3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3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7" name="Google Shape;3747;gd1982dd69e_0_23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48" name="Google Shape;3748;gd1982dd69e_0_231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Title slid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95" y="25"/>
            <a:ext cx="9143969" cy="5143446"/>
            <a:chOff x="95" y="25"/>
            <a:chExt cx="9143969" cy="5143446"/>
          </a:xfrm>
        </p:grpSpPr>
        <p:sp>
          <p:nvSpPr>
            <p:cNvPr id="10" name="Google Shape;10;p2"/>
            <p:cNvSpPr/>
            <p:nvPr/>
          </p:nvSpPr>
          <p:spPr>
            <a:xfrm>
              <a:off x="95" y="484705"/>
              <a:ext cx="9143969" cy="13289"/>
            </a:xfrm>
            <a:custGeom>
              <a:avLst/>
              <a:gdLst/>
              <a:ahLst/>
              <a:cxnLst/>
              <a:rect l="l" t="t" r="r" b="b"/>
              <a:pathLst>
                <a:path w="63221" h="222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95" y="677226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0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95" y="869746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60"/>
                  </a:lnTo>
                  <a:lnTo>
                    <a:pt x="63221" y="260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95" y="1064542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95" y="1257062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1"/>
                  </a:moveTo>
                  <a:lnTo>
                    <a:pt x="1" y="223"/>
                  </a:lnTo>
                  <a:lnTo>
                    <a:pt x="63221" y="223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95" y="1449643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95" y="1642163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60"/>
                  </a:lnTo>
                  <a:lnTo>
                    <a:pt x="63221" y="260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95" y="1834744"/>
              <a:ext cx="9143969" cy="15504"/>
            </a:xfrm>
            <a:custGeom>
              <a:avLst/>
              <a:gdLst/>
              <a:ahLst/>
              <a:cxnLst/>
              <a:rect l="l" t="t" r="r" b="b"/>
              <a:pathLst>
                <a:path w="63221" h="259" extrusionOk="0">
                  <a:moveTo>
                    <a:pt x="1" y="0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95" y="2029479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1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95" y="2222059"/>
              <a:ext cx="9143969" cy="13289"/>
            </a:xfrm>
            <a:custGeom>
              <a:avLst/>
              <a:gdLst/>
              <a:ahLst/>
              <a:cxnLst/>
              <a:rect l="l" t="t" r="r" b="b"/>
              <a:pathLst>
                <a:path w="63221" h="222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95" y="2414580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0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95" y="2607100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60"/>
                  </a:lnTo>
                  <a:lnTo>
                    <a:pt x="63221" y="260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95" y="2801896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95" y="2994416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1"/>
                  </a:moveTo>
                  <a:lnTo>
                    <a:pt x="1" y="223"/>
                  </a:lnTo>
                  <a:lnTo>
                    <a:pt x="63221" y="223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95" y="3186997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95" y="3379517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60"/>
                  </a:lnTo>
                  <a:lnTo>
                    <a:pt x="63221" y="260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95" y="3572098"/>
              <a:ext cx="9143969" cy="15504"/>
            </a:xfrm>
            <a:custGeom>
              <a:avLst/>
              <a:gdLst/>
              <a:ahLst/>
              <a:cxnLst/>
              <a:rect l="l" t="t" r="r" b="b"/>
              <a:pathLst>
                <a:path w="63221" h="259" extrusionOk="0">
                  <a:moveTo>
                    <a:pt x="1" y="0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95" y="3764618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95" y="3959413"/>
              <a:ext cx="9143969" cy="13289"/>
            </a:xfrm>
            <a:custGeom>
              <a:avLst/>
              <a:gdLst/>
              <a:ahLst/>
              <a:cxnLst/>
              <a:rect l="l" t="t" r="r" b="b"/>
              <a:pathLst>
                <a:path w="63221" h="222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95" y="4151934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1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95" y="4344454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60"/>
                  </a:lnTo>
                  <a:lnTo>
                    <a:pt x="63221" y="260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95" y="4537035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0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95" y="4731770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1"/>
                  </a:moveTo>
                  <a:lnTo>
                    <a:pt x="1" y="223"/>
                  </a:lnTo>
                  <a:lnTo>
                    <a:pt x="63221" y="223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95" y="4924351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704325" y="25"/>
              <a:ext cx="17779" cy="5143446"/>
            </a:xfrm>
            <a:custGeom>
              <a:avLst/>
              <a:gdLst/>
              <a:ahLst/>
              <a:cxnLst/>
              <a:rect l="l" t="t" r="r" b="b"/>
              <a:pathLst>
                <a:path w="297" h="85921" extrusionOk="0">
                  <a:moveTo>
                    <a:pt x="1" y="0"/>
                  </a:moveTo>
                  <a:lnTo>
                    <a:pt x="1" y="85920"/>
                  </a:lnTo>
                  <a:lnTo>
                    <a:pt x="296" y="85920"/>
                  </a:lnTo>
                  <a:lnTo>
                    <a:pt x="29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35" name="Google Shape;35;p2"/>
          <p:cNvSpPr txBox="1">
            <a:spLocks noGrp="1"/>
          </p:cNvSpPr>
          <p:nvPr>
            <p:ph type="ctrTitle"/>
          </p:nvPr>
        </p:nvSpPr>
        <p:spPr>
          <a:xfrm>
            <a:off x="3001400" y="1217528"/>
            <a:ext cx="5581800" cy="184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7050">
                <a:solidFill>
                  <a:srgbClr val="212529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36" name="Google Shape;36;p2"/>
          <p:cNvSpPr txBox="1">
            <a:spLocks noGrp="1"/>
          </p:cNvSpPr>
          <p:nvPr>
            <p:ph type="subTitle" idx="1"/>
          </p:nvPr>
        </p:nvSpPr>
        <p:spPr>
          <a:xfrm>
            <a:off x="3666200" y="3517936"/>
            <a:ext cx="4252200" cy="486900"/>
          </a:xfrm>
          <a:prstGeom prst="rect">
            <a:avLst/>
          </a:prstGeom>
          <a:noFill/>
          <a:ln w="19050" cap="flat" cmpd="sng">
            <a:solidFill>
              <a:srgbClr val="00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Delius Swash Caps" panose="02000603000000000000"/>
                <a:ea typeface="Delius Swash Caps" panose="02000603000000000000"/>
                <a:cs typeface="Delius Swash Caps" panose="02000603000000000000"/>
                <a:sym typeface="Delius Swash Caps" panose="02000603000000000000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37" name="Google Shape;37;p2"/>
          <p:cNvSpPr/>
          <p:nvPr/>
        </p:nvSpPr>
        <p:spPr>
          <a:xfrm>
            <a:off x="8675588" y="4708063"/>
            <a:ext cx="109275" cy="114525"/>
          </a:xfrm>
          <a:custGeom>
            <a:avLst/>
            <a:gdLst/>
            <a:ahLst/>
            <a:cxnLst/>
            <a:rect l="l" t="t" r="r" b="b"/>
            <a:pathLst>
              <a:path w="4371" h="4581" extrusionOk="0">
                <a:moveTo>
                  <a:pt x="1702" y="1062"/>
                </a:moveTo>
                <a:cubicBezTo>
                  <a:pt x="1780" y="1119"/>
                  <a:pt x="1875" y="1151"/>
                  <a:pt x="1969" y="1151"/>
                </a:cubicBezTo>
                <a:lnTo>
                  <a:pt x="2002" y="1151"/>
                </a:lnTo>
                <a:lnTo>
                  <a:pt x="2102" y="1185"/>
                </a:lnTo>
                <a:cubicBezTo>
                  <a:pt x="2169" y="1185"/>
                  <a:pt x="2236" y="1218"/>
                  <a:pt x="2336" y="1218"/>
                </a:cubicBezTo>
                <a:cubicBezTo>
                  <a:pt x="2436" y="1285"/>
                  <a:pt x="2569" y="1352"/>
                  <a:pt x="2670" y="1418"/>
                </a:cubicBezTo>
                <a:cubicBezTo>
                  <a:pt x="2770" y="1485"/>
                  <a:pt x="2870" y="1552"/>
                  <a:pt x="2936" y="1652"/>
                </a:cubicBezTo>
                <a:cubicBezTo>
                  <a:pt x="3003" y="1752"/>
                  <a:pt x="3070" y="1852"/>
                  <a:pt x="3137" y="1952"/>
                </a:cubicBezTo>
                <a:cubicBezTo>
                  <a:pt x="3170" y="1985"/>
                  <a:pt x="3170" y="2052"/>
                  <a:pt x="3203" y="2085"/>
                </a:cubicBezTo>
                <a:cubicBezTo>
                  <a:pt x="3203" y="2152"/>
                  <a:pt x="3237" y="2219"/>
                  <a:pt x="3237" y="2286"/>
                </a:cubicBezTo>
                <a:lnTo>
                  <a:pt x="3237" y="2319"/>
                </a:lnTo>
                <a:cubicBezTo>
                  <a:pt x="3237" y="2352"/>
                  <a:pt x="3237" y="2386"/>
                  <a:pt x="3237" y="2419"/>
                </a:cubicBezTo>
                <a:cubicBezTo>
                  <a:pt x="3237" y="2519"/>
                  <a:pt x="3237" y="2586"/>
                  <a:pt x="3237" y="2686"/>
                </a:cubicBezTo>
                <a:cubicBezTo>
                  <a:pt x="3237" y="2675"/>
                  <a:pt x="3236" y="2670"/>
                  <a:pt x="3234" y="2670"/>
                </a:cubicBezTo>
                <a:cubicBezTo>
                  <a:pt x="3227" y="2670"/>
                  <a:pt x="3203" y="2791"/>
                  <a:pt x="3203" y="2819"/>
                </a:cubicBezTo>
                <a:cubicBezTo>
                  <a:pt x="3203" y="2886"/>
                  <a:pt x="3170" y="2953"/>
                  <a:pt x="3137" y="2986"/>
                </a:cubicBezTo>
                <a:cubicBezTo>
                  <a:pt x="3146" y="2976"/>
                  <a:pt x="3150" y="2972"/>
                  <a:pt x="3151" y="2972"/>
                </a:cubicBezTo>
                <a:lnTo>
                  <a:pt x="3151" y="2972"/>
                </a:lnTo>
                <a:cubicBezTo>
                  <a:pt x="3153" y="2972"/>
                  <a:pt x="3137" y="2996"/>
                  <a:pt x="3137" y="3019"/>
                </a:cubicBezTo>
                <a:lnTo>
                  <a:pt x="3103" y="3119"/>
                </a:lnTo>
                <a:cubicBezTo>
                  <a:pt x="3070" y="3186"/>
                  <a:pt x="3036" y="3220"/>
                  <a:pt x="3003" y="3253"/>
                </a:cubicBezTo>
                <a:cubicBezTo>
                  <a:pt x="2936" y="3320"/>
                  <a:pt x="2903" y="3353"/>
                  <a:pt x="2836" y="3386"/>
                </a:cubicBezTo>
                <a:lnTo>
                  <a:pt x="2770" y="3453"/>
                </a:lnTo>
                <a:lnTo>
                  <a:pt x="2670" y="3520"/>
                </a:lnTo>
                <a:cubicBezTo>
                  <a:pt x="2603" y="3520"/>
                  <a:pt x="2536" y="3553"/>
                  <a:pt x="2469" y="3553"/>
                </a:cubicBezTo>
                <a:cubicBezTo>
                  <a:pt x="2469" y="3553"/>
                  <a:pt x="2395" y="3568"/>
                  <a:pt x="2366" y="3568"/>
                </a:cubicBezTo>
                <a:cubicBezTo>
                  <a:pt x="2351" y="3568"/>
                  <a:pt x="2347" y="3564"/>
                  <a:pt x="2369" y="3553"/>
                </a:cubicBezTo>
                <a:lnTo>
                  <a:pt x="2303" y="3553"/>
                </a:lnTo>
                <a:cubicBezTo>
                  <a:pt x="2286" y="3570"/>
                  <a:pt x="2261" y="3578"/>
                  <a:pt x="2232" y="3578"/>
                </a:cubicBezTo>
                <a:cubicBezTo>
                  <a:pt x="2203" y="3578"/>
                  <a:pt x="2169" y="3570"/>
                  <a:pt x="2136" y="3553"/>
                </a:cubicBezTo>
                <a:lnTo>
                  <a:pt x="2002" y="3553"/>
                </a:lnTo>
                <a:lnTo>
                  <a:pt x="1902" y="3520"/>
                </a:lnTo>
                <a:lnTo>
                  <a:pt x="1869" y="3520"/>
                </a:lnTo>
                <a:cubicBezTo>
                  <a:pt x="1369" y="3253"/>
                  <a:pt x="1068" y="2753"/>
                  <a:pt x="1068" y="2185"/>
                </a:cubicBezTo>
                <a:cubicBezTo>
                  <a:pt x="1068" y="1885"/>
                  <a:pt x="1168" y="1618"/>
                  <a:pt x="1335" y="1385"/>
                </a:cubicBezTo>
                <a:cubicBezTo>
                  <a:pt x="1437" y="1262"/>
                  <a:pt x="1565" y="1152"/>
                  <a:pt x="1702" y="1062"/>
                </a:cubicBezTo>
                <a:close/>
                <a:moveTo>
                  <a:pt x="1857" y="0"/>
                </a:moveTo>
                <a:cubicBezTo>
                  <a:pt x="1817" y="0"/>
                  <a:pt x="1776" y="6"/>
                  <a:pt x="1736" y="17"/>
                </a:cubicBezTo>
                <a:cubicBezTo>
                  <a:pt x="902" y="284"/>
                  <a:pt x="301" y="985"/>
                  <a:pt x="168" y="1852"/>
                </a:cubicBezTo>
                <a:cubicBezTo>
                  <a:pt x="1" y="2753"/>
                  <a:pt x="368" y="3687"/>
                  <a:pt x="1102" y="4254"/>
                </a:cubicBezTo>
                <a:cubicBezTo>
                  <a:pt x="1429" y="4472"/>
                  <a:pt x="1814" y="4581"/>
                  <a:pt x="2199" y="4581"/>
                </a:cubicBezTo>
                <a:cubicBezTo>
                  <a:pt x="2640" y="4581"/>
                  <a:pt x="3081" y="4438"/>
                  <a:pt x="3437" y="4154"/>
                </a:cubicBezTo>
                <a:cubicBezTo>
                  <a:pt x="4104" y="3620"/>
                  <a:pt x="4371" y="2719"/>
                  <a:pt x="4104" y="1885"/>
                </a:cubicBezTo>
                <a:cubicBezTo>
                  <a:pt x="3834" y="1046"/>
                  <a:pt x="3133" y="422"/>
                  <a:pt x="2268" y="256"/>
                </a:cubicBezTo>
                <a:lnTo>
                  <a:pt x="2268" y="256"/>
                </a:lnTo>
                <a:cubicBezTo>
                  <a:pt x="2188" y="93"/>
                  <a:pt x="2024" y="0"/>
                  <a:pt x="1857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38" name="Google Shape;38;p2"/>
          <p:cNvSpPr/>
          <p:nvPr/>
        </p:nvSpPr>
        <p:spPr>
          <a:xfrm>
            <a:off x="8485413" y="1053650"/>
            <a:ext cx="85075" cy="80575"/>
          </a:xfrm>
          <a:custGeom>
            <a:avLst/>
            <a:gdLst/>
            <a:ahLst/>
            <a:cxnLst/>
            <a:rect l="l" t="t" r="r" b="b"/>
            <a:pathLst>
              <a:path w="3403" h="3223" extrusionOk="0">
                <a:moveTo>
                  <a:pt x="1950" y="1056"/>
                </a:moveTo>
                <a:cubicBezTo>
                  <a:pt x="1943" y="1056"/>
                  <a:pt x="1980" y="1071"/>
                  <a:pt x="2002" y="1071"/>
                </a:cubicBezTo>
                <a:cubicBezTo>
                  <a:pt x="1969" y="1060"/>
                  <a:pt x="1954" y="1056"/>
                  <a:pt x="1950" y="1056"/>
                </a:cubicBezTo>
                <a:close/>
                <a:moveTo>
                  <a:pt x="2178" y="2152"/>
                </a:moveTo>
                <a:cubicBezTo>
                  <a:pt x="2170" y="2158"/>
                  <a:pt x="2157" y="2168"/>
                  <a:pt x="2152" y="2174"/>
                </a:cubicBezTo>
                <a:lnTo>
                  <a:pt x="2152" y="2174"/>
                </a:lnTo>
                <a:cubicBezTo>
                  <a:pt x="2158" y="2172"/>
                  <a:pt x="2164" y="2172"/>
                  <a:pt x="2169" y="2172"/>
                </a:cubicBezTo>
                <a:lnTo>
                  <a:pt x="2178" y="2152"/>
                </a:lnTo>
                <a:close/>
                <a:moveTo>
                  <a:pt x="1450" y="2175"/>
                </a:moveTo>
                <a:lnTo>
                  <a:pt x="1450" y="2175"/>
                </a:lnTo>
                <a:cubicBezTo>
                  <a:pt x="1453" y="2175"/>
                  <a:pt x="1468" y="2183"/>
                  <a:pt x="1502" y="2205"/>
                </a:cubicBezTo>
                <a:cubicBezTo>
                  <a:pt x="1479" y="2205"/>
                  <a:pt x="1442" y="2175"/>
                  <a:pt x="1450" y="2175"/>
                </a:cubicBezTo>
                <a:close/>
                <a:moveTo>
                  <a:pt x="1635" y="971"/>
                </a:moveTo>
                <a:cubicBezTo>
                  <a:pt x="1702" y="971"/>
                  <a:pt x="1735" y="971"/>
                  <a:pt x="1802" y="1004"/>
                </a:cubicBezTo>
                <a:lnTo>
                  <a:pt x="1969" y="1038"/>
                </a:lnTo>
                <a:lnTo>
                  <a:pt x="2002" y="1071"/>
                </a:lnTo>
                <a:cubicBezTo>
                  <a:pt x="2069" y="1104"/>
                  <a:pt x="2102" y="1104"/>
                  <a:pt x="2135" y="1138"/>
                </a:cubicBezTo>
                <a:lnTo>
                  <a:pt x="2180" y="1160"/>
                </a:lnTo>
                <a:lnTo>
                  <a:pt x="2202" y="1204"/>
                </a:lnTo>
                <a:lnTo>
                  <a:pt x="2302" y="1304"/>
                </a:lnTo>
                <a:cubicBezTo>
                  <a:pt x="2302" y="1304"/>
                  <a:pt x="2283" y="1248"/>
                  <a:pt x="2288" y="1248"/>
                </a:cubicBezTo>
                <a:lnTo>
                  <a:pt x="2288" y="1248"/>
                </a:lnTo>
                <a:cubicBezTo>
                  <a:pt x="2290" y="1248"/>
                  <a:pt x="2294" y="1254"/>
                  <a:pt x="2302" y="1271"/>
                </a:cubicBezTo>
                <a:cubicBezTo>
                  <a:pt x="2302" y="1304"/>
                  <a:pt x="2336" y="1304"/>
                  <a:pt x="2336" y="1338"/>
                </a:cubicBezTo>
                <a:cubicBezTo>
                  <a:pt x="2336" y="1371"/>
                  <a:pt x="2336" y="1404"/>
                  <a:pt x="2369" y="1404"/>
                </a:cubicBezTo>
                <a:cubicBezTo>
                  <a:pt x="2373" y="1408"/>
                  <a:pt x="2375" y="1410"/>
                  <a:pt x="2377" y="1410"/>
                </a:cubicBezTo>
                <a:cubicBezTo>
                  <a:pt x="2386" y="1410"/>
                  <a:pt x="2359" y="1352"/>
                  <a:pt x="2359" y="1352"/>
                </a:cubicBezTo>
                <a:lnTo>
                  <a:pt x="2359" y="1352"/>
                </a:lnTo>
                <a:cubicBezTo>
                  <a:pt x="2359" y="1352"/>
                  <a:pt x="2362" y="1357"/>
                  <a:pt x="2369" y="1371"/>
                </a:cubicBezTo>
                <a:cubicBezTo>
                  <a:pt x="2402" y="1471"/>
                  <a:pt x="2402" y="1471"/>
                  <a:pt x="2402" y="1538"/>
                </a:cubicBezTo>
                <a:cubicBezTo>
                  <a:pt x="2402" y="1546"/>
                  <a:pt x="2402" y="1555"/>
                  <a:pt x="2402" y="1571"/>
                </a:cubicBezTo>
                <a:lnTo>
                  <a:pt x="2402" y="1705"/>
                </a:lnTo>
                <a:lnTo>
                  <a:pt x="2402" y="1771"/>
                </a:lnTo>
                <a:cubicBezTo>
                  <a:pt x="2402" y="1805"/>
                  <a:pt x="2369" y="1871"/>
                  <a:pt x="2369" y="1905"/>
                </a:cubicBezTo>
                <a:lnTo>
                  <a:pt x="2336" y="1972"/>
                </a:lnTo>
                <a:cubicBezTo>
                  <a:pt x="2336" y="2005"/>
                  <a:pt x="2269" y="2038"/>
                  <a:pt x="2269" y="2072"/>
                </a:cubicBezTo>
                <a:lnTo>
                  <a:pt x="2202" y="2105"/>
                </a:lnTo>
                <a:lnTo>
                  <a:pt x="2178" y="2152"/>
                </a:lnTo>
                <a:lnTo>
                  <a:pt x="2178" y="2152"/>
                </a:lnTo>
                <a:cubicBezTo>
                  <a:pt x="2182" y="2150"/>
                  <a:pt x="2186" y="2148"/>
                  <a:pt x="2187" y="2148"/>
                </a:cubicBezTo>
                <a:lnTo>
                  <a:pt x="2187" y="2148"/>
                </a:lnTo>
                <a:cubicBezTo>
                  <a:pt x="2190" y="2148"/>
                  <a:pt x="2186" y="2154"/>
                  <a:pt x="2169" y="2172"/>
                </a:cubicBezTo>
                <a:cubicBezTo>
                  <a:pt x="2159" y="2177"/>
                  <a:pt x="2153" y="2179"/>
                  <a:pt x="2151" y="2179"/>
                </a:cubicBezTo>
                <a:cubicBezTo>
                  <a:pt x="2149" y="2179"/>
                  <a:pt x="2149" y="2177"/>
                  <a:pt x="2152" y="2174"/>
                </a:cubicBezTo>
                <a:lnTo>
                  <a:pt x="2152" y="2174"/>
                </a:lnTo>
                <a:cubicBezTo>
                  <a:pt x="2116" y="2182"/>
                  <a:pt x="2064" y="2210"/>
                  <a:pt x="2035" y="2238"/>
                </a:cubicBezTo>
                <a:lnTo>
                  <a:pt x="1702" y="2238"/>
                </a:lnTo>
                <a:lnTo>
                  <a:pt x="1568" y="2205"/>
                </a:lnTo>
                <a:lnTo>
                  <a:pt x="1502" y="2205"/>
                </a:lnTo>
                <a:cubicBezTo>
                  <a:pt x="1468" y="2172"/>
                  <a:pt x="1402" y="2138"/>
                  <a:pt x="1368" y="2105"/>
                </a:cubicBezTo>
                <a:lnTo>
                  <a:pt x="1301" y="2072"/>
                </a:lnTo>
                <a:lnTo>
                  <a:pt x="1301" y="2072"/>
                </a:lnTo>
                <a:cubicBezTo>
                  <a:pt x="1301" y="2072"/>
                  <a:pt x="1301" y="2072"/>
                  <a:pt x="1301" y="2072"/>
                </a:cubicBezTo>
                <a:cubicBezTo>
                  <a:pt x="1268" y="2038"/>
                  <a:pt x="1235" y="2005"/>
                  <a:pt x="1201" y="1972"/>
                </a:cubicBezTo>
                <a:lnTo>
                  <a:pt x="1201" y="1938"/>
                </a:lnTo>
                <a:lnTo>
                  <a:pt x="1135" y="1805"/>
                </a:lnTo>
                <a:cubicBezTo>
                  <a:pt x="1101" y="1771"/>
                  <a:pt x="1101" y="1738"/>
                  <a:pt x="1068" y="1705"/>
                </a:cubicBezTo>
                <a:lnTo>
                  <a:pt x="1068" y="1638"/>
                </a:lnTo>
                <a:cubicBezTo>
                  <a:pt x="1068" y="1571"/>
                  <a:pt x="1068" y="1505"/>
                  <a:pt x="1068" y="1438"/>
                </a:cubicBezTo>
                <a:cubicBezTo>
                  <a:pt x="1101" y="1404"/>
                  <a:pt x="1101" y="1371"/>
                  <a:pt x="1068" y="1371"/>
                </a:cubicBezTo>
                <a:cubicBezTo>
                  <a:pt x="1068" y="1304"/>
                  <a:pt x="1101" y="1238"/>
                  <a:pt x="1135" y="1171"/>
                </a:cubicBezTo>
                <a:cubicBezTo>
                  <a:pt x="1135" y="1171"/>
                  <a:pt x="1135" y="1138"/>
                  <a:pt x="1168" y="1138"/>
                </a:cubicBezTo>
                <a:cubicBezTo>
                  <a:pt x="1168" y="1118"/>
                  <a:pt x="1168" y="1104"/>
                  <a:pt x="1168" y="1104"/>
                </a:cubicBezTo>
                <a:cubicBezTo>
                  <a:pt x="1201" y="1038"/>
                  <a:pt x="1235" y="1004"/>
                  <a:pt x="1268" y="971"/>
                </a:cubicBezTo>
                <a:close/>
                <a:moveTo>
                  <a:pt x="2084" y="2229"/>
                </a:moveTo>
                <a:cubicBezTo>
                  <a:pt x="2086" y="2229"/>
                  <a:pt x="2083" y="2231"/>
                  <a:pt x="2069" y="2238"/>
                </a:cubicBezTo>
                <a:lnTo>
                  <a:pt x="2052" y="2238"/>
                </a:lnTo>
                <a:cubicBezTo>
                  <a:pt x="2066" y="2234"/>
                  <a:pt x="2081" y="2229"/>
                  <a:pt x="2084" y="2229"/>
                </a:cubicBezTo>
                <a:close/>
                <a:moveTo>
                  <a:pt x="1340" y="1"/>
                </a:moveTo>
                <a:cubicBezTo>
                  <a:pt x="1305" y="1"/>
                  <a:pt x="1270" y="2"/>
                  <a:pt x="1235" y="3"/>
                </a:cubicBezTo>
                <a:cubicBezTo>
                  <a:pt x="1153" y="3"/>
                  <a:pt x="1077" y="26"/>
                  <a:pt x="1011" y="63"/>
                </a:cubicBezTo>
                <a:lnTo>
                  <a:pt x="1011" y="63"/>
                </a:lnTo>
                <a:cubicBezTo>
                  <a:pt x="1007" y="63"/>
                  <a:pt x="1003" y="63"/>
                  <a:pt x="999" y="63"/>
                </a:cubicBezTo>
                <a:cubicBezTo>
                  <a:pt x="890" y="63"/>
                  <a:pt x="774" y="104"/>
                  <a:pt x="668" y="204"/>
                </a:cubicBezTo>
                <a:lnTo>
                  <a:pt x="601" y="237"/>
                </a:lnTo>
                <a:cubicBezTo>
                  <a:pt x="167" y="704"/>
                  <a:pt x="1" y="1371"/>
                  <a:pt x="167" y="2005"/>
                </a:cubicBezTo>
                <a:cubicBezTo>
                  <a:pt x="376" y="2736"/>
                  <a:pt x="1056" y="3222"/>
                  <a:pt x="1790" y="3222"/>
                </a:cubicBezTo>
                <a:cubicBezTo>
                  <a:pt x="1993" y="3222"/>
                  <a:pt x="2200" y="3185"/>
                  <a:pt x="2402" y="3106"/>
                </a:cubicBezTo>
                <a:cubicBezTo>
                  <a:pt x="2669" y="2972"/>
                  <a:pt x="2936" y="2772"/>
                  <a:pt x="3103" y="2505"/>
                </a:cubicBezTo>
                <a:cubicBezTo>
                  <a:pt x="3403" y="1972"/>
                  <a:pt x="3403" y="1338"/>
                  <a:pt x="3103" y="837"/>
                </a:cubicBezTo>
                <a:cubicBezTo>
                  <a:pt x="2659" y="299"/>
                  <a:pt x="2005" y="1"/>
                  <a:pt x="134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39" name="Google Shape;39;p2"/>
          <p:cNvSpPr/>
          <p:nvPr/>
        </p:nvSpPr>
        <p:spPr>
          <a:xfrm>
            <a:off x="5414550" y="616100"/>
            <a:ext cx="87600" cy="85725"/>
          </a:xfrm>
          <a:custGeom>
            <a:avLst/>
            <a:gdLst/>
            <a:ahLst/>
            <a:cxnLst/>
            <a:rect l="l" t="t" r="r" b="b"/>
            <a:pathLst>
              <a:path w="3504" h="3429" extrusionOk="0">
                <a:moveTo>
                  <a:pt x="1306" y="1043"/>
                </a:moveTo>
                <a:cubicBezTo>
                  <a:pt x="1302" y="1043"/>
                  <a:pt x="1285" y="1051"/>
                  <a:pt x="1268" y="1068"/>
                </a:cubicBezTo>
                <a:cubicBezTo>
                  <a:pt x="1302" y="1051"/>
                  <a:pt x="1310" y="1043"/>
                  <a:pt x="1306" y="1043"/>
                </a:cubicBezTo>
                <a:close/>
                <a:moveTo>
                  <a:pt x="1049" y="1498"/>
                </a:moveTo>
                <a:cubicBezTo>
                  <a:pt x="1048" y="1498"/>
                  <a:pt x="1043" y="1508"/>
                  <a:pt x="1039" y="1525"/>
                </a:cubicBezTo>
                <a:lnTo>
                  <a:pt x="1039" y="1525"/>
                </a:lnTo>
                <a:cubicBezTo>
                  <a:pt x="1048" y="1506"/>
                  <a:pt x="1050" y="1498"/>
                  <a:pt x="1049" y="1498"/>
                </a:cubicBezTo>
                <a:close/>
                <a:moveTo>
                  <a:pt x="2278" y="2426"/>
                </a:moveTo>
                <a:lnTo>
                  <a:pt x="2278" y="2426"/>
                </a:lnTo>
                <a:cubicBezTo>
                  <a:pt x="2263" y="2428"/>
                  <a:pt x="2252" y="2445"/>
                  <a:pt x="2256" y="2445"/>
                </a:cubicBezTo>
                <a:cubicBezTo>
                  <a:pt x="2258" y="2445"/>
                  <a:pt x="2262" y="2442"/>
                  <a:pt x="2269" y="2435"/>
                </a:cubicBezTo>
                <a:lnTo>
                  <a:pt x="2278" y="2426"/>
                </a:lnTo>
                <a:close/>
                <a:moveTo>
                  <a:pt x="1458" y="943"/>
                </a:moveTo>
                <a:lnTo>
                  <a:pt x="1458" y="943"/>
                </a:lnTo>
                <a:cubicBezTo>
                  <a:pt x="1551" y="978"/>
                  <a:pt x="1643" y="1040"/>
                  <a:pt x="1735" y="1101"/>
                </a:cubicBezTo>
                <a:lnTo>
                  <a:pt x="1869" y="1201"/>
                </a:lnTo>
                <a:lnTo>
                  <a:pt x="1935" y="1234"/>
                </a:lnTo>
                <a:cubicBezTo>
                  <a:pt x="1935" y="1234"/>
                  <a:pt x="1995" y="1264"/>
                  <a:pt x="2004" y="1264"/>
                </a:cubicBezTo>
                <a:cubicBezTo>
                  <a:pt x="2009" y="1264"/>
                  <a:pt x="2002" y="1257"/>
                  <a:pt x="1969" y="1235"/>
                </a:cubicBezTo>
                <a:lnTo>
                  <a:pt x="1969" y="1235"/>
                </a:lnTo>
                <a:cubicBezTo>
                  <a:pt x="2069" y="1302"/>
                  <a:pt x="2136" y="1368"/>
                  <a:pt x="2202" y="1468"/>
                </a:cubicBezTo>
                <a:lnTo>
                  <a:pt x="2236" y="1501"/>
                </a:lnTo>
                <a:cubicBezTo>
                  <a:pt x="2227" y="1485"/>
                  <a:pt x="2225" y="1478"/>
                  <a:pt x="2227" y="1478"/>
                </a:cubicBezTo>
                <a:lnTo>
                  <a:pt x="2227" y="1478"/>
                </a:lnTo>
                <a:cubicBezTo>
                  <a:pt x="2231" y="1478"/>
                  <a:pt x="2269" y="1535"/>
                  <a:pt x="2269" y="1535"/>
                </a:cubicBezTo>
                <a:cubicBezTo>
                  <a:pt x="2302" y="1568"/>
                  <a:pt x="2336" y="1635"/>
                  <a:pt x="2369" y="1702"/>
                </a:cubicBezTo>
                <a:cubicBezTo>
                  <a:pt x="2369" y="1702"/>
                  <a:pt x="2402" y="1735"/>
                  <a:pt x="2402" y="1768"/>
                </a:cubicBezTo>
                <a:lnTo>
                  <a:pt x="2436" y="1902"/>
                </a:lnTo>
                <a:cubicBezTo>
                  <a:pt x="2436" y="1912"/>
                  <a:pt x="2436" y="1923"/>
                  <a:pt x="2436" y="1935"/>
                </a:cubicBezTo>
                <a:cubicBezTo>
                  <a:pt x="2436" y="2002"/>
                  <a:pt x="2436" y="2035"/>
                  <a:pt x="2436" y="2102"/>
                </a:cubicBezTo>
                <a:cubicBezTo>
                  <a:pt x="2436" y="2121"/>
                  <a:pt x="2436" y="2135"/>
                  <a:pt x="2436" y="2135"/>
                </a:cubicBezTo>
                <a:lnTo>
                  <a:pt x="2413" y="2227"/>
                </a:lnTo>
                <a:lnTo>
                  <a:pt x="2413" y="2227"/>
                </a:lnTo>
                <a:cubicBezTo>
                  <a:pt x="2410" y="2228"/>
                  <a:pt x="2407" y="2230"/>
                  <a:pt x="2402" y="2235"/>
                </a:cubicBezTo>
                <a:cubicBezTo>
                  <a:pt x="2402" y="2269"/>
                  <a:pt x="2369" y="2302"/>
                  <a:pt x="2369" y="2302"/>
                </a:cubicBezTo>
                <a:cubicBezTo>
                  <a:pt x="2336" y="2335"/>
                  <a:pt x="2336" y="2369"/>
                  <a:pt x="2336" y="2369"/>
                </a:cubicBezTo>
                <a:lnTo>
                  <a:pt x="2278" y="2426"/>
                </a:lnTo>
                <a:lnTo>
                  <a:pt x="2278" y="2426"/>
                </a:lnTo>
                <a:cubicBezTo>
                  <a:pt x="2279" y="2426"/>
                  <a:pt x="2281" y="2426"/>
                  <a:pt x="2282" y="2426"/>
                </a:cubicBezTo>
                <a:cubicBezTo>
                  <a:pt x="2288" y="2426"/>
                  <a:pt x="2295" y="2428"/>
                  <a:pt x="2302" y="2435"/>
                </a:cubicBezTo>
                <a:lnTo>
                  <a:pt x="2197" y="2488"/>
                </a:lnTo>
                <a:lnTo>
                  <a:pt x="2197" y="2488"/>
                </a:lnTo>
                <a:cubicBezTo>
                  <a:pt x="2177" y="2490"/>
                  <a:pt x="2122" y="2502"/>
                  <a:pt x="2102" y="2502"/>
                </a:cubicBezTo>
                <a:lnTo>
                  <a:pt x="1902" y="2502"/>
                </a:lnTo>
                <a:cubicBezTo>
                  <a:pt x="1835" y="2502"/>
                  <a:pt x="1769" y="2469"/>
                  <a:pt x="1735" y="2435"/>
                </a:cubicBezTo>
                <a:lnTo>
                  <a:pt x="1668" y="2435"/>
                </a:lnTo>
                <a:lnTo>
                  <a:pt x="1502" y="2335"/>
                </a:lnTo>
                <a:lnTo>
                  <a:pt x="1402" y="2269"/>
                </a:lnTo>
                <a:cubicBezTo>
                  <a:pt x="1402" y="2269"/>
                  <a:pt x="1302" y="2202"/>
                  <a:pt x="1302" y="2169"/>
                </a:cubicBezTo>
                <a:lnTo>
                  <a:pt x="1201" y="2102"/>
                </a:lnTo>
                <a:cubicBezTo>
                  <a:pt x="1168" y="2068"/>
                  <a:pt x="1168" y="2035"/>
                  <a:pt x="1135" y="2002"/>
                </a:cubicBezTo>
                <a:cubicBezTo>
                  <a:pt x="1101" y="1968"/>
                  <a:pt x="1068" y="1902"/>
                  <a:pt x="1068" y="1868"/>
                </a:cubicBezTo>
                <a:lnTo>
                  <a:pt x="1068" y="1768"/>
                </a:lnTo>
                <a:cubicBezTo>
                  <a:pt x="1068" y="1768"/>
                  <a:pt x="1068" y="1735"/>
                  <a:pt x="1035" y="1702"/>
                </a:cubicBezTo>
                <a:lnTo>
                  <a:pt x="1035" y="1568"/>
                </a:lnTo>
                <a:cubicBezTo>
                  <a:pt x="1035" y="1551"/>
                  <a:pt x="1037" y="1536"/>
                  <a:pt x="1039" y="1525"/>
                </a:cubicBezTo>
                <a:lnTo>
                  <a:pt x="1039" y="1525"/>
                </a:lnTo>
                <a:cubicBezTo>
                  <a:pt x="1038" y="1528"/>
                  <a:pt x="1036" y="1531"/>
                  <a:pt x="1035" y="1535"/>
                </a:cubicBezTo>
                <a:cubicBezTo>
                  <a:pt x="1035" y="1514"/>
                  <a:pt x="1035" y="1484"/>
                  <a:pt x="1035" y="1468"/>
                </a:cubicBezTo>
                <a:cubicBezTo>
                  <a:pt x="1035" y="1435"/>
                  <a:pt x="1035" y="1435"/>
                  <a:pt x="1035" y="1401"/>
                </a:cubicBezTo>
                <a:lnTo>
                  <a:pt x="1035" y="1368"/>
                </a:lnTo>
                <a:cubicBezTo>
                  <a:pt x="1035" y="1335"/>
                  <a:pt x="1101" y="1268"/>
                  <a:pt x="1135" y="1234"/>
                </a:cubicBezTo>
                <a:cubicBezTo>
                  <a:pt x="1135" y="1201"/>
                  <a:pt x="1135" y="1201"/>
                  <a:pt x="1168" y="1168"/>
                </a:cubicBezTo>
                <a:lnTo>
                  <a:pt x="1201" y="1168"/>
                </a:lnTo>
                <a:lnTo>
                  <a:pt x="1268" y="1068"/>
                </a:lnTo>
                <a:cubicBezTo>
                  <a:pt x="1268" y="1034"/>
                  <a:pt x="1368" y="1001"/>
                  <a:pt x="1402" y="968"/>
                </a:cubicBezTo>
                <a:lnTo>
                  <a:pt x="1368" y="968"/>
                </a:lnTo>
                <a:cubicBezTo>
                  <a:pt x="1368" y="968"/>
                  <a:pt x="1423" y="968"/>
                  <a:pt x="1458" y="943"/>
                </a:cubicBezTo>
                <a:close/>
                <a:moveTo>
                  <a:pt x="1568" y="0"/>
                </a:moveTo>
                <a:lnTo>
                  <a:pt x="1568" y="67"/>
                </a:lnTo>
                <a:cubicBezTo>
                  <a:pt x="868" y="100"/>
                  <a:pt x="301" y="567"/>
                  <a:pt x="134" y="1201"/>
                </a:cubicBezTo>
                <a:cubicBezTo>
                  <a:pt x="1" y="1835"/>
                  <a:pt x="201" y="2502"/>
                  <a:pt x="734" y="2936"/>
                </a:cubicBezTo>
                <a:cubicBezTo>
                  <a:pt x="1078" y="3258"/>
                  <a:pt x="1519" y="3428"/>
                  <a:pt x="1967" y="3428"/>
                </a:cubicBezTo>
                <a:cubicBezTo>
                  <a:pt x="2215" y="3428"/>
                  <a:pt x="2465" y="3376"/>
                  <a:pt x="2703" y="3269"/>
                </a:cubicBezTo>
                <a:cubicBezTo>
                  <a:pt x="3270" y="2902"/>
                  <a:pt x="3503" y="2235"/>
                  <a:pt x="3336" y="1601"/>
                </a:cubicBezTo>
                <a:cubicBezTo>
                  <a:pt x="3103" y="934"/>
                  <a:pt x="2569" y="367"/>
                  <a:pt x="1902" y="134"/>
                </a:cubicBezTo>
                <a:cubicBezTo>
                  <a:pt x="1878" y="122"/>
                  <a:pt x="1855" y="112"/>
                  <a:pt x="1832" y="104"/>
                </a:cubicBezTo>
                <a:lnTo>
                  <a:pt x="1832" y="104"/>
                </a:lnTo>
                <a:cubicBezTo>
                  <a:pt x="1756" y="40"/>
                  <a:pt x="1665" y="0"/>
                  <a:pt x="156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40" name="Google Shape;40;p2"/>
          <p:cNvSpPr/>
          <p:nvPr/>
        </p:nvSpPr>
        <p:spPr>
          <a:xfrm>
            <a:off x="3497325" y="4537150"/>
            <a:ext cx="70900" cy="70825"/>
          </a:xfrm>
          <a:custGeom>
            <a:avLst/>
            <a:gdLst/>
            <a:ahLst/>
            <a:cxnLst/>
            <a:rect l="l" t="t" r="r" b="b"/>
            <a:pathLst>
              <a:path w="2836" h="2833" extrusionOk="0">
                <a:moveTo>
                  <a:pt x="958" y="1016"/>
                </a:moveTo>
                <a:cubicBezTo>
                  <a:pt x="951" y="1028"/>
                  <a:pt x="943" y="1033"/>
                  <a:pt x="939" y="1033"/>
                </a:cubicBezTo>
                <a:cubicBezTo>
                  <a:pt x="936" y="1033"/>
                  <a:pt x="939" y="1027"/>
                  <a:pt x="958" y="1016"/>
                </a:cubicBezTo>
                <a:close/>
                <a:moveTo>
                  <a:pt x="1201" y="1126"/>
                </a:moveTo>
                <a:cubicBezTo>
                  <a:pt x="1201" y="1126"/>
                  <a:pt x="1200" y="1138"/>
                  <a:pt x="1197" y="1153"/>
                </a:cubicBezTo>
                <a:lnTo>
                  <a:pt x="1197" y="1153"/>
                </a:lnTo>
                <a:cubicBezTo>
                  <a:pt x="1198" y="1150"/>
                  <a:pt x="1200" y="1147"/>
                  <a:pt x="1201" y="1144"/>
                </a:cubicBezTo>
                <a:cubicBezTo>
                  <a:pt x="1201" y="1131"/>
                  <a:pt x="1201" y="1126"/>
                  <a:pt x="1201" y="1126"/>
                </a:cubicBezTo>
                <a:close/>
                <a:moveTo>
                  <a:pt x="1197" y="1153"/>
                </a:moveTo>
                <a:cubicBezTo>
                  <a:pt x="1187" y="1174"/>
                  <a:pt x="1181" y="1191"/>
                  <a:pt x="1176" y="1208"/>
                </a:cubicBezTo>
                <a:lnTo>
                  <a:pt x="1176" y="1208"/>
                </a:lnTo>
                <a:cubicBezTo>
                  <a:pt x="1188" y="1199"/>
                  <a:pt x="1194" y="1173"/>
                  <a:pt x="1197" y="1153"/>
                </a:cubicBezTo>
                <a:close/>
                <a:moveTo>
                  <a:pt x="1826" y="1273"/>
                </a:moveTo>
                <a:cubicBezTo>
                  <a:pt x="1828" y="1291"/>
                  <a:pt x="1839" y="1306"/>
                  <a:pt x="1843" y="1306"/>
                </a:cubicBezTo>
                <a:cubicBezTo>
                  <a:pt x="1846" y="1306"/>
                  <a:pt x="1845" y="1299"/>
                  <a:pt x="1835" y="1278"/>
                </a:cubicBezTo>
                <a:lnTo>
                  <a:pt x="1826" y="1273"/>
                </a:lnTo>
                <a:close/>
                <a:moveTo>
                  <a:pt x="1316" y="1792"/>
                </a:moveTo>
                <a:cubicBezTo>
                  <a:pt x="1316" y="1792"/>
                  <a:pt x="1327" y="1802"/>
                  <a:pt x="1339" y="1812"/>
                </a:cubicBezTo>
                <a:lnTo>
                  <a:pt x="1339" y="1812"/>
                </a:lnTo>
                <a:cubicBezTo>
                  <a:pt x="1338" y="1812"/>
                  <a:pt x="1336" y="1812"/>
                  <a:pt x="1335" y="1812"/>
                </a:cubicBezTo>
                <a:cubicBezTo>
                  <a:pt x="1321" y="1797"/>
                  <a:pt x="1315" y="1792"/>
                  <a:pt x="1316" y="1792"/>
                </a:cubicBezTo>
                <a:close/>
                <a:moveTo>
                  <a:pt x="1835" y="1778"/>
                </a:moveTo>
                <a:lnTo>
                  <a:pt x="1835" y="1778"/>
                </a:lnTo>
                <a:cubicBezTo>
                  <a:pt x="1816" y="1797"/>
                  <a:pt x="1774" y="1817"/>
                  <a:pt x="1768" y="1817"/>
                </a:cubicBezTo>
                <a:cubicBezTo>
                  <a:pt x="1764" y="1817"/>
                  <a:pt x="1779" y="1806"/>
                  <a:pt x="1835" y="1778"/>
                </a:cubicBezTo>
                <a:close/>
                <a:moveTo>
                  <a:pt x="1270" y="945"/>
                </a:moveTo>
                <a:cubicBezTo>
                  <a:pt x="1303" y="947"/>
                  <a:pt x="1344" y="954"/>
                  <a:pt x="1368" y="978"/>
                </a:cubicBezTo>
                <a:lnTo>
                  <a:pt x="1435" y="978"/>
                </a:lnTo>
                <a:lnTo>
                  <a:pt x="1568" y="1078"/>
                </a:lnTo>
                <a:lnTo>
                  <a:pt x="1635" y="1111"/>
                </a:lnTo>
                <a:cubicBezTo>
                  <a:pt x="1702" y="1144"/>
                  <a:pt x="1735" y="1178"/>
                  <a:pt x="1768" y="1244"/>
                </a:cubicBezTo>
                <a:lnTo>
                  <a:pt x="1826" y="1273"/>
                </a:lnTo>
                <a:lnTo>
                  <a:pt x="1826" y="1273"/>
                </a:lnTo>
                <a:cubicBezTo>
                  <a:pt x="1825" y="1263"/>
                  <a:pt x="1827" y="1253"/>
                  <a:pt x="1835" y="1244"/>
                </a:cubicBezTo>
                <a:lnTo>
                  <a:pt x="1835" y="1244"/>
                </a:lnTo>
                <a:lnTo>
                  <a:pt x="1902" y="1378"/>
                </a:lnTo>
                <a:lnTo>
                  <a:pt x="1935" y="1445"/>
                </a:lnTo>
                <a:cubicBezTo>
                  <a:pt x="1935" y="1478"/>
                  <a:pt x="1935" y="1478"/>
                  <a:pt x="1935" y="1511"/>
                </a:cubicBezTo>
                <a:lnTo>
                  <a:pt x="1935" y="1611"/>
                </a:lnTo>
                <a:lnTo>
                  <a:pt x="1935" y="1645"/>
                </a:lnTo>
                <a:cubicBezTo>
                  <a:pt x="1935" y="1645"/>
                  <a:pt x="1935" y="1662"/>
                  <a:pt x="1923" y="1672"/>
                </a:cubicBezTo>
                <a:lnTo>
                  <a:pt x="1923" y="1672"/>
                </a:lnTo>
                <a:cubicBezTo>
                  <a:pt x="1931" y="1653"/>
                  <a:pt x="1936" y="1629"/>
                  <a:pt x="1925" y="1629"/>
                </a:cubicBezTo>
                <a:cubicBezTo>
                  <a:pt x="1921" y="1629"/>
                  <a:pt x="1913" y="1633"/>
                  <a:pt x="1902" y="1645"/>
                </a:cubicBezTo>
                <a:lnTo>
                  <a:pt x="1835" y="1745"/>
                </a:lnTo>
                <a:cubicBezTo>
                  <a:pt x="1828" y="1759"/>
                  <a:pt x="1828" y="1764"/>
                  <a:pt x="1833" y="1764"/>
                </a:cubicBezTo>
                <a:cubicBezTo>
                  <a:pt x="1845" y="1764"/>
                  <a:pt x="1887" y="1726"/>
                  <a:pt x="1887" y="1726"/>
                </a:cubicBezTo>
                <a:lnTo>
                  <a:pt x="1887" y="1726"/>
                </a:lnTo>
                <a:cubicBezTo>
                  <a:pt x="1888" y="1726"/>
                  <a:pt x="1883" y="1731"/>
                  <a:pt x="1868" y="1745"/>
                </a:cubicBezTo>
                <a:lnTo>
                  <a:pt x="1835" y="1778"/>
                </a:lnTo>
                <a:cubicBezTo>
                  <a:pt x="1802" y="1778"/>
                  <a:pt x="1768" y="1812"/>
                  <a:pt x="1735" y="1812"/>
                </a:cubicBezTo>
                <a:lnTo>
                  <a:pt x="1702" y="1845"/>
                </a:lnTo>
                <a:lnTo>
                  <a:pt x="1668" y="1845"/>
                </a:lnTo>
                <a:cubicBezTo>
                  <a:pt x="1735" y="1812"/>
                  <a:pt x="1735" y="1812"/>
                  <a:pt x="1702" y="1812"/>
                </a:cubicBezTo>
                <a:lnTo>
                  <a:pt x="1602" y="1845"/>
                </a:lnTo>
                <a:lnTo>
                  <a:pt x="1535" y="1845"/>
                </a:lnTo>
                <a:cubicBezTo>
                  <a:pt x="1518" y="1862"/>
                  <a:pt x="1502" y="1870"/>
                  <a:pt x="1485" y="1870"/>
                </a:cubicBezTo>
                <a:cubicBezTo>
                  <a:pt x="1468" y="1870"/>
                  <a:pt x="1451" y="1862"/>
                  <a:pt x="1435" y="1845"/>
                </a:cubicBezTo>
                <a:cubicBezTo>
                  <a:pt x="1414" y="1845"/>
                  <a:pt x="1393" y="1832"/>
                  <a:pt x="1373" y="1822"/>
                </a:cubicBezTo>
                <a:lnTo>
                  <a:pt x="1373" y="1822"/>
                </a:lnTo>
                <a:cubicBezTo>
                  <a:pt x="1372" y="1820"/>
                  <a:pt x="1370" y="1816"/>
                  <a:pt x="1368" y="1812"/>
                </a:cubicBezTo>
                <a:lnTo>
                  <a:pt x="1335" y="1778"/>
                </a:lnTo>
                <a:cubicBezTo>
                  <a:pt x="1301" y="1778"/>
                  <a:pt x="1301" y="1778"/>
                  <a:pt x="1301" y="1745"/>
                </a:cubicBezTo>
                <a:cubicBezTo>
                  <a:pt x="1281" y="1725"/>
                  <a:pt x="1261" y="1692"/>
                  <a:pt x="1263" y="1692"/>
                </a:cubicBezTo>
                <a:lnTo>
                  <a:pt x="1263" y="1692"/>
                </a:lnTo>
                <a:cubicBezTo>
                  <a:pt x="1264" y="1692"/>
                  <a:pt x="1275" y="1706"/>
                  <a:pt x="1301" y="1745"/>
                </a:cubicBezTo>
                <a:cubicBezTo>
                  <a:pt x="1301" y="1711"/>
                  <a:pt x="1235" y="1678"/>
                  <a:pt x="1235" y="1645"/>
                </a:cubicBezTo>
                <a:cubicBezTo>
                  <a:pt x="1218" y="1645"/>
                  <a:pt x="1210" y="1637"/>
                  <a:pt x="1206" y="1625"/>
                </a:cubicBezTo>
                <a:lnTo>
                  <a:pt x="1206" y="1625"/>
                </a:lnTo>
                <a:cubicBezTo>
                  <a:pt x="1207" y="1626"/>
                  <a:pt x="1208" y="1628"/>
                  <a:pt x="1208" y="1628"/>
                </a:cubicBezTo>
                <a:cubicBezTo>
                  <a:pt x="1209" y="1628"/>
                  <a:pt x="1207" y="1624"/>
                  <a:pt x="1203" y="1616"/>
                </a:cubicBezTo>
                <a:lnTo>
                  <a:pt x="1203" y="1616"/>
                </a:lnTo>
                <a:cubicBezTo>
                  <a:pt x="1201" y="1604"/>
                  <a:pt x="1201" y="1591"/>
                  <a:pt x="1201" y="1578"/>
                </a:cubicBezTo>
                <a:cubicBezTo>
                  <a:pt x="1190" y="1567"/>
                  <a:pt x="1183" y="1562"/>
                  <a:pt x="1180" y="1562"/>
                </a:cubicBezTo>
                <a:cubicBezTo>
                  <a:pt x="1176" y="1562"/>
                  <a:pt x="1178" y="1571"/>
                  <a:pt x="1183" y="1582"/>
                </a:cubicBezTo>
                <a:lnTo>
                  <a:pt x="1183" y="1582"/>
                </a:lnTo>
                <a:cubicBezTo>
                  <a:pt x="1141" y="1511"/>
                  <a:pt x="1168" y="1508"/>
                  <a:pt x="1168" y="1478"/>
                </a:cubicBezTo>
                <a:lnTo>
                  <a:pt x="1168" y="1445"/>
                </a:lnTo>
                <a:lnTo>
                  <a:pt x="1168" y="1311"/>
                </a:lnTo>
                <a:cubicBezTo>
                  <a:pt x="1168" y="1269"/>
                  <a:pt x="1168" y="1240"/>
                  <a:pt x="1176" y="1208"/>
                </a:cubicBezTo>
                <a:lnTo>
                  <a:pt x="1176" y="1208"/>
                </a:lnTo>
                <a:cubicBezTo>
                  <a:pt x="1174" y="1210"/>
                  <a:pt x="1171" y="1211"/>
                  <a:pt x="1168" y="1211"/>
                </a:cubicBezTo>
                <a:cubicBezTo>
                  <a:pt x="1135" y="1211"/>
                  <a:pt x="1201" y="1144"/>
                  <a:pt x="1201" y="1111"/>
                </a:cubicBezTo>
                <a:cubicBezTo>
                  <a:pt x="1236" y="1055"/>
                  <a:pt x="1259" y="999"/>
                  <a:pt x="1270" y="945"/>
                </a:cubicBezTo>
                <a:close/>
                <a:moveTo>
                  <a:pt x="1195" y="1"/>
                </a:moveTo>
                <a:cubicBezTo>
                  <a:pt x="988" y="1"/>
                  <a:pt x="784" y="52"/>
                  <a:pt x="601" y="144"/>
                </a:cubicBezTo>
                <a:cubicBezTo>
                  <a:pt x="234" y="344"/>
                  <a:pt x="0" y="677"/>
                  <a:pt x="0" y="1078"/>
                </a:cubicBezTo>
                <a:cubicBezTo>
                  <a:pt x="0" y="1230"/>
                  <a:pt x="66" y="1361"/>
                  <a:pt x="171" y="1445"/>
                </a:cubicBezTo>
                <a:lnTo>
                  <a:pt x="171" y="1445"/>
                </a:lnTo>
                <a:cubicBezTo>
                  <a:pt x="176" y="1712"/>
                  <a:pt x="251" y="1978"/>
                  <a:pt x="401" y="2212"/>
                </a:cubicBezTo>
                <a:cubicBezTo>
                  <a:pt x="636" y="2604"/>
                  <a:pt x="1056" y="2832"/>
                  <a:pt x="1483" y="2832"/>
                </a:cubicBezTo>
                <a:cubicBezTo>
                  <a:pt x="1601" y="2832"/>
                  <a:pt x="1720" y="2815"/>
                  <a:pt x="1835" y="2779"/>
                </a:cubicBezTo>
                <a:cubicBezTo>
                  <a:pt x="2402" y="2612"/>
                  <a:pt x="2802" y="2145"/>
                  <a:pt x="2836" y="1545"/>
                </a:cubicBezTo>
                <a:cubicBezTo>
                  <a:pt x="2769" y="878"/>
                  <a:pt x="2335" y="310"/>
                  <a:pt x="1702" y="110"/>
                </a:cubicBezTo>
                <a:cubicBezTo>
                  <a:pt x="1536" y="35"/>
                  <a:pt x="1364" y="1"/>
                  <a:pt x="119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41" name="Google Shape;41;p2"/>
          <p:cNvSpPr/>
          <p:nvPr/>
        </p:nvSpPr>
        <p:spPr>
          <a:xfrm>
            <a:off x="374625" y="1053650"/>
            <a:ext cx="338600" cy="293575"/>
          </a:xfrm>
          <a:custGeom>
            <a:avLst/>
            <a:gdLst/>
            <a:ahLst/>
            <a:cxnLst/>
            <a:rect l="l" t="t" r="r" b="b"/>
            <a:pathLst>
              <a:path w="13544" h="11743" extrusionOk="0">
                <a:moveTo>
                  <a:pt x="6438" y="992"/>
                </a:moveTo>
                <a:cubicBezTo>
                  <a:pt x="6467" y="992"/>
                  <a:pt x="6479" y="1072"/>
                  <a:pt x="6538" y="1210"/>
                </a:cubicBezTo>
                <a:cubicBezTo>
                  <a:pt x="6672" y="1444"/>
                  <a:pt x="6672" y="1577"/>
                  <a:pt x="6738" y="1777"/>
                </a:cubicBezTo>
                <a:lnTo>
                  <a:pt x="7306" y="3245"/>
                </a:lnTo>
                <a:cubicBezTo>
                  <a:pt x="7606" y="4012"/>
                  <a:pt x="7773" y="4579"/>
                  <a:pt x="8673" y="4579"/>
                </a:cubicBezTo>
                <a:cubicBezTo>
                  <a:pt x="9707" y="4579"/>
                  <a:pt x="10708" y="4579"/>
                  <a:pt x="11742" y="4680"/>
                </a:cubicBezTo>
                <a:cubicBezTo>
                  <a:pt x="11976" y="4680"/>
                  <a:pt x="12209" y="4713"/>
                  <a:pt x="12443" y="4746"/>
                </a:cubicBezTo>
                <a:cubicBezTo>
                  <a:pt x="12276" y="4880"/>
                  <a:pt x="12142" y="4980"/>
                  <a:pt x="12009" y="5113"/>
                </a:cubicBezTo>
                <a:cubicBezTo>
                  <a:pt x="11609" y="5447"/>
                  <a:pt x="11175" y="5714"/>
                  <a:pt x="10741" y="5947"/>
                </a:cubicBezTo>
                <a:cubicBezTo>
                  <a:pt x="10108" y="6314"/>
                  <a:pt x="9240" y="6414"/>
                  <a:pt x="9174" y="7281"/>
                </a:cubicBezTo>
                <a:cubicBezTo>
                  <a:pt x="9174" y="7815"/>
                  <a:pt x="9174" y="8382"/>
                  <a:pt x="9174" y="8949"/>
                </a:cubicBezTo>
                <a:cubicBezTo>
                  <a:pt x="9240" y="9416"/>
                  <a:pt x="9240" y="9917"/>
                  <a:pt x="9174" y="10384"/>
                </a:cubicBezTo>
                <a:cubicBezTo>
                  <a:pt x="9196" y="10498"/>
                  <a:pt x="9204" y="10549"/>
                  <a:pt x="9185" y="10549"/>
                </a:cubicBezTo>
                <a:cubicBezTo>
                  <a:pt x="9176" y="10549"/>
                  <a:pt x="9161" y="10538"/>
                  <a:pt x="9140" y="10517"/>
                </a:cubicBezTo>
                <a:cubicBezTo>
                  <a:pt x="9007" y="10450"/>
                  <a:pt x="8940" y="10384"/>
                  <a:pt x="8873" y="10250"/>
                </a:cubicBezTo>
                <a:cubicBezTo>
                  <a:pt x="8707" y="10050"/>
                  <a:pt x="8573" y="9850"/>
                  <a:pt x="8440" y="9616"/>
                </a:cubicBezTo>
                <a:lnTo>
                  <a:pt x="7572" y="8282"/>
                </a:lnTo>
                <a:cubicBezTo>
                  <a:pt x="7477" y="8130"/>
                  <a:pt x="7327" y="8053"/>
                  <a:pt x="7173" y="8053"/>
                </a:cubicBezTo>
                <a:cubicBezTo>
                  <a:pt x="7057" y="8053"/>
                  <a:pt x="6939" y="8096"/>
                  <a:pt x="6839" y="8182"/>
                </a:cubicBezTo>
                <a:cubicBezTo>
                  <a:pt x="6438" y="8616"/>
                  <a:pt x="6038" y="9049"/>
                  <a:pt x="5604" y="9483"/>
                </a:cubicBezTo>
                <a:cubicBezTo>
                  <a:pt x="5371" y="9650"/>
                  <a:pt x="5171" y="9850"/>
                  <a:pt x="4971" y="10017"/>
                </a:cubicBezTo>
                <a:cubicBezTo>
                  <a:pt x="4737" y="10284"/>
                  <a:pt x="4470" y="10484"/>
                  <a:pt x="4170" y="10651"/>
                </a:cubicBezTo>
                <a:cubicBezTo>
                  <a:pt x="4170" y="10651"/>
                  <a:pt x="4037" y="10751"/>
                  <a:pt x="4037" y="10751"/>
                </a:cubicBezTo>
                <a:cubicBezTo>
                  <a:pt x="4037" y="10617"/>
                  <a:pt x="4070" y="10450"/>
                  <a:pt x="4103" y="10284"/>
                </a:cubicBezTo>
                <a:cubicBezTo>
                  <a:pt x="4170" y="9983"/>
                  <a:pt x="4237" y="9717"/>
                  <a:pt x="4270" y="9416"/>
                </a:cubicBezTo>
                <a:cubicBezTo>
                  <a:pt x="4403" y="8783"/>
                  <a:pt x="4537" y="8182"/>
                  <a:pt x="4704" y="7515"/>
                </a:cubicBezTo>
                <a:cubicBezTo>
                  <a:pt x="4770" y="7281"/>
                  <a:pt x="4604" y="7015"/>
                  <a:pt x="4370" y="6948"/>
                </a:cubicBezTo>
                <a:cubicBezTo>
                  <a:pt x="3770" y="6748"/>
                  <a:pt x="3169" y="6548"/>
                  <a:pt x="2602" y="6281"/>
                </a:cubicBezTo>
                <a:cubicBezTo>
                  <a:pt x="2335" y="6147"/>
                  <a:pt x="2068" y="6014"/>
                  <a:pt x="1768" y="5847"/>
                </a:cubicBezTo>
                <a:lnTo>
                  <a:pt x="1368" y="5647"/>
                </a:lnTo>
                <a:lnTo>
                  <a:pt x="1247" y="5556"/>
                </a:lnTo>
                <a:lnTo>
                  <a:pt x="1247" y="5556"/>
                </a:lnTo>
                <a:cubicBezTo>
                  <a:pt x="1278" y="5542"/>
                  <a:pt x="1306" y="5528"/>
                  <a:pt x="1335" y="5513"/>
                </a:cubicBezTo>
                <a:cubicBezTo>
                  <a:pt x="1535" y="5480"/>
                  <a:pt x="1735" y="5480"/>
                  <a:pt x="1935" y="5447"/>
                </a:cubicBezTo>
                <a:lnTo>
                  <a:pt x="2836" y="5347"/>
                </a:lnTo>
                <a:lnTo>
                  <a:pt x="4937" y="5113"/>
                </a:lnTo>
                <a:cubicBezTo>
                  <a:pt x="5229" y="5079"/>
                  <a:pt x="5379" y="4815"/>
                  <a:pt x="5375" y="4576"/>
                </a:cubicBezTo>
                <a:lnTo>
                  <a:pt x="5375" y="4576"/>
                </a:lnTo>
                <a:cubicBezTo>
                  <a:pt x="5518" y="4540"/>
                  <a:pt x="5638" y="4433"/>
                  <a:pt x="5671" y="4246"/>
                </a:cubicBezTo>
                <a:cubicBezTo>
                  <a:pt x="5771" y="3712"/>
                  <a:pt x="5871" y="3178"/>
                  <a:pt x="6005" y="2611"/>
                </a:cubicBezTo>
                <a:cubicBezTo>
                  <a:pt x="6071" y="2345"/>
                  <a:pt x="6105" y="2078"/>
                  <a:pt x="6171" y="1811"/>
                </a:cubicBezTo>
                <a:cubicBezTo>
                  <a:pt x="6205" y="1577"/>
                  <a:pt x="6238" y="1344"/>
                  <a:pt x="6338" y="1110"/>
                </a:cubicBezTo>
                <a:cubicBezTo>
                  <a:pt x="6392" y="1029"/>
                  <a:pt x="6419" y="992"/>
                  <a:pt x="6438" y="992"/>
                </a:cubicBezTo>
                <a:close/>
                <a:moveTo>
                  <a:pt x="6414" y="0"/>
                </a:moveTo>
                <a:cubicBezTo>
                  <a:pt x="6069" y="0"/>
                  <a:pt x="5728" y="192"/>
                  <a:pt x="5571" y="577"/>
                </a:cubicBezTo>
                <a:cubicBezTo>
                  <a:pt x="5371" y="1044"/>
                  <a:pt x="5237" y="1544"/>
                  <a:pt x="5171" y="2078"/>
                </a:cubicBezTo>
                <a:cubicBezTo>
                  <a:pt x="5037" y="2711"/>
                  <a:pt x="4904" y="3312"/>
                  <a:pt x="4770" y="3979"/>
                </a:cubicBezTo>
                <a:cubicBezTo>
                  <a:pt x="4758" y="4059"/>
                  <a:pt x="4761" y="4132"/>
                  <a:pt x="4775" y="4197"/>
                </a:cubicBezTo>
                <a:lnTo>
                  <a:pt x="4775" y="4197"/>
                </a:lnTo>
                <a:lnTo>
                  <a:pt x="1935" y="4513"/>
                </a:lnTo>
                <a:cubicBezTo>
                  <a:pt x="1335" y="4579"/>
                  <a:pt x="367" y="4613"/>
                  <a:pt x="167" y="5347"/>
                </a:cubicBezTo>
                <a:cubicBezTo>
                  <a:pt x="0" y="6081"/>
                  <a:pt x="1001" y="6514"/>
                  <a:pt x="1535" y="6781"/>
                </a:cubicBezTo>
                <a:cubicBezTo>
                  <a:pt x="2234" y="7145"/>
                  <a:pt x="2934" y="7462"/>
                  <a:pt x="3673" y="7692"/>
                </a:cubicBezTo>
                <a:lnTo>
                  <a:pt x="3673" y="7692"/>
                </a:lnTo>
                <a:cubicBezTo>
                  <a:pt x="3514" y="8436"/>
                  <a:pt x="3375" y="9165"/>
                  <a:pt x="3236" y="9917"/>
                </a:cubicBezTo>
                <a:cubicBezTo>
                  <a:pt x="3103" y="10517"/>
                  <a:pt x="2836" y="11518"/>
                  <a:pt x="3703" y="11718"/>
                </a:cubicBezTo>
                <a:cubicBezTo>
                  <a:pt x="3773" y="11735"/>
                  <a:pt x="3842" y="11742"/>
                  <a:pt x="3911" y="11742"/>
                </a:cubicBezTo>
                <a:cubicBezTo>
                  <a:pt x="4534" y="11742"/>
                  <a:pt x="5117" y="11111"/>
                  <a:pt x="5538" y="10751"/>
                </a:cubicBezTo>
                <a:cubicBezTo>
                  <a:pt x="6090" y="10277"/>
                  <a:pt x="6602" y="9782"/>
                  <a:pt x="7088" y="9267"/>
                </a:cubicBezTo>
                <a:lnTo>
                  <a:pt x="7088" y="9267"/>
                </a:lnTo>
                <a:lnTo>
                  <a:pt x="7639" y="10083"/>
                </a:lnTo>
                <a:cubicBezTo>
                  <a:pt x="7839" y="10450"/>
                  <a:pt x="8106" y="10817"/>
                  <a:pt x="8440" y="11151"/>
                </a:cubicBezTo>
                <a:cubicBezTo>
                  <a:pt x="8643" y="11327"/>
                  <a:pt x="8917" y="11420"/>
                  <a:pt x="9187" y="11420"/>
                </a:cubicBezTo>
                <a:cubicBezTo>
                  <a:pt x="9583" y="11420"/>
                  <a:pt x="9969" y="11220"/>
                  <a:pt x="10108" y="10784"/>
                </a:cubicBezTo>
                <a:cubicBezTo>
                  <a:pt x="10174" y="10284"/>
                  <a:pt x="10174" y="9817"/>
                  <a:pt x="10141" y="9350"/>
                </a:cubicBezTo>
                <a:lnTo>
                  <a:pt x="10141" y="7682"/>
                </a:lnTo>
                <a:cubicBezTo>
                  <a:pt x="10108" y="7515"/>
                  <a:pt x="10108" y="7381"/>
                  <a:pt x="10141" y="7248"/>
                </a:cubicBezTo>
                <a:cubicBezTo>
                  <a:pt x="10174" y="7181"/>
                  <a:pt x="10274" y="7215"/>
                  <a:pt x="10308" y="7181"/>
                </a:cubicBezTo>
                <a:cubicBezTo>
                  <a:pt x="10474" y="7081"/>
                  <a:pt x="10641" y="7015"/>
                  <a:pt x="10841" y="6948"/>
                </a:cubicBezTo>
                <a:cubicBezTo>
                  <a:pt x="11275" y="6748"/>
                  <a:pt x="11709" y="6481"/>
                  <a:pt x="12142" y="6214"/>
                </a:cubicBezTo>
                <a:cubicBezTo>
                  <a:pt x="12676" y="5814"/>
                  <a:pt x="13543" y="5247"/>
                  <a:pt x="13310" y="4446"/>
                </a:cubicBezTo>
                <a:cubicBezTo>
                  <a:pt x="13043" y="3612"/>
                  <a:pt x="11742" y="3746"/>
                  <a:pt x="11042" y="3679"/>
                </a:cubicBezTo>
                <a:cubicBezTo>
                  <a:pt x="10575" y="3645"/>
                  <a:pt x="10074" y="3645"/>
                  <a:pt x="9574" y="3645"/>
                </a:cubicBezTo>
                <a:lnTo>
                  <a:pt x="8773" y="3645"/>
                </a:lnTo>
                <a:cubicBezTo>
                  <a:pt x="8440" y="3645"/>
                  <a:pt x="8406" y="3479"/>
                  <a:pt x="8273" y="3178"/>
                </a:cubicBezTo>
                <a:lnTo>
                  <a:pt x="7773" y="1777"/>
                </a:lnTo>
                <a:cubicBezTo>
                  <a:pt x="7639" y="1344"/>
                  <a:pt x="7439" y="910"/>
                  <a:pt x="7239" y="477"/>
                </a:cubicBezTo>
                <a:cubicBezTo>
                  <a:pt x="7048" y="159"/>
                  <a:pt x="6729" y="0"/>
                  <a:pt x="6414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42" name="Google Shape;42;p2"/>
          <p:cNvSpPr/>
          <p:nvPr/>
        </p:nvSpPr>
        <p:spPr>
          <a:xfrm>
            <a:off x="2989588" y="395163"/>
            <a:ext cx="85075" cy="80575"/>
          </a:xfrm>
          <a:custGeom>
            <a:avLst/>
            <a:gdLst/>
            <a:ahLst/>
            <a:cxnLst/>
            <a:rect l="l" t="t" r="r" b="b"/>
            <a:pathLst>
              <a:path w="3403" h="3223" extrusionOk="0">
                <a:moveTo>
                  <a:pt x="1950" y="1056"/>
                </a:moveTo>
                <a:cubicBezTo>
                  <a:pt x="1943" y="1056"/>
                  <a:pt x="1980" y="1071"/>
                  <a:pt x="2002" y="1071"/>
                </a:cubicBezTo>
                <a:cubicBezTo>
                  <a:pt x="1969" y="1060"/>
                  <a:pt x="1954" y="1056"/>
                  <a:pt x="1950" y="1056"/>
                </a:cubicBezTo>
                <a:close/>
                <a:moveTo>
                  <a:pt x="2178" y="2152"/>
                </a:moveTo>
                <a:cubicBezTo>
                  <a:pt x="2170" y="2158"/>
                  <a:pt x="2157" y="2168"/>
                  <a:pt x="2152" y="2174"/>
                </a:cubicBezTo>
                <a:lnTo>
                  <a:pt x="2152" y="2174"/>
                </a:lnTo>
                <a:cubicBezTo>
                  <a:pt x="2158" y="2172"/>
                  <a:pt x="2164" y="2172"/>
                  <a:pt x="2169" y="2172"/>
                </a:cubicBezTo>
                <a:lnTo>
                  <a:pt x="2178" y="2152"/>
                </a:lnTo>
                <a:close/>
                <a:moveTo>
                  <a:pt x="1450" y="2175"/>
                </a:moveTo>
                <a:lnTo>
                  <a:pt x="1450" y="2175"/>
                </a:lnTo>
                <a:cubicBezTo>
                  <a:pt x="1453" y="2175"/>
                  <a:pt x="1468" y="2183"/>
                  <a:pt x="1502" y="2205"/>
                </a:cubicBezTo>
                <a:cubicBezTo>
                  <a:pt x="1479" y="2205"/>
                  <a:pt x="1442" y="2175"/>
                  <a:pt x="1450" y="2175"/>
                </a:cubicBezTo>
                <a:close/>
                <a:moveTo>
                  <a:pt x="1635" y="971"/>
                </a:moveTo>
                <a:cubicBezTo>
                  <a:pt x="1702" y="971"/>
                  <a:pt x="1735" y="971"/>
                  <a:pt x="1802" y="1004"/>
                </a:cubicBezTo>
                <a:lnTo>
                  <a:pt x="1969" y="1038"/>
                </a:lnTo>
                <a:lnTo>
                  <a:pt x="2002" y="1071"/>
                </a:lnTo>
                <a:cubicBezTo>
                  <a:pt x="2069" y="1104"/>
                  <a:pt x="2102" y="1104"/>
                  <a:pt x="2135" y="1138"/>
                </a:cubicBezTo>
                <a:lnTo>
                  <a:pt x="2180" y="1160"/>
                </a:lnTo>
                <a:lnTo>
                  <a:pt x="2202" y="1204"/>
                </a:lnTo>
                <a:lnTo>
                  <a:pt x="2302" y="1304"/>
                </a:lnTo>
                <a:cubicBezTo>
                  <a:pt x="2302" y="1304"/>
                  <a:pt x="2283" y="1248"/>
                  <a:pt x="2288" y="1248"/>
                </a:cubicBezTo>
                <a:lnTo>
                  <a:pt x="2288" y="1248"/>
                </a:lnTo>
                <a:cubicBezTo>
                  <a:pt x="2290" y="1248"/>
                  <a:pt x="2294" y="1254"/>
                  <a:pt x="2302" y="1271"/>
                </a:cubicBezTo>
                <a:cubicBezTo>
                  <a:pt x="2302" y="1304"/>
                  <a:pt x="2336" y="1304"/>
                  <a:pt x="2336" y="1338"/>
                </a:cubicBezTo>
                <a:cubicBezTo>
                  <a:pt x="2336" y="1371"/>
                  <a:pt x="2336" y="1404"/>
                  <a:pt x="2369" y="1404"/>
                </a:cubicBezTo>
                <a:cubicBezTo>
                  <a:pt x="2373" y="1408"/>
                  <a:pt x="2375" y="1410"/>
                  <a:pt x="2377" y="1410"/>
                </a:cubicBezTo>
                <a:cubicBezTo>
                  <a:pt x="2386" y="1410"/>
                  <a:pt x="2359" y="1352"/>
                  <a:pt x="2359" y="1352"/>
                </a:cubicBezTo>
                <a:lnTo>
                  <a:pt x="2359" y="1352"/>
                </a:lnTo>
                <a:cubicBezTo>
                  <a:pt x="2359" y="1352"/>
                  <a:pt x="2362" y="1357"/>
                  <a:pt x="2369" y="1371"/>
                </a:cubicBezTo>
                <a:cubicBezTo>
                  <a:pt x="2402" y="1471"/>
                  <a:pt x="2402" y="1471"/>
                  <a:pt x="2402" y="1538"/>
                </a:cubicBezTo>
                <a:cubicBezTo>
                  <a:pt x="2402" y="1546"/>
                  <a:pt x="2402" y="1555"/>
                  <a:pt x="2402" y="1571"/>
                </a:cubicBezTo>
                <a:lnTo>
                  <a:pt x="2402" y="1705"/>
                </a:lnTo>
                <a:lnTo>
                  <a:pt x="2402" y="1771"/>
                </a:lnTo>
                <a:cubicBezTo>
                  <a:pt x="2402" y="1805"/>
                  <a:pt x="2369" y="1871"/>
                  <a:pt x="2369" y="1905"/>
                </a:cubicBezTo>
                <a:lnTo>
                  <a:pt x="2336" y="1972"/>
                </a:lnTo>
                <a:cubicBezTo>
                  <a:pt x="2336" y="2005"/>
                  <a:pt x="2269" y="2038"/>
                  <a:pt x="2269" y="2072"/>
                </a:cubicBezTo>
                <a:lnTo>
                  <a:pt x="2202" y="2105"/>
                </a:lnTo>
                <a:lnTo>
                  <a:pt x="2178" y="2152"/>
                </a:lnTo>
                <a:lnTo>
                  <a:pt x="2178" y="2152"/>
                </a:lnTo>
                <a:cubicBezTo>
                  <a:pt x="2182" y="2150"/>
                  <a:pt x="2186" y="2148"/>
                  <a:pt x="2187" y="2148"/>
                </a:cubicBezTo>
                <a:lnTo>
                  <a:pt x="2187" y="2148"/>
                </a:lnTo>
                <a:cubicBezTo>
                  <a:pt x="2190" y="2148"/>
                  <a:pt x="2186" y="2154"/>
                  <a:pt x="2169" y="2172"/>
                </a:cubicBezTo>
                <a:cubicBezTo>
                  <a:pt x="2159" y="2177"/>
                  <a:pt x="2153" y="2179"/>
                  <a:pt x="2151" y="2179"/>
                </a:cubicBezTo>
                <a:cubicBezTo>
                  <a:pt x="2149" y="2179"/>
                  <a:pt x="2149" y="2177"/>
                  <a:pt x="2152" y="2174"/>
                </a:cubicBezTo>
                <a:lnTo>
                  <a:pt x="2152" y="2174"/>
                </a:lnTo>
                <a:cubicBezTo>
                  <a:pt x="2116" y="2182"/>
                  <a:pt x="2064" y="2210"/>
                  <a:pt x="2035" y="2238"/>
                </a:cubicBezTo>
                <a:lnTo>
                  <a:pt x="1702" y="2238"/>
                </a:lnTo>
                <a:lnTo>
                  <a:pt x="1568" y="2205"/>
                </a:lnTo>
                <a:lnTo>
                  <a:pt x="1502" y="2205"/>
                </a:lnTo>
                <a:cubicBezTo>
                  <a:pt x="1468" y="2172"/>
                  <a:pt x="1402" y="2138"/>
                  <a:pt x="1368" y="2105"/>
                </a:cubicBezTo>
                <a:lnTo>
                  <a:pt x="1301" y="2072"/>
                </a:lnTo>
                <a:lnTo>
                  <a:pt x="1301" y="2072"/>
                </a:lnTo>
                <a:cubicBezTo>
                  <a:pt x="1301" y="2072"/>
                  <a:pt x="1301" y="2072"/>
                  <a:pt x="1301" y="2072"/>
                </a:cubicBezTo>
                <a:cubicBezTo>
                  <a:pt x="1268" y="2038"/>
                  <a:pt x="1235" y="2005"/>
                  <a:pt x="1201" y="1972"/>
                </a:cubicBezTo>
                <a:lnTo>
                  <a:pt x="1201" y="1938"/>
                </a:lnTo>
                <a:lnTo>
                  <a:pt x="1135" y="1805"/>
                </a:lnTo>
                <a:cubicBezTo>
                  <a:pt x="1101" y="1771"/>
                  <a:pt x="1101" y="1738"/>
                  <a:pt x="1068" y="1705"/>
                </a:cubicBezTo>
                <a:lnTo>
                  <a:pt x="1068" y="1638"/>
                </a:lnTo>
                <a:cubicBezTo>
                  <a:pt x="1068" y="1571"/>
                  <a:pt x="1068" y="1505"/>
                  <a:pt x="1068" y="1438"/>
                </a:cubicBezTo>
                <a:cubicBezTo>
                  <a:pt x="1101" y="1404"/>
                  <a:pt x="1101" y="1371"/>
                  <a:pt x="1068" y="1371"/>
                </a:cubicBezTo>
                <a:cubicBezTo>
                  <a:pt x="1068" y="1304"/>
                  <a:pt x="1101" y="1238"/>
                  <a:pt x="1135" y="1171"/>
                </a:cubicBezTo>
                <a:cubicBezTo>
                  <a:pt x="1135" y="1171"/>
                  <a:pt x="1135" y="1138"/>
                  <a:pt x="1168" y="1138"/>
                </a:cubicBezTo>
                <a:cubicBezTo>
                  <a:pt x="1168" y="1118"/>
                  <a:pt x="1168" y="1104"/>
                  <a:pt x="1168" y="1104"/>
                </a:cubicBezTo>
                <a:cubicBezTo>
                  <a:pt x="1201" y="1038"/>
                  <a:pt x="1235" y="1004"/>
                  <a:pt x="1268" y="971"/>
                </a:cubicBezTo>
                <a:close/>
                <a:moveTo>
                  <a:pt x="2084" y="2229"/>
                </a:moveTo>
                <a:cubicBezTo>
                  <a:pt x="2086" y="2229"/>
                  <a:pt x="2083" y="2231"/>
                  <a:pt x="2069" y="2238"/>
                </a:cubicBezTo>
                <a:lnTo>
                  <a:pt x="2052" y="2238"/>
                </a:lnTo>
                <a:cubicBezTo>
                  <a:pt x="2066" y="2234"/>
                  <a:pt x="2081" y="2229"/>
                  <a:pt x="2084" y="2229"/>
                </a:cubicBezTo>
                <a:close/>
                <a:moveTo>
                  <a:pt x="1340" y="1"/>
                </a:moveTo>
                <a:cubicBezTo>
                  <a:pt x="1305" y="1"/>
                  <a:pt x="1270" y="2"/>
                  <a:pt x="1235" y="3"/>
                </a:cubicBezTo>
                <a:cubicBezTo>
                  <a:pt x="1153" y="3"/>
                  <a:pt x="1077" y="26"/>
                  <a:pt x="1011" y="63"/>
                </a:cubicBezTo>
                <a:lnTo>
                  <a:pt x="1011" y="63"/>
                </a:lnTo>
                <a:cubicBezTo>
                  <a:pt x="1007" y="63"/>
                  <a:pt x="1003" y="63"/>
                  <a:pt x="999" y="63"/>
                </a:cubicBezTo>
                <a:cubicBezTo>
                  <a:pt x="890" y="63"/>
                  <a:pt x="774" y="104"/>
                  <a:pt x="668" y="204"/>
                </a:cubicBezTo>
                <a:lnTo>
                  <a:pt x="601" y="237"/>
                </a:lnTo>
                <a:cubicBezTo>
                  <a:pt x="167" y="704"/>
                  <a:pt x="1" y="1371"/>
                  <a:pt x="167" y="2005"/>
                </a:cubicBezTo>
                <a:cubicBezTo>
                  <a:pt x="376" y="2736"/>
                  <a:pt x="1056" y="3222"/>
                  <a:pt x="1790" y="3222"/>
                </a:cubicBezTo>
                <a:cubicBezTo>
                  <a:pt x="1993" y="3222"/>
                  <a:pt x="2200" y="3185"/>
                  <a:pt x="2402" y="3106"/>
                </a:cubicBezTo>
                <a:cubicBezTo>
                  <a:pt x="2669" y="2972"/>
                  <a:pt x="2936" y="2772"/>
                  <a:pt x="3103" y="2505"/>
                </a:cubicBezTo>
                <a:cubicBezTo>
                  <a:pt x="3403" y="1972"/>
                  <a:pt x="3403" y="1338"/>
                  <a:pt x="3103" y="837"/>
                </a:cubicBezTo>
                <a:cubicBezTo>
                  <a:pt x="2659" y="299"/>
                  <a:pt x="2005" y="1"/>
                  <a:pt x="134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43" name="Google Shape;43;p2"/>
          <p:cNvSpPr/>
          <p:nvPr/>
        </p:nvSpPr>
        <p:spPr>
          <a:xfrm>
            <a:off x="1800675" y="4340788"/>
            <a:ext cx="321925" cy="310900"/>
          </a:xfrm>
          <a:custGeom>
            <a:avLst/>
            <a:gdLst/>
            <a:ahLst/>
            <a:cxnLst/>
            <a:rect l="l" t="t" r="r" b="b"/>
            <a:pathLst>
              <a:path w="12877" h="12436" extrusionOk="0">
                <a:moveTo>
                  <a:pt x="5600" y="919"/>
                </a:moveTo>
                <a:cubicBezTo>
                  <a:pt x="6011" y="919"/>
                  <a:pt x="6242" y="1617"/>
                  <a:pt x="6272" y="1936"/>
                </a:cubicBezTo>
                <a:cubicBezTo>
                  <a:pt x="6338" y="2503"/>
                  <a:pt x="6338" y="3104"/>
                  <a:pt x="6272" y="3671"/>
                </a:cubicBezTo>
                <a:cubicBezTo>
                  <a:pt x="6205" y="4449"/>
                  <a:pt x="6019" y="5228"/>
                  <a:pt x="5725" y="5967"/>
                </a:cubicBezTo>
                <a:lnTo>
                  <a:pt x="5725" y="5967"/>
                </a:lnTo>
                <a:cubicBezTo>
                  <a:pt x="5713" y="5987"/>
                  <a:pt x="5702" y="6006"/>
                  <a:pt x="5690" y="6025"/>
                </a:cubicBezTo>
                <a:lnTo>
                  <a:pt x="5690" y="6025"/>
                </a:lnTo>
                <a:cubicBezTo>
                  <a:pt x="5502" y="5836"/>
                  <a:pt x="5353" y="5627"/>
                  <a:pt x="5236" y="5403"/>
                </a:cubicBezTo>
                <a:lnTo>
                  <a:pt x="5236" y="5403"/>
                </a:lnTo>
                <a:cubicBezTo>
                  <a:pt x="5163" y="4899"/>
                  <a:pt x="5042" y="4402"/>
                  <a:pt x="4856" y="3932"/>
                </a:cubicBezTo>
                <a:lnTo>
                  <a:pt x="4856" y="3932"/>
                </a:lnTo>
                <a:cubicBezTo>
                  <a:pt x="4843" y="3756"/>
                  <a:pt x="4837" y="3579"/>
                  <a:pt x="4837" y="3404"/>
                </a:cubicBezTo>
                <a:cubicBezTo>
                  <a:pt x="4837" y="2803"/>
                  <a:pt x="4704" y="1302"/>
                  <a:pt x="5404" y="969"/>
                </a:cubicBezTo>
                <a:cubicBezTo>
                  <a:pt x="5473" y="934"/>
                  <a:pt x="5539" y="919"/>
                  <a:pt x="5600" y="919"/>
                </a:cubicBezTo>
                <a:close/>
                <a:moveTo>
                  <a:pt x="2127" y="2545"/>
                </a:moveTo>
                <a:cubicBezTo>
                  <a:pt x="2894" y="2545"/>
                  <a:pt x="3611" y="3480"/>
                  <a:pt x="3917" y="4097"/>
                </a:cubicBezTo>
                <a:lnTo>
                  <a:pt x="3917" y="4097"/>
                </a:lnTo>
                <a:cubicBezTo>
                  <a:pt x="3967" y="4686"/>
                  <a:pt x="4094" y="5263"/>
                  <a:pt x="4350" y="5780"/>
                </a:cubicBezTo>
                <a:lnTo>
                  <a:pt x="4350" y="5780"/>
                </a:lnTo>
                <a:cubicBezTo>
                  <a:pt x="4367" y="5914"/>
                  <a:pt x="4381" y="6048"/>
                  <a:pt x="4390" y="6182"/>
                </a:cubicBezTo>
                <a:lnTo>
                  <a:pt x="4390" y="6182"/>
                </a:lnTo>
                <a:cubicBezTo>
                  <a:pt x="4175" y="6257"/>
                  <a:pt x="3964" y="6291"/>
                  <a:pt x="3758" y="6291"/>
                </a:cubicBezTo>
                <a:cubicBezTo>
                  <a:pt x="2917" y="6291"/>
                  <a:pt x="2175" y="5715"/>
                  <a:pt x="1735" y="4938"/>
                </a:cubicBezTo>
                <a:cubicBezTo>
                  <a:pt x="1401" y="4404"/>
                  <a:pt x="901" y="2937"/>
                  <a:pt x="1802" y="2603"/>
                </a:cubicBezTo>
                <a:cubicBezTo>
                  <a:pt x="1910" y="2563"/>
                  <a:pt x="2019" y="2545"/>
                  <a:pt x="2127" y="2545"/>
                </a:cubicBezTo>
                <a:close/>
                <a:moveTo>
                  <a:pt x="10594" y="3135"/>
                </a:moveTo>
                <a:cubicBezTo>
                  <a:pt x="10768" y="3135"/>
                  <a:pt x="10931" y="3176"/>
                  <a:pt x="11075" y="3270"/>
                </a:cubicBezTo>
                <a:cubicBezTo>
                  <a:pt x="11542" y="3571"/>
                  <a:pt x="11442" y="4338"/>
                  <a:pt x="11275" y="4805"/>
                </a:cubicBezTo>
                <a:cubicBezTo>
                  <a:pt x="11042" y="5338"/>
                  <a:pt x="10641" y="5772"/>
                  <a:pt x="10141" y="6072"/>
                </a:cubicBezTo>
                <a:cubicBezTo>
                  <a:pt x="9361" y="6563"/>
                  <a:pt x="8432" y="6681"/>
                  <a:pt x="7513" y="6695"/>
                </a:cubicBezTo>
                <a:lnTo>
                  <a:pt x="7513" y="6695"/>
                </a:lnTo>
                <a:cubicBezTo>
                  <a:pt x="7183" y="6649"/>
                  <a:pt x="6844" y="6634"/>
                  <a:pt x="6505" y="6634"/>
                </a:cubicBezTo>
                <a:cubicBezTo>
                  <a:pt x="6485" y="6634"/>
                  <a:pt x="6465" y="6634"/>
                  <a:pt x="6444" y="6634"/>
                </a:cubicBezTo>
                <a:lnTo>
                  <a:pt x="6444" y="6634"/>
                </a:lnTo>
                <a:cubicBezTo>
                  <a:pt x="6448" y="6627"/>
                  <a:pt x="6451" y="6620"/>
                  <a:pt x="6454" y="6612"/>
                </a:cubicBezTo>
                <a:lnTo>
                  <a:pt x="6454" y="6612"/>
                </a:lnTo>
                <a:cubicBezTo>
                  <a:pt x="6891" y="5864"/>
                  <a:pt x="7447" y="5182"/>
                  <a:pt x="8073" y="4605"/>
                </a:cubicBezTo>
                <a:cubicBezTo>
                  <a:pt x="8573" y="4160"/>
                  <a:pt x="9723" y="3135"/>
                  <a:pt x="10594" y="3135"/>
                </a:cubicBezTo>
                <a:close/>
                <a:moveTo>
                  <a:pt x="6540" y="7614"/>
                </a:moveTo>
                <a:cubicBezTo>
                  <a:pt x="6696" y="7616"/>
                  <a:pt x="6853" y="7618"/>
                  <a:pt x="7009" y="7618"/>
                </a:cubicBezTo>
                <a:cubicBezTo>
                  <a:pt x="7109" y="7618"/>
                  <a:pt x="7208" y="7617"/>
                  <a:pt x="7307" y="7616"/>
                </a:cubicBezTo>
                <a:lnTo>
                  <a:pt x="7307" y="7616"/>
                </a:lnTo>
                <a:cubicBezTo>
                  <a:pt x="7800" y="7665"/>
                  <a:pt x="8279" y="7802"/>
                  <a:pt x="8673" y="8140"/>
                </a:cubicBezTo>
                <a:cubicBezTo>
                  <a:pt x="9240" y="8641"/>
                  <a:pt x="9440" y="9475"/>
                  <a:pt x="9174" y="10209"/>
                </a:cubicBezTo>
                <a:cubicBezTo>
                  <a:pt x="9048" y="10586"/>
                  <a:pt x="8684" y="10845"/>
                  <a:pt x="8279" y="10845"/>
                </a:cubicBezTo>
                <a:cubicBezTo>
                  <a:pt x="8255" y="10845"/>
                  <a:pt x="8231" y="10844"/>
                  <a:pt x="8206" y="10842"/>
                </a:cubicBezTo>
                <a:cubicBezTo>
                  <a:pt x="7739" y="10776"/>
                  <a:pt x="7539" y="10109"/>
                  <a:pt x="7372" y="9742"/>
                </a:cubicBezTo>
                <a:cubicBezTo>
                  <a:pt x="7052" y="9048"/>
                  <a:pt x="6775" y="8333"/>
                  <a:pt x="6540" y="7614"/>
                </a:cubicBezTo>
                <a:close/>
                <a:moveTo>
                  <a:pt x="4520" y="7290"/>
                </a:moveTo>
                <a:cubicBezTo>
                  <a:pt x="4587" y="7326"/>
                  <a:pt x="4659" y="7354"/>
                  <a:pt x="4737" y="7373"/>
                </a:cubicBezTo>
                <a:cubicBezTo>
                  <a:pt x="4772" y="7381"/>
                  <a:pt x="4807" y="7385"/>
                  <a:pt x="4841" y="7385"/>
                </a:cubicBezTo>
                <a:cubicBezTo>
                  <a:pt x="4946" y="7385"/>
                  <a:pt x="5045" y="7351"/>
                  <a:pt x="5128" y="7294"/>
                </a:cubicBezTo>
                <a:lnTo>
                  <a:pt x="5128" y="7294"/>
                </a:lnTo>
                <a:cubicBezTo>
                  <a:pt x="5147" y="7485"/>
                  <a:pt x="5281" y="7643"/>
                  <a:pt x="5447" y="7709"/>
                </a:cubicBezTo>
                <a:lnTo>
                  <a:pt x="5447" y="7709"/>
                </a:lnTo>
                <a:cubicBezTo>
                  <a:pt x="5420" y="8415"/>
                  <a:pt x="5227" y="9122"/>
                  <a:pt x="4904" y="9742"/>
                </a:cubicBezTo>
                <a:cubicBezTo>
                  <a:pt x="4737" y="10109"/>
                  <a:pt x="4504" y="10409"/>
                  <a:pt x="4237" y="10709"/>
                </a:cubicBezTo>
                <a:cubicBezTo>
                  <a:pt x="4062" y="10913"/>
                  <a:pt x="3659" y="11446"/>
                  <a:pt x="3338" y="11446"/>
                </a:cubicBezTo>
                <a:cubicBezTo>
                  <a:pt x="3290" y="11446"/>
                  <a:pt x="3245" y="11435"/>
                  <a:pt x="3203" y="11409"/>
                </a:cubicBezTo>
                <a:cubicBezTo>
                  <a:pt x="2869" y="11243"/>
                  <a:pt x="2836" y="10509"/>
                  <a:pt x="2836" y="10209"/>
                </a:cubicBezTo>
                <a:cubicBezTo>
                  <a:pt x="2836" y="9808"/>
                  <a:pt x="2936" y="9408"/>
                  <a:pt x="3103" y="9074"/>
                </a:cubicBezTo>
                <a:cubicBezTo>
                  <a:pt x="3479" y="8403"/>
                  <a:pt x="3963" y="7797"/>
                  <a:pt x="4520" y="7290"/>
                </a:cubicBezTo>
                <a:close/>
                <a:moveTo>
                  <a:pt x="5546" y="1"/>
                </a:moveTo>
                <a:cubicBezTo>
                  <a:pt x="5443" y="1"/>
                  <a:pt x="5340" y="12"/>
                  <a:pt x="5237" y="35"/>
                </a:cubicBezTo>
                <a:cubicBezTo>
                  <a:pt x="4173" y="294"/>
                  <a:pt x="3977" y="1521"/>
                  <a:pt x="3922" y="2496"/>
                </a:cubicBezTo>
                <a:lnTo>
                  <a:pt x="3922" y="2496"/>
                </a:lnTo>
                <a:cubicBezTo>
                  <a:pt x="3405" y="2006"/>
                  <a:pt x="2709" y="1609"/>
                  <a:pt x="2036" y="1609"/>
                </a:cubicBezTo>
                <a:cubicBezTo>
                  <a:pt x="1674" y="1609"/>
                  <a:pt x="1318" y="1724"/>
                  <a:pt x="1001" y="2003"/>
                </a:cubicBezTo>
                <a:cubicBezTo>
                  <a:pt x="0" y="2837"/>
                  <a:pt x="334" y="4438"/>
                  <a:pt x="901" y="5439"/>
                </a:cubicBezTo>
                <a:cubicBezTo>
                  <a:pt x="1421" y="6321"/>
                  <a:pt x="2310" y="7035"/>
                  <a:pt x="3297" y="7205"/>
                </a:cubicBezTo>
                <a:lnTo>
                  <a:pt x="3297" y="7205"/>
                </a:lnTo>
                <a:cubicBezTo>
                  <a:pt x="2731" y="7808"/>
                  <a:pt x="2251" y="8488"/>
                  <a:pt x="2035" y="9308"/>
                </a:cubicBezTo>
                <a:cubicBezTo>
                  <a:pt x="1768" y="10242"/>
                  <a:pt x="1835" y="11776"/>
                  <a:pt x="2836" y="12310"/>
                </a:cubicBezTo>
                <a:cubicBezTo>
                  <a:pt x="2984" y="12397"/>
                  <a:pt x="3137" y="12435"/>
                  <a:pt x="3291" y="12435"/>
                </a:cubicBezTo>
                <a:cubicBezTo>
                  <a:pt x="4144" y="12435"/>
                  <a:pt x="5042" y="11264"/>
                  <a:pt x="5438" y="10642"/>
                </a:cubicBezTo>
                <a:cubicBezTo>
                  <a:pt x="5725" y="10197"/>
                  <a:pt x="5944" y="9721"/>
                  <a:pt x="6095" y="9227"/>
                </a:cubicBezTo>
                <a:lnTo>
                  <a:pt x="6095" y="9227"/>
                </a:lnTo>
                <a:cubicBezTo>
                  <a:pt x="6120" y="9287"/>
                  <a:pt x="6146" y="9348"/>
                  <a:pt x="6171" y="9408"/>
                </a:cubicBezTo>
                <a:cubicBezTo>
                  <a:pt x="6372" y="10008"/>
                  <a:pt x="6672" y="10609"/>
                  <a:pt x="7039" y="11176"/>
                </a:cubicBezTo>
                <a:cubicBezTo>
                  <a:pt x="7372" y="11592"/>
                  <a:pt x="7815" y="11778"/>
                  <a:pt x="8262" y="11778"/>
                </a:cubicBezTo>
                <a:cubicBezTo>
                  <a:pt x="8889" y="11778"/>
                  <a:pt x="9524" y="11413"/>
                  <a:pt x="9874" y="10809"/>
                </a:cubicBezTo>
                <a:cubicBezTo>
                  <a:pt x="10408" y="9842"/>
                  <a:pt x="10274" y="8641"/>
                  <a:pt x="9574" y="7774"/>
                </a:cubicBezTo>
                <a:cubicBezTo>
                  <a:pt x="9468" y="7638"/>
                  <a:pt x="9354" y="7518"/>
                  <a:pt x="9233" y="7412"/>
                </a:cubicBezTo>
                <a:lnTo>
                  <a:pt x="9233" y="7412"/>
                </a:lnTo>
                <a:cubicBezTo>
                  <a:pt x="9892" y="7257"/>
                  <a:pt x="10518" y="6990"/>
                  <a:pt x="11075" y="6539"/>
                </a:cubicBezTo>
                <a:cubicBezTo>
                  <a:pt x="12076" y="5705"/>
                  <a:pt x="12876" y="3971"/>
                  <a:pt x="11909" y="2803"/>
                </a:cubicBezTo>
                <a:cubicBezTo>
                  <a:pt x="11558" y="2373"/>
                  <a:pt x="11118" y="2208"/>
                  <a:pt x="10652" y="2208"/>
                </a:cubicBezTo>
                <a:cubicBezTo>
                  <a:pt x="9747" y="2208"/>
                  <a:pt x="8745" y="2830"/>
                  <a:pt x="8106" y="3337"/>
                </a:cubicBezTo>
                <a:cubicBezTo>
                  <a:pt x="7769" y="3594"/>
                  <a:pt x="7448" y="3873"/>
                  <a:pt x="7147" y="4171"/>
                </a:cubicBezTo>
                <a:lnTo>
                  <a:pt x="7147" y="4171"/>
                </a:lnTo>
                <a:cubicBezTo>
                  <a:pt x="7208" y="3742"/>
                  <a:pt x="7239" y="3307"/>
                  <a:pt x="7239" y="2870"/>
                </a:cubicBezTo>
                <a:cubicBezTo>
                  <a:pt x="7239" y="2136"/>
                  <a:pt x="7239" y="1336"/>
                  <a:pt x="6839" y="735"/>
                </a:cubicBezTo>
                <a:cubicBezTo>
                  <a:pt x="6534" y="265"/>
                  <a:pt x="6046" y="1"/>
                  <a:pt x="554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44" name="Google Shape;44;p2"/>
          <p:cNvGrpSpPr/>
          <p:nvPr/>
        </p:nvGrpSpPr>
        <p:grpSpPr>
          <a:xfrm>
            <a:off x="5032475" y="4607963"/>
            <a:ext cx="311900" cy="314700"/>
            <a:chOff x="8571050" y="1873050"/>
            <a:chExt cx="311900" cy="314700"/>
          </a:xfrm>
        </p:grpSpPr>
        <p:sp>
          <p:nvSpPr>
            <p:cNvPr id="45" name="Google Shape;45;p2"/>
            <p:cNvSpPr/>
            <p:nvPr/>
          </p:nvSpPr>
          <p:spPr>
            <a:xfrm>
              <a:off x="8571050" y="1873050"/>
              <a:ext cx="311900" cy="314700"/>
            </a:xfrm>
            <a:custGeom>
              <a:avLst/>
              <a:gdLst/>
              <a:ahLst/>
              <a:cxnLst/>
              <a:rect l="l" t="t" r="r" b="b"/>
              <a:pathLst>
                <a:path w="12476" h="12588" extrusionOk="0">
                  <a:moveTo>
                    <a:pt x="6515" y="929"/>
                  </a:moveTo>
                  <a:cubicBezTo>
                    <a:pt x="7071" y="929"/>
                    <a:pt x="7622" y="1043"/>
                    <a:pt x="8139" y="1298"/>
                  </a:cubicBezTo>
                  <a:cubicBezTo>
                    <a:pt x="8210" y="1327"/>
                    <a:pt x="8279" y="1340"/>
                    <a:pt x="8345" y="1340"/>
                  </a:cubicBezTo>
                  <a:cubicBezTo>
                    <a:pt x="8479" y="1340"/>
                    <a:pt x="8599" y="1286"/>
                    <a:pt x="8691" y="1204"/>
                  </a:cubicBezTo>
                  <a:lnTo>
                    <a:pt x="8691" y="1204"/>
                  </a:lnTo>
                  <a:cubicBezTo>
                    <a:pt x="8751" y="1239"/>
                    <a:pt x="8804" y="1285"/>
                    <a:pt x="8873" y="1331"/>
                  </a:cubicBezTo>
                  <a:cubicBezTo>
                    <a:pt x="9107" y="1498"/>
                    <a:pt x="9307" y="1665"/>
                    <a:pt x="9507" y="1865"/>
                  </a:cubicBezTo>
                  <a:cubicBezTo>
                    <a:pt x="9907" y="2265"/>
                    <a:pt x="10241" y="2699"/>
                    <a:pt x="10508" y="3166"/>
                  </a:cubicBezTo>
                  <a:cubicBezTo>
                    <a:pt x="11108" y="4267"/>
                    <a:pt x="11408" y="5468"/>
                    <a:pt x="11442" y="6735"/>
                  </a:cubicBezTo>
                  <a:cubicBezTo>
                    <a:pt x="11475" y="7936"/>
                    <a:pt x="11442" y="9404"/>
                    <a:pt x="10508" y="10304"/>
                  </a:cubicBezTo>
                  <a:cubicBezTo>
                    <a:pt x="9674" y="11038"/>
                    <a:pt x="8640" y="11505"/>
                    <a:pt x="7539" y="11605"/>
                  </a:cubicBezTo>
                  <a:cubicBezTo>
                    <a:pt x="7275" y="11644"/>
                    <a:pt x="7012" y="11662"/>
                    <a:pt x="6751" y="11662"/>
                  </a:cubicBezTo>
                  <a:cubicBezTo>
                    <a:pt x="4966" y="11662"/>
                    <a:pt x="3287" y="10784"/>
                    <a:pt x="2268" y="9270"/>
                  </a:cubicBezTo>
                  <a:cubicBezTo>
                    <a:pt x="1101" y="7569"/>
                    <a:pt x="1034" y="5368"/>
                    <a:pt x="2035" y="3566"/>
                  </a:cubicBezTo>
                  <a:cubicBezTo>
                    <a:pt x="2924" y="2093"/>
                    <a:pt x="4742" y="929"/>
                    <a:pt x="6515" y="929"/>
                  </a:cubicBezTo>
                  <a:close/>
                  <a:moveTo>
                    <a:pt x="6555" y="0"/>
                  </a:moveTo>
                  <a:cubicBezTo>
                    <a:pt x="4670" y="0"/>
                    <a:pt x="2774" y="1021"/>
                    <a:pt x="1635" y="2499"/>
                  </a:cubicBezTo>
                  <a:cubicBezTo>
                    <a:pt x="100" y="4567"/>
                    <a:pt x="0" y="7336"/>
                    <a:pt x="1334" y="9537"/>
                  </a:cubicBezTo>
                  <a:cubicBezTo>
                    <a:pt x="2520" y="11456"/>
                    <a:pt x="4636" y="12587"/>
                    <a:pt x="6855" y="12587"/>
                  </a:cubicBezTo>
                  <a:cubicBezTo>
                    <a:pt x="7259" y="12587"/>
                    <a:pt x="7667" y="12550"/>
                    <a:pt x="8073" y="12473"/>
                  </a:cubicBezTo>
                  <a:cubicBezTo>
                    <a:pt x="9407" y="12239"/>
                    <a:pt x="10641" y="11539"/>
                    <a:pt x="11542" y="10505"/>
                  </a:cubicBezTo>
                  <a:cubicBezTo>
                    <a:pt x="12476" y="9337"/>
                    <a:pt x="12442" y="7469"/>
                    <a:pt x="12309" y="6035"/>
                  </a:cubicBezTo>
                  <a:cubicBezTo>
                    <a:pt x="12209" y="4434"/>
                    <a:pt x="11608" y="2866"/>
                    <a:pt x="10574" y="1632"/>
                  </a:cubicBezTo>
                  <a:cubicBezTo>
                    <a:pt x="10074" y="1031"/>
                    <a:pt x="9507" y="531"/>
                    <a:pt x="8806" y="197"/>
                  </a:cubicBezTo>
                  <a:cubicBezTo>
                    <a:pt x="8667" y="128"/>
                    <a:pt x="8499" y="91"/>
                    <a:pt x="8331" y="91"/>
                  </a:cubicBezTo>
                  <a:cubicBezTo>
                    <a:pt x="8179" y="91"/>
                    <a:pt x="8029" y="121"/>
                    <a:pt x="7902" y="185"/>
                  </a:cubicBezTo>
                  <a:lnTo>
                    <a:pt x="7902" y="185"/>
                  </a:lnTo>
                  <a:cubicBezTo>
                    <a:pt x="7461" y="59"/>
                    <a:pt x="7008" y="0"/>
                    <a:pt x="65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8662775" y="1977975"/>
              <a:ext cx="28375" cy="42475"/>
            </a:xfrm>
            <a:custGeom>
              <a:avLst/>
              <a:gdLst/>
              <a:ahLst/>
              <a:cxnLst/>
              <a:rect l="l" t="t" r="r" b="b"/>
              <a:pathLst>
                <a:path w="1135" h="1699" extrusionOk="0">
                  <a:moveTo>
                    <a:pt x="617" y="0"/>
                  </a:moveTo>
                  <a:cubicBezTo>
                    <a:pt x="537" y="0"/>
                    <a:pt x="463" y="29"/>
                    <a:pt x="401" y="70"/>
                  </a:cubicBezTo>
                  <a:cubicBezTo>
                    <a:pt x="267" y="136"/>
                    <a:pt x="201" y="237"/>
                    <a:pt x="167" y="337"/>
                  </a:cubicBezTo>
                  <a:lnTo>
                    <a:pt x="145" y="437"/>
                  </a:lnTo>
                  <a:lnTo>
                    <a:pt x="145" y="437"/>
                  </a:lnTo>
                  <a:cubicBezTo>
                    <a:pt x="127" y="470"/>
                    <a:pt x="112" y="503"/>
                    <a:pt x="101" y="537"/>
                  </a:cubicBezTo>
                  <a:lnTo>
                    <a:pt x="0" y="1104"/>
                  </a:lnTo>
                  <a:cubicBezTo>
                    <a:pt x="0" y="1171"/>
                    <a:pt x="0" y="1237"/>
                    <a:pt x="0" y="1271"/>
                  </a:cubicBezTo>
                  <a:cubicBezTo>
                    <a:pt x="0" y="1337"/>
                    <a:pt x="34" y="1404"/>
                    <a:pt x="67" y="1471"/>
                  </a:cubicBezTo>
                  <a:cubicBezTo>
                    <a:pt x="159" y="1608"/>
                    <a:pt x="313" y="1698"/>
                    <a:pt x="476" y="1698"/>
                  </a:cubicBezTo>
                  <a:cubicBezTo>
                    <a:pt x="551" y="1698"/>
                    <a:pt x="628" y="1679"/>
                    <a:pt x="701" y="1638"/>
                  </a:cubicBezTo>
                  <a:cubicBezTo>
                    <a:pt x="801" y="1571"/>
                    <a:pt x="901" y="1471"/>
                    <a:pt x="934" y="1337"/>
                  </a:cubicBezTo>
                  <a:cubicBezTo>
                    <a:pt x="968" y="1104"/>
                    <a:pt x="1035" y="837"/>
                    <a:pt x="1101" y="603"/>
                  </a:cubicBezTo>
                  <a:cubicBezTo>
                    <a:pt x="1135" y="470"/>
                    <a:pt x="1101" y="337"/>
                    <a:pt x="1035" y="237"/>
                  </a:cubicBezTo>
                  <a:cubicBezTo>
                    <a:pt x="968" y="136"/>
                    <a:pt x="868" y="36"/>
                    <a:pt x="768" y="36"/>
                  </a:cubicBezTo>
                  <a:cubicBezTo>
                    <a:pt x="717" y="11"/>
                    <a:pt x="666" y="0"/>
                    <a:pt x="6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8738650" y="1982725"/>
              <a:ext cx="30900" cy="44550"/>
            </a:xfrm>
            <a:custGeom>
              <a:avLst/>
              <a:gdLst/>
              <a:ahLst/>
              <a:cxnLst/>
              <a:rect l="l" t="t" r="r" b="b"/>
              <a:pathLst>
                <a:path w="1236" h="1782" extrusionOk="0">
                  <a:moveTo>
                    <a:pt x="781" y="0"/>
                  </a:moveTo>
                  <a:cubicBezTo>
                    <a:pt x="697" y="0"/>
                    <a:pt x="599" y="31"/>
                    <a:pt x="501" y="80"/>
                  </a:cubicBezTo>
                  <a:cubicBezTo>
                    <a:pt x="469" y="102"/>
                    <a:pt x="440" y="127"/>
                    <a:pt x="414" y="154"/>
                  </a:cubicBezTo>
                  <a:lnTo>
                    <a:pt x="414" y="154"/>
                  </a:lnTo>
                  <a:cubicBezTo>
                    <a:pt x="321" y="194"/>
                    <a:pt x="232" y="289"/>
                    <a:pt x="201" y="413"/>
                  </a:cubicBezTo>
                  <a:cubicBezTo>
                    <a:pt x="168" y="680"/>
                    <a:pt x="101" y="947"/>
                    <a:pt x="34" y="1181"/>
                  </a:cubicBezTo>
                  <a:cubicBezTo>
                    <a:pt x="1" y="1314"/>
                    <a:pt x="34" y="1448"/>
                    <a:pt x="68" y="1548"/>
                  </a:cubicBezTo>
                  <a:cubicBezTo>
                    <a:pt x="134" y="1648"/>
                    <a:pt x="234" y="1748"/>
                    <a:pt x="368" y="1781"/>
                  </a:cubicBezTo>
                  <a:cubicBezTo>
                    <a:pt x="468" y="1781"/>
                    <a:pt x="601" y="1781"/>
                    <a:pt x="735" y="1714"/>
                  </a:cubicBezTo>
                  <a:cubicBezTo>
                    <a:pt x="835" y="1648"/>
                    <a:pt x="902" y="1548"/>
                    <a:pt x="935" y="1448"/>
                  </a:cubicBezTo>
                  <a:cubicBezTo>
                    <a:pt x="1035" y="1147"/>
                    <a:pt x="1135" y="880"/>
                    <a:pt x="1202" y="614"/>
                  </a:cubicBezTo>
                  <a:cubicBezTo>
                    <a:pt x="1235" y="480"/>
                    <a:pt x="1235" y="347"/>
                    <a:pt x="1168" y="247"/>
                  </a:cubicBezTo>
                  <a:cubicBezTo>
                    <a:pt x="1102" y="147"/>
                    <a:pt x="1002" y="47"/>
                    <a:pt x="868" y="13"/>
                  </a:cubicBezTo>
                  <a:cubicBezTo>
                    <a:pt x="841" y="4"/>
                    <a:pt x="812" y="0"/>
                    <a:pt x="7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8636225" y="2044500"/>
              <a:ext cx="150825" cy="63025"/>
            </a:xfrm>
            <a:custGeom>
              <a:avLst/>
              <a:gdLst/>
              <a:ahLst/>
              <a:cxnLst/>
              <a:rect l="l" t="t" r="r" b="b"/>
              <a:pathLst>
                <a:path w="6033" h="2521" extrusionOk="0">
                  <a:moveTo>
                    <a:pt x="617" y="1"/>
                  </a:moveTo>
                  <a:cubicBezTo>
                    <a:pt x="314" y="1"/>
                    <a:pt x="1" y="262"/>
                    <a:pt x="162" y="644"/>
                  </a:cubicBezTo>
                  <a:cubicBezTo>
                    <a:pt x="362" y="1912"/>
                    <a:pt x="1696" y="2446"/>
                    <a:pt x="2830" y="2512"/>
                  </a:cubicBezTo>
                  <a:cubicBezTo>
                    <a:pt x="2931" y="2518"/>
                    <a:pt x="3031" y="2520"/>
                    <a:pt x="3131" y="2520"/>
                  </a:cubicBezTo>
                  <a:cubicBezTo>
                    <a:pt x="3663" y="2520"/>
                    <a:pt x="4188" y="2442"/>
                    <a:pt x="4665" y="2246"/>
                  </a:cubicBezTo>
                  <a:cubicBezTo>
                    <a:pt x="5232" y="2012"/>
                    <a:pt x="5666" y="1578"/>
                    <a:pt x="5933" y="1045"/>
                  </a:cubicBezTo>
                  <a:cubicBezTo>
                    <a:pt x="6033" y="811"/>
                    <a:pt x="5966" y="544"/>
                    <a:pt x="5766" y="411"/>
                  </a:cubicBezTo>
                  <a:cubicBezTo>
                    <a:pt x="5683" y="364"/>
                    <a:pt x="5592" y="341"/>
                    <a:pt x="5504" y="341"/>
                  </a:cubicBezTo>
                  <a:cubicBezTo>
                    <a:pt x="5345" y="341"/>
                    <a:pt x="5197" y="415"/>
                    <a:pt x="5132" y="544"/>
                  </a:cubicBezTo>
                  <a:cubicBezTo>
                    <a:pt x="4965" y="945"/>
                    <a:pt x="4665" y="1245"/>
                    <a:pt x="4298" y="1378"/>
                  </a:cubicBezTo>
                  <a:cubicBezTo>
                    <a:pt x="3937" y="1517"/>
                    <a:pt x="3552" y="1587"/>
                    <a:pt x="3164" y="1587"/>
                  </a:cubicBezTo>
                  <a:cubicBezTo>
                    <a:pt x="3086" y="1587"/>
                    <a:pt x="3008" y="1584"/>
                    <a:pt x="2930" y="1578"/>
                  </a:cubicBezTo>
                  <a:cubicBezTo>
                    <a:pt x="2163" y="1545"/>
                    <a:pt x="1196" y="1278"/>
                    <a:pt x="1062" y="378"/>
                  </a:cubicBezTo>
                  <a:cubicBezTo>
                    <a:pt x="1010" y="113"/>
                    <a:pt x="815" y="1"/>
                    <a:pt x="6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49" name="Google Shape;49;p2"/>
          <p:cNvGrpSpPr/>
          <p:nvPr/>
        </p:nvGrpSpPr>
        <p:grpSpPr>
          <a:xfrm>
            <a:off x="1541184" y="829733"/>
            <a:ext cx="686239" cy="223927"/>
            <a:chOff x="3798300" y="2287225"/>
            <a:chExt cx="730975" cy="238525"/>
          </a:xfrm>
        </p:grpSpPr>
        <p:sp>
          <p:nvSpPr>
            <p:cNvPr id="50" name="Google Shape;50;p2"/>
            <p:cNvSpPr/>
            <p:nvPr/>
          </p:nvSpPr>
          <p:spPr>
            <a:xfrm>
              <a:off x="3798300" y="2287225"/>
              <a:ext cx="722625" cy="238525"/>
            </a:xfrm>
            <a:custGeom>
              <a:avLst/>
              <a:gdLst/>
              <a:ahLst/>
              <a:cxnLst/>
              <a:rect l="l" t="t" r="r" b="b"/>
              <a:pathLst>
                <a:path w="28905" h="9541" extrusionOk="0">
                  <a:moveTo>
                    <a:pt x="5536" y="982"/>
                  </a:moveTo>
                  <a:cubicBezTo>
                    <a:pt x="5554" y="982"/>
                    <a:pt x="5571" y="986"/>
                    <a:pt x="5588" y="995"/>
                  </a:cubicBezTo>
                  <a:cubicBezTo>
                    <a:pt x="5821" y="1129"/>
                    <a:pt x="5588" y="2096"/>
                    <a:pt x="5554" y="2263"/>
                  </a:cubicBezTo>
                  <a:cubicBezTo>
                    <a:pt x="5421" y="3164"/>
                    <a:pt x="5154" y="4064"/>
                    <a:pt x="4754" y="4932"/>
                  </a:cubicBezTo>
                  <a:cubicBezTo>
                    <a:pt x="4706" y="5042"/>
                    <a:pt x="4649" y="5168"/>
                    <a:pt x="4585" y="5303"/>
                  </a:cubicBezTo>
                  <a:lnTo>
                    <a:pt x="4585" y="5303"/>
                  </a:lnTo>
                  <a:cubicBezTo>
                    <a:pt x="4305" y="4192"/>
                    <a:pt x="4401" y="2999"/>
                    <a:pt x="4887" y="1929"/>
                  </a:cubicBezTo>
                  <a:cubicBezTo>
                    <a:pt x="4949" y="1743"/>
                    <a:pt x="5299" y="982"/>
                    <a:pt x="5536" y="982"/>
                  </a:cubicBezTo>
                  <a:close/>
                  <a:moveTo>
                    <a:pt x="13440" y="2437"/>
                  </a:moveTo>
                  <a:cubicBezTo>
                    <a:pt x="13700" y="2437"/>
                    <a:pt x="13943" y="2626"/>
                    <a:pt x="13994" y="2930"/>
                  </a:cubicBezTo>
                  <a:cubicBezTo>
                    <a:pt x="14127" y="3564"/>
                    <a:pt x="13760" y="4331"/>
                    <a:pt x="13493" y="4865"/>
                  </a:cubicBezTo>
                  <a:cubicBezTo>
                    <a:pt x="13311" y="5270"/>
                    <a:pt x="13092" y="5663"/>
                    <a:pt x="12843" y="6037"/>
                  </a:cubicBezTo>
                  <a:lnTo>
                    <a:pt x="12843" y="6037"/>
                  </a:lnTo>
                  <a:cubicBezTo>
                    <a:pt x="12692" y="5943"/>
                    <a:pt x="12561" y="5822"/>
                    <a:pt x="12459" y="5665"/>
                  </a:cubicBezTo>
                  <a:cubicBezTo>
                    <a:pt x="12059" y="5032"/>
                    <a:pt x="12226" y="3964"/>
                    <a:pt x="12459" y="3297"/>
                  </a:cubicBezTo>
                  <a:cubicBezTo>
                    <a:pt x="12559" y="2930"/>
                    <a:pt x="12826" y="2630"/>
                    <a:pt x="13193" y="2496"/>
                  </a:cubicBezTo>
                  <a:cubicBezTo>
                    <a:pt x="13273" y="2456"/>
                    <a:pt x="13358" y="2437"/>
                    <a:pt x="13440" y="2437"/>
                  </a:cubicBezTo>
                  <a:close/>
                  <a:moveTo>
                    <a:pt x="5662" y="0"/>
                  </a:moveTo>
                  <a:cubicBezTo>
                    <a:pt x="5196" y="0"/>
                    <a:pt x="4695" y="361"/>
                    <a:pt x="4420" y="762"/>
                  </a:cubicBezTo>
                  <a:cubicBezTo>
                    <a:pt x="3887" y="1629"/>
                    <a:pt x="3553" y="2630"/>
                    <a:pt x="3486" y="3664"/>
                  </a:cubicBezTo>
                  <a:cubicBezTo>
                    <a:pt x="3422" y="4617"/>
                    <a:pt x="3600" y="5555"/>
                    <a:pt x="3986" y="6397"/>
                  </a:cubicBezTo>
                  <a:lnTo>
                    <a:pt x="3986" y="6397"/>
                  </a:lnTo>
                  <a:cubicBezTo>
                    <a:pt x="3401" y="7331"/>
                    <a:pt x="2595" y="8245"/>
                    <a:pt x="1710" y="8245"/>
                  </a:cubicBezTo>
                  <a:cubicBezTo>
                    <a:pt x="1441" y="8245"/>
                    <a:pt x="1164" y="8161"/>
                    <a:pt x="884" y="7967"/>
                  </a:cubicBezTo>
                  <a:cubicBezTo>
                    <a:pt x="801" y="7912"/>
                    <a:pt x="719" y="7888"/>
                    <a:pt x="642" y="7888"/>
                  </a:cubicBezTo>
                  <a:cubicBezTo>
                    <a:pt x="256" y="7888"/>
                    <a:pt x="0" y="8495"/>
                    <a:pt x="417" y="8801"/>
                  </a:cubicBezTo>
                  <a:lnTo>
                    <a:pt x="417" y="8768"/>
                  </a:lnTo>
                  <a:cubicBezTo>
                    <a:pt x="839" y="9054"/>
                    <a:pt x="1255" y="9176"/>
                    <a:pt x="1657" y="9176"/>
                  </a:cubicBezTo>
                  <a:cubicBezTo>
                    <a:pt x="2767" y="9176"/>
                    <a:pt x="3767" y="8243"/>
                    <a:pt x="4484" y="7268"/>
                  </a:cubicBezTo>
                  <a:lnTo>
                    <a:pt x="4484" y="7268"/>
                  </a:lnTo>
                  <a:cubicBezTo>
                    <a:pt x="4859" y="7805"/>
                    <a:pt x="5331" y="8281"/>
                    <a:pt x="5888" y="8668"/>
                  </a:cubicBezTo>
                  <a:cubicBezTo>
                    <a:pt x="6737" y="9246"/>
                    <a:pt x="7733" y="9540"/>
                    <a:pt x="8733" y="9540"/>
                  </a:cubicBezTo>
                  <a:cubicBezTo>
                    <a:pt x="9579" y="9540"/>
                    <a:pt x="10427" y="9329"/>
                    <a:pt x="11192" y="8901"/>
                  </a:cubicBezTo>
                  <a:cubicBezTo>
                    <a:pt x="11962" y="8461"/>
                    <a:pt x="12614" y="7858"/>
                    <a:pt x="13161" y="7165"/>
                  </a:cubicBezTo>
                  <a:lnTo>
                    <a:pt x="13161" y="7165"/>
                  </a:lnTo>
                  <a:cubicBezTo>
                    <a:pt x="13594" y="7281"/>
                    <a:pt x="14053" y="7312"/>
                    <a:pt x="14505" y="7312"/>
                  </a:cubicBezTo>
                  <a:cubicBezTo>
                    <a:pt x="14693" y="7312"/>
                    <a:pt x="14879" y="7306"/>
                    <a:pt x="15061" y="7300"/>
                  </a:cubicBezTo>
                  <a:cubicBezTo>
                    <a:pt x="16496" y="7200"/>
                    <a:pt x="17930" y="7100"/>
                    <a:pt x="19364" y="7000"/>
                  </a:cubicBezTo>
                  <a:lnTo>
                    <a:pt x="28304" y="6433"/>
                  </a:lnTo>
                  <a:cubicBezTo>
                    <a:pt x="28894" y="6400"/>
                    <a:pt x="28904" y="5498"/>
                    <a:pt x="28335" y="5498"/>
                  </a:cubicBezTo>
                  <a:cubicBezTo>
                    <a:pt x="28325" y="5498"/>
                    <a:pt x="28315" y="5498"/>
                    <a:pt x="28304" y="5499"/>
                  </a:cubicBezTo>
                  <a:lnTo>
                    <a:pt x="16662" y="6266"/>
                  </a:lnTo>
                  <a:cubicBezTo>
                    <a:pt x="16009" y="6320"/>
                    <a:pt x="15333" y="6375"/>
                    <a:pt x="14653" y="6375"/>
                  </a:cubicBezTo>
                  <a:cubicBezTo>
                    <a:pt x="14500" y="6375"/>
                    <a:pt x="14347" y="6372"/>
                    <a:pt x="14194" y="6366"/>
                  </a:cubicBezTo>
                  <a:cubicBezTo>
                    <a:pt x="14053" y="6358"/>
                    <a:pt x="13902" y="6346"/>
                    <a:pt x="13749" y="6326"/>
                  </a:cubicBezTo>
                  <a:lnTo>
                    <a:pt x="13749" y="6326"/>
                  </a:lnTo>
                  <a:cubicBezTo>
                    <a:pt x="14094" y="5773"/>
                    <a:pt x="14385" y="5188"/>
                    <a:pt x="14628" y="4598"/>
                  </a:cubicBezTo>
                  <a:cubicBezTo>
                    <a:pt x="14928" y="3831"/>
                    <a:pt x="15161" y="2863"/>
                    <a:pt x="14661" y="2130"/>
                  </a:cubicBezTo>
                  <a:cubicBezTo>
                    <a:pt x="14353" y="1719"/>
                    <a:pt x="13880" y="1497"/>
                    <a:pt x="13391" y="1497"/>
                  </a:cubicBezTo>
                  <a:cubicBezTo>
                    <a:pt x="13086" y="1497"/>
                    <a:pt x="12775" y="1583"/>
                    <a:pt x="12493" y="1763"/>
                  </a:cubicBezTo>
                  <a:cubicBezTo>
                    <a:pt x="11659" y="2296"/>
                    <a:pt x="11425" y="3364"/>
                    <a:pt x="11325" y="4298"/>
                  </a:cubicBezTo>
                  <a:cubicBezTo>
                    <a:pt x="11259" y="5232"/>
                    <a:pt x="11459" y="6199"/>
                    <a:pt x="12293" y="6766"/>
                  </a:cubicBezTo>
                  <a:cubicBezTo>
                    <a:pt x="12293" y="6767"/>
                    <a:pt x="12294" y="6767"/>
                    <a:pt x="12295" y="6768"/>
                  </a:cubicBezTo>
                  <a:lnTo>
                    <a:pt x="12295" y="6768"/>
                  </a:lnTo>
                  <a:cubicBezTo>
                    <a:pt x="11382" y="7799"/>
                    <a:pt x="10156" y="8635"/>
                    <a:pt x="8770" y="8635"/>
                  </a:cubicBezTo>
                  <a:cubicBezTo>
                    <a:pt x="8744" y="8635"/>
                    <a:pt x="8717" y="8635"/>
                    <a:pt x="8690" y="8634"/>
                  </a:cubicBezTo>
                  <a:cubicBezTo>
                    <a:pt x="7189" y="8601"/>
                    <a:pt x="5821" y="7767"/>
                    <a:pt x="5054" y="6499"/>
                  </a:cubicBezTo>
                  <a:cubicBezTo>
                    <a:pt x="5044" y="6481"/>
                    <a:pt x="5034" y="6462"/>
                    <a:pt x="5024" y="6443"/>
                  </a:cubicBezTo>
                  <a:lnTo>
                    <a:pt x="5024" y="6443"/>
                  </a:lnTo>
                  <a:cubicBezTo>
                    <a:pt x="5046" y="6406"/>
                    <a:pt x="5067" y="6369"/>
                    <a:pt x="5087" y="6333"/>
                  </a:cubicBezTo>
                  <a:cubicBezTo>
                    <a:pt x="5655" y="5365"/>
                    <a:pt x="6055" y="4331"/>
                    <a:pt x="6322" y="3264"/>
                  </a:cubicBezTo>
                  <a:cubicBezTo>
                    <a:pt x="6422" y="2763"/>
                    <a:pt x="6488" y="2263"/>
                    <a:pt x="6555" y="1763"/>
                  </a:cubicBezTo>
                  <a:cubicBezTo>
                    <a:pt x="6655" y="1296"/>
                    <a:pt x="6589" y="862"/>
                    <a:pt x="6388" y="428"/>
                  </a:cubicBezTo>
                  <a:cubicBezTo>
                    <a:pt x="6192" y="122"/>
                    <a:pt x="5933" y="0"/>
                    <a:pt x="566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4418700" y="2374225"/>
              <a:ext cx="110575" cy="120525"/>
            </a:xfrm>
            <a:custGeom>
              <a:avLst/>
              <a:gdLst/>
              <a:ahLst/>
              <a:cxnLst/>
              <a:rect l="l" t="t" r="r" b="b"/>
              <a:pathLst>
                <a:path w="4423" h="4821" extrusionOk="0">
                  <a:moveTo>
                    <a:pt x="940" y="1"/>
                  </a:moveTo>
                  <a:cubicBezTo>
                    <a:pt x="819" y="1"/>
                    <a:pt x="703" y="51"/>
                    <a:pt x="619" y="151"/>
                  </a:cubicBezTo>
                  <a:cubicBezTo>
                    <a:pt x="419" y="317"/>
                    <a:pt x="419" y="618"/>
                    <a:pt x="619" y="784"/>
                  </a:cubicBezTo>
                  <a:lnTo>
                    <a:pt x="619" y="851"/>
                  </a:lnTo>
                  <a:cubicBezTo>
                    <a:pt x="1345" y="1473"/>
                    <a:pt x="2111" y="2035"/>
                    <a:pt x="2918" y="2552"/>
                  </a:cubicBezTo>
                  <a:lnTo>
                    <a:pt x="2918" y="2552"/>
                  </a:lnTo>
                  <a:lnTo>
                    <a:pt x="453" y="3953"/>
                  </a:lnTo>
                  <a:cubicBezTo>
                    <a:pt x="1" y="4207"/>
                    <a:pt x="266" y="4820"/>
                    <a:pt x="682" y="4820"/>
                  </a:cubicBezTo>
                  <a:cubicBezTo>
                    <a:pt x="757" y="4820"/>
                    <a:pt x="838" y="4800"/>
                    <a:pt x="920" y="4754"/>
                  </a:cubicBezTo>
                  <a:lnTo>
                    <a:pt x="4122" y="2986"/>
                  </a:lnTo>
                  <a:cubicBezTo>
                    <a:pt x="4422" y="2786"/>
                    <a:pt x="4422" y="2319"/>
                    <a:pt x="4122" y="2152"/>
                  </a:cubicBezTo>
                  <a:cubicBezTo>
                    <a:pt x="3088" y="1552"/>
                    <a:pt x="2154" y="884"/>
                    <a:pt x="1286" y="151"/>
                  </a:cubicBezTo>
                  <a:cubicBezTo>
                    <a:pt x="1186" y="51"/>
                    <a:pt x="1061" y="1"/>
                    <a:pt x="9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52" name="Google Shape;52;p2"/>
          <p:cNvGrpSpPr/>
          <p:nvPr/>
        </p:nvGrpSpPr>
        <p:grpSpPr>
          <a:xfrm>
            <a:off x="7553320" y="4416698"/>
            <a:ext cx="545748" cy="159103"/>
            <a:chOff x="5393300" y="2420750"/>
            <a:chExt cx="581325" cy="169475"/>
          </a:xfrm>
        </p:grpSpPr>
        <p:sp>
          <p:nvSpPr>
            <p:cNvPr id="53" name="Google Shape;53;p2"/>
            <p:cNvSpPr/>
            <p:nvPr/>
          </p:nvSpPr>
          <p:spPr>
            <a:xfrm>
              <a:off x="5393300" y="2420750"/>
              <a:ext cx="581325" cy="169475"/>
            </a:xfrm>
            <a:custGeom>
              <a:avLst/>
              <a:gdLst/>
              <a:ahLst/>
              <a:cxnLst/>
              <a:rect l="l" t="t" r="r" b="b"/>
              <a:pathLst>
                <a:path w="23253" h="6779" extrusionOk="0">
                  <a:moveTo>
                    <a:pt x="13116" y="2293"/>
                  </a:moveTo>
                  <a:cubicBezTo>
                    <a:pt x="13135" y="2304"/>
                    <a:pt x="13154" y="2315"/>
                    <a:pt x="13172" y="2326"/>
                  </a:cubicBezTo>
                  <a:cubicBezTo>
                    <a:pt x="13906" y="2759"/>
                    <a:pt x="14573" y="3560"/>
                    <a:pt x="14440" y="4494"/>
                  </a:cubicBezTo>
                  <a:cubicBezTo>
                    <a:pt x="14374" y="4890"/>
                    <a:pt x="14133" y="5127"/>
                    <a:pt x="13834" y="5127"/>
                  </a:cubicBezTo>
                  <a:cubicBezTo>
                    <a:pt x="13679" y="5127"/>
                    <a:pt x="13509" y="5064"/>
                    <a:pt x="13339" y="4928"/>
                  </a:cubicBezTo>
                  <a:cubicBezTo>
                    <a:pt x="12972" y="4594"/>
                    <a:pt x="12772" y="4094"/>
                    <a:pt x="12805" y="3593"/>
                  </a:cubicBezTo>
                  <a:cubicBezTo>
                    <a:pt x="12791" y="3083"/>
                    <a:pt x="12907" y="2651"/>
                    <a:pt x="13116" y="2293"/>
                  </a:cubicBezTo>
                  <a:close/>
                  <a:moveTo>
                    <a:pt x="15863" y="0"/>
                  </a:moveTo>
                  <a:cubicBezTo>
                    <a:pt x="14729" y="0"/>
                    <a:pt x="13609" y="359"/>
                    <a:pt x="12840" y="1117"/>
                  </a:cubicBezTo>
                  <a:lnTo>
                    <a:pt x="12840" y="1117"/>
                  </a:lnTo>
                  <a:cubicBezTo>
                    <a:pt x="12235" y="894"/>
                    <a:pt x="11591" y="777"/>
                    <a:pt x="10991" y="777"/>
                  </a:cubicBezTo>
                  <a:cubicBezTo>
                    <a:pt x="10871" y="777"/>
                    <a:pt x="10753" y="782"/>
                    <a:pt x="10637" y="791"/>
                  </a:cubicBezTo>
                  <a:cubicBezTo>
                    <a:pt x="8969" y="958"/>
                    <a:pt x="7468" y="1725"/>
                    <a:pt x="5967" y="2359"/>
                  </a:cubicBezTo>
                  <a:cubicBezTo>
                    <a:pt x="4938" y="2762"/>
                    <a:pt x="3758" y="3165"/>
                    <a:pt x="2610" y="3165"/>
                  </a:cubicBezTo>
                  <a:cubicBezTo>
                    <a:pt x="2046" y="3165"/>
                    <a:pt x="1490" y="3068"/>
                    <a:pt x="963" y="2826"/>
                  </a:cubicBezTo>
                  <a:cubicBezTo>
                    <a:pt x="897" y="2797"/>
                    <a:pt x="831" y="2784"/>
                    <a:pt x="767" y="2784"/>
                  </a:cubicBezTo>
                  <a:cubicBezTo>
                    <a:pt x="322" y="2784"/>
                    <a:pt x="0" y="3427"/>
                    <a:pt x="496" y="3660"/>
                  </a:cubicBezTo>
                  <a:cubicBezTo>
                    <a:pt x="1196" y="3972"/>
                    <a:pt x="1906" y="4100"/>
                    <a:pt x="2617" y="4100"/>
                  </a:cubicBezTo>
                  <a:cubicBezTo>
                    <a:pt x="4108" y="4100"/>
                    <a:pt x="5600" y="3536"/>
                    <a:pt x="7001" y="2926"/>
                  </a:cubicBezTo>
                  <a:cubicBezTo>
                    <a:pt x="8283" y="2374"/>
                    <a:pt x="9697" y="1762"/>
                    <a:pt x="11088" y="1762"/>
                  </a:cubicBezTo>
                  <a:cubicBezTo>
                    <a:pt x="11476" y="1762"/>
                    <a:pt x="11863" y="1810"/>
                    <a:pt x="12244" y="1920"/>
                  </a:cubicBezTo>
                  <a:lnTo>
                    <a:pt x="12244" y="1920"/>
                  </a:lnTo>
                  <a:cubicBezTo>
                    <a:pt x="12088" y="2219"/>
                    <a:pt x="11972" y="2554"/>
                    <a:pt x="11905" y="2926"/>
                  </a:cubicBezTo>
                  <a:cubicBezTo>
                    <a:pt x="11704" y="3994"/>
                    <a:pt x="12038" y="5261"/>
                    <a:pt x="13039" y="5828"/>
                  </a:cubicBezTo>
                  <a:cubicBezTo>
                    <a:pt x="13313" y="5985"/>
                    <a:pt x="13584" y="6055"/>
                    <a:pt x="13839" y="6055"/>
                  </a:cubicBezTo>
                  <a:cubicBezTo>
                    <a:pt x="14667" y="6055"/>
                    <a:pt x="15323" y="5312"/>
                    <a:pt x="15374" y="4394"/>
                  </a:cubicBezTo>
                  <a:cubicBezTo>
                    <a:pt x="15459" y="3149"/>
                    <a:pt x="14759" y="2191"/>
                    <a:pt x="13778" y="1575"/>
                  </a:cubicBezTo>
                  <a:lnTo>
                    <a:pt x="13778" y="1575"/>
                  </a:lnTo>
                  <a:cubicBezTo>
                    <a:pt x="14376" y="1144"/>
                    <a:pt x="15176" y="939"/>
                    <a:pt x="15967" y="939"/>
                  </a:cubicBezTo>
                  <a:cubicBezTo>
                    <a:pt x="16407" y="939"/>
                    <a:pt x="16844" y="1002"/>
                    <a:pt x="17242" y="1125"/>
                  </a:cubicBezTo>
                  <a:cubicBezTo>
                    <a:pt x="18443" y="1592"/>
                    <a:pt x="19543" y="2326"/>
                    <a:pt x="20411" y="3293"/>
                  </a:cubicBezTo>
                  <a:cubicBezTo>
                    <a:pt x="21311" y="4160"/>
                    <a:pt x="22079" y="5161"/>
                    <a:pt x="22279" y="6429"/>
                  </a:cubicBezTo>
                  <a:cubicBezTo>
                    <a:pt x="22319" y="6673"/>
                    <a:pt x="22492" y="6779"/>
                    <a:pt x="22678" y="6779"/>
                  </a:cubicBezTo>
                  <a:cubicBezTo>
                    <a:pt x="22951" y="6779"/>
                    <a:pt x="23252" y="6552"/>
                    <a:pt x="23213" y="6195"/>
                  </a:cubicBezTo>
                  <a:cubicBezTo>
                    <a:pt x="22979" y="4828"/>
                    <a:pt x="22145" y="3693"/>
                    <a:pt x="21211" y="2726"/>
                  </a:cubicBezTo>
                  <a:cubicBezTo>
                    <a:pt x="20244" y="1725"/>
                    <a:pt x="19110" y="925"/>
                    <a:pt x="17875" y="391"/>
                  </a:cubicBezTo>
                  <a:cubicBezTo>
                    <a:pt x="17250" y="134"/>
                    <a:pt x="16554" y="0"/>
                    <a:pt x="158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5395700" y="2435100"/>
              <a:ext cx="80900" cy="141375"/>
            </a:xfrm>
            <a:custGeom>
              <a:avLst/>
              <a:gdLst/>
              <a:ahLst/>
              <a:cxnLst/>
              <a:rect l="l" t="t" r="r" b="b"/>
              <a:pathLst>
                <a:path w="3236" h="5655" extrusionOk="0">
                  <a:moveTo>
                    <a:pt x="2715" y="1"/>
                  </a:moveTo>
                  <a:cubicBezTo>
                    <a:pt x="2594" y="1"/>
                    <a:pt x="2469" y="51"/>
                    <a:pt x="2368" y="151"/>
                  </a:cubicBezTo>
                  <a:lnTo>
                    <a:pt x="1068" y="1251"/>
                  </a:lnTo>
                  <a:cubicBezTo>
                    <a:pt x="701" y="1552"/>
                    <a:pt x="200" y="1885"/>
                    <a:pt x="100" y="2386"/>
                  </a:cubicBezTo>
                  <a:cubicBezTo>
                    <a:pt x="0" y="2919"/>
                    <a:pt x="334" y="3520"/>
                    <a:pt x="567" y="3987"/>
                  </a:cubicBezTo>
                  <a:cubicBezTo>
                    <a:pt x="834" y="4487"/>
                    <a:pt x="1134" y="4987"/>
                    <a:pt x="1468" y="5454"/>
                  </a:cubicBezTo>
                  <a:cubicBezTo>
                    <a:pt x="1558" y="5595"/>
                    <a:pt x="1697" y="5654"/>
                    <a:pt x="1838" y="5654"/>
                  </a:cubicBezTo>
                  <a:cubicBezTo>
                    <a:pt x="2165" y="5654"/>
                    <a:pt x="2501" y="5337"/>
                    <a:pt x="2268" y="4987"/>
                  </a:cubicBezTo>
                  <a:lnTo>
                    <a:pt x="2235" y="4987"/>
                  </a:lnTo>
                  <a:cubicBezTo>
                    <a:pt x="1968" y="4587"/>
                    <a:pt x="1735" y="4187"/>
                    <a:pt x="1501" y="3753"/>
                  </a:cubicBezTo>
                  <a:cubicBezTo>
                    <a:pt x="1368" y="3553"/>
                    <a:pt x="1268" y="3353"/>
                    <a:pt x="1168" y="3153"/>
                  </a:cubicBezTo>
                  <a:cubicBezTo>
                    <a:pt x="1068" y="2953"/>
                    <a:pt x="934" y="2753"/>
                    <a:pt x="1001" y="2586"/>
                  </a:cubicBezTo>
                  <a:cubicBezTo>
                    <a:pt x="1068" y="2386"/>
                    <a:pt x="1201" y="2319"/>
                    <a:pt x="1301" y="2252"/>
                  </a:cubicBezTo>
                  <a:lnTo>
                    <a:pt x="1835" y="1785"/>
                  </a:lnTo>
                  <a:lnTo>
                    <a:pt x="3036" y="784"/>
                  </a:lnTo>
                  <a:cubicBezTo>
                    <a:pt x="3236" y="618"/>
                    <a:pt x="3236" y="317"/>
                    <a:pt x="3036" y="151"/>
                  </a:cubicBezTo>
                  <a:cubicBezTo>
                    <a:pt x="2952" y="51"/>
                    <a:pt x="2835" y="1"/>
                    <a:pt x="27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Section header">
  <p:cSld name="SECTION_HEADER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56;p3"/>
          <p:cNvGrpSpPr/>
          <p:nvPr/>
        </p:nvGrpSpPr>
        <p:grpSpPr>
          <a:xfrm>
            <a:off x="95" y="25"/>
            <a:ext cx="9143969" cy="5143446"/>
            <a:chOff x="95" y="25"/>
            <a:chExt cx="9143969" cy="5143446"/>
          </a:xfrm>
        </p:grpSpPr>
        <p:sp>
          <p:nvSpPr>
            <p:cNvPr id="57" name="Google Shape;57;p3"/>
            <p:cNvSpPr/>
            <p:nvPr/>
          </p:nvSpPr>
          <p:spPr>
            <a:xfrm>
              <a:off x="95" y="484705"/>
              <a:ext cx="9143969" cy="13289"/>
            </a:xfrm>
            <a:custGeom>
              <a:avLst/>
              <a:gdLst/>
              <a:ahLst/>
              <a:cxnLst/>
              <a:rect l="l" t="t" r="r" b="b"/>
              <a:pathLst>
                <a:path w="63221" h="222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8" name="Google Shape;58;p3"/>
            <p:cNvSpPr/>
            <p:nvPr/>
          </p:nvSpPr>
          <p:spPr>
            <a:xfrm>
              <a:off x="95" y="677226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0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9" name="Google Shape;59;p3"/>
            <p:cNvSpPr/>
            <p:nvPr/>
          </p:nvSpPr>
          <p:spPr>
            <a:xfrm>
              <a:off x="95" y="869746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60"/>
                  </a:lnTo>
                  <a:lnTo>
                    <a:pt x="63221" y="260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0" name="Google Shape;60;p3"/>
            <p:cNvSpPr/>
            <p:nvPr/>
          </p:nvSpPr>
          <p:spPr>
            <a:xfrm>
              <a:off x="95" y="1064542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1" name="Google Shape;61;p3"/>
            <p:cNvSpPr/>
            <p:nvPr/>
          </p:nvSpPr>
          <p:spPr>
            <a:xfrm>
              <a:off x="95" y="1257062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1"/>
                  </a:moveTo>
                  <a:lnTo>
                    <a:pt x="1" y="223"/>
                  </a:lnTo>
                  <a:lnTo>
                    <a:pt x="63221" y="223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2" name="Google Shape;62;p3"/>
            <p:cNvSpPr/>
            <p:nvPr/>
          </p:nvSpPr>
          <p:spPr>
            <a:xfrm>
              <a:off x="95" y="1449643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3" name="Google Shape;63;p3"/>
            <p:cNvSpPr/>
            <p:nvPr/>
          </p:nvSpPr>
          <p:spPr>
            <a:xfrm>
              <a:off x="95" y="1642163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60"/>
                  </a:lnTo>
                  <a:lnTo>
                    <a:pt x="63221" y="260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4" name="Google Shape;64;p3"/>
            <p:cNvSpPr/>
            <p:nvPr/>
          </p:nvSpPr>
          <p:spPr>
            <a:xfrm>
              <a:off x="95" y="1834744"/>
              <a:ext cx="9143969" cy="15504"/>
            </a:xfrm>
            <a:custGeom>
              <a:avLst/>
              <a:gdLst/>
              <a:ahLst/>
              <a:cxnLst/>
              <a:rect l="l" t="t" r="r" b="b"/>
              <a:pathLst>
                <a:path w="63221" h="259" extrusionOk="0">
                  <a:moveTo>
                    <a:pt x="1" y="0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5" name="Google Shape;65;p3"/>
            <p:cNvSpPr/>
            <p:nvPr/>
          </p:nvSpPr>
          <p:spPr>
            <a:xfrm>
              <a:off x="95" y="2029479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1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6" name="Google Shape;66;p3"/>
            <p:cNvSpPr/>
            <p:nvPr/>
          </p:nvSpPr>
          <p:spPr>
            <a:xfrm>
              <a:off x="95" y="2222059"/>
              <a:ext cx="9143969" cy="13289"/>
            </a:xfrm>
            <a:custGeom>
              <a:avLst/>
              <a:gdLst/>
              <a:ahLst/>
              <a:cxnLst/>
              <a:rect l="l" t="t" r="r" b="b"/>
              <a:pathLst>
                <a:path w="63221" h="222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7" name="Google Shape;67;p3"/>
            <p:cNvSpPr/>
            <p:nvPr/>
          </p:nvSpPr>
          <p:spPr>
            <a:xfrm>
              <a:off x="95" y="2414580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0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8" name="Google Shape;68;p3"/>
            <p:cNvSpPr/>
            <p:nvPr/>
          </p:nvSpPr>
          <p:spPr>
            <a:xfrm>
              <a:off x="95" y="2607100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60"/>
                  </a:lnTo>
                  <a:lnTo>
                    <a:pt x="63221" y="260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9" name="Google Shape;69;p3"/>
            <p:cNvSpPr/>
            <p:nvPr/>
          </p:nvSpPr>
          <p:spPr>
            <a:xfrm>
              <a:off x="95" y="2801896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0" name="Google Shape;70;p3"/>
            <p:cNvSpPr/>
            <p:nvPr/>
          </p:nvSpPr>
          <p:spPr>
            <a:xfrm>
              <a:off x="95" y="2994416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1"/>
                  </a:moveTo>
                  <a:lnTo>
                    <a:pt x="1" y="223"/>
                  </a:lnTo>
                  <a:lnTo>
                    <a:pt x="63221" y="223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1" name="Google Shape;71;p3"/>
            <p:cNvSpPr/>
            <p:nvPr/>
          </p:nvSpPr>
          <p:spPr>
            <a:xfrm>
              <a:off x="95" y="3186997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2" name="Google Shape;72;p3"/>
            <p:cNvSpPr/>
            <p:nvPr/>
          </p:nvSpPr>
          <p:spPr>
            <a:xfrm>
              <a:off x="95" y="3379517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60"/>
                  </a:lnTo>
                  <a:lnTo>
                    <a:pt x="63221" y="260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3" name="Google Shape;73;p3"/>
            <p:cNvSpPr/>
            <p:nvPr/>
          </p:nvSpPr>
          <p:spPr>
            <a:xfrm>
              <a:off x="95" y="3572098"/>
              <a:ext cx="9143969" cy="15504"/>
            </a:xfrm>
            <a:custGeom>
              <a:avLst/>
              <a:gdLst/>
              <a:ahLst/>
              <a:cxnLst/>
              <a:rect l="l" t="t" r="r" b="b"/>
              <a:pathLst>
                <a:path w="63221" h="259" extrusionOk="0">
                  <a:moveTo>
                    <a:pt x="1" y="0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4" name="Google Shape;74;p3"/>
            <p:cNvSpPr/>
            <p:nvPr/>
          </p:nvSpPr>
          <p:spPr>
            <a:xfrm>
              <a:off x="95" y="3764618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5" name="Google Shape;75;p3"/>
            <p:cNvSpPr/>
            <p:nvPr/>
          </p:nvSpPr>
          <p:spPr>
            <a:xfrm>
              <a:off x="95" y="3959413"/>
              <a:ext cx="9143969" cy="13289"/>
            </a:xfrm>
            <a:custGeom>
              <a:avLst/>
              <a:gdLst/>
              <a:ahLst/>
              <a:cxnLst/>
              <a:rect l="l" t="t" r="r" b="b"/>
              <a:pathLst>
                <a:path w="63221" h="222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6" name="Google Shape;76;p3"/>
            <p:cNvSpPr/>
            <p:nvPr/>
          </p:nvSpPr>
          <p:spPr>
            <a:xfrm>
              <a:off x="95" y="4151934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1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7" name="Google Shape;77;p3"/>
            <p:cNvSpPr/>
            <p:nvPr/>
          </p:nvSpPr>
          <p:spPr>
            <a:xfrm>
              <a:off x="95" y="4344454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60"/>
                  </a:lnTo>
                  <a:lnTo>
                    <a:pt x="63221" y="260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8" name="Google Shape;78;p3"/>
            <p:cNvSpPr/>
            <p:nvPr/>
          </p:nvSpPr>
          <p:spPr>
            <a:xfrm>
              <a:off x="95" y="4537035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0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9" name="Google Shape;79;p3"/>
            <p:cNvSpPr/>
            <p:nvPr/>
          </p:nvSpPr>
          <p:spPr>
            <a:xfrm>
              <a:off x="95" y="4731770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1"/>
                  </a:moveTo>
                  <a:lnTo>
                    <a:pt x="1" y="223"/>
                  </a:lnTo>
                  <a:lnTo>
                    <a:pt x="63221" y="223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0" name="Google Shape;80;p3"/>
            <p:cNvSpPr/>
            <p:nvPr/>
          </p:nvSpPr>
          <p:spPr>
            <a:xfrm>
              <a:off x="95" y="4924351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1" name="Google Shape;81;p3"/>
            <p:cNvSpPr/>
            <p:nvPr/>
          </p:nvSpPr>
          <p:spPr>
            <a:xfrm>
              <a:off x="704325" y="25"/>
              <a:ext cx="17779" cy="5143446"/>
            </a:xfrm>
            <a:custGeom>
              <a:avLst/>
              <a:gdLst/>
              <a:ahLst/>
              <a:cxnLst/>
              <a:rect l="l" t="t" r="r" b="b"/>
              <a:pathLst>
                <a:path w="297" h="85921" extrusionOk="0">
                  <a:moveTo>
                    <a:pt x="1" y="0"/>
                  </a:moveTo>
                  <a:lnTo>
                    <a:pt x="1" y="85920"/>
                  </a:lnTo>
                  <a:lnTo>
                    <a:pt x="296" y="85920"/>
                  </a:lnTo>
                  <a:lnTo>
                    <a:pt x="29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82" name="Google Shape;82;p3"/>
          <p:cNvSpPr txBox="1">
            <a:spLocks noGrp="1"/>
          </p:cNvSpPr>
          <p:nvPr>
            <p:ph type="title"/>
          </p:nvPr>
        </p:nvSpPr>
        <p:spPr>
          <a:xfrm>
            <a:off x="1170425" y="2532250"/>
            <a:ext cx="3858900" cy="81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5550">
                <a:solidFill>
                  <a:srgbClr val="212529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83" name="Google Shape;83;p3"/>
          <p:cNvSpPr txBox="1">
            <a:spLocks noGrp="1"/>
          </p:cNvSpPr>
          <p:nvPr>
            <p:ph type="title" idx="2" hasCustomPrompt="1"/>
          </p:nvPr>
        </p:nvSpPr>
        <p:spPr>
          <a:xfrm>
            <a:off x="1488725" y="1000931"/>
            <a:ext cx="1255800" cy="114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7200"/>
              <a:buNone/>
              <a:defRPr sz="7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>
            <a:r>
              <a:t>xx%</a:t>
            </a:r>
          </a:p>
        </p:txBody>
      </p:sp>
      <p:sp>
        <p:nvSpPr>
          <p:cNvPr id="84" name="Google Shape;84;p3"/>
          <p:cNvSpPr txBox="1">
            <a:spLocks noGrp="1"/>
          </p:cNvSpPr>
          <p:nvPr>
            <p:ph type="subTitle" idx="1"/>
          </p:nvPr>
        </p:nvSpPr>
        <p:spPr>
          <a:xfrm>
            <a:off x="1170425" y="3545650"/>
            <a:ext cx="4266000" cy="5340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3"/>
          <p:cNvSpPr/>
          <p:nvPr/>
        </p:nvSpPr>
        <p:spPr>
          <a:xfrm flipH="1">
            <a:off x="360423" y="3498675"/>
            <a:ext cx="109275" cy="114525"/>
          </a:xfrm>
          <a:custGeom>
            <a:avLst/>
            <a:gdLst/>
            <a:ahLst/>
            <a:cxnLst/>
            <a:rect l="l" t="t" r="r" b="b"/>
            <a:pathLst>
              <a:path w="4371" h="4581" extrusionOk="0">
                <a:moveTo>
                  <a:pt x="1702" y="1062"/>
                </a:moveTo>
                <a:cubicBezTo>
                  <a:pt x="1780" y="1119"/>
                  <a:pt x="1875" y="1151"/>
                  <a:pt x="1969" y="1151"/>
                </a:cubicBezTo>
                <a:lnTo>
                  <a:pt x="2002" y="1151"/>
                </a:lnTo>
                <a:lnTo>
                  <a:pt x="2102" y="1185"/>
                </a:lnTo>
                <a:cubicBezTo>
                  <a:pt x="2169" y="1185"/>
                  <a:pt x="2236" y="1218"/>
                  <a:pt x="2336" y="1218"/>
                </a:cubicBezTo>
                <a:cubicBezTo>
                  <a:pt x="2436" y="1285"/>
                  <a:pt x="2569" y="1352"/>
                  <a:pt x="2670" y="1418"/>
                </a:cubicBezTo>
                <a:cubicBezTo>
                  <a:pt x="2770" y="1485"/>
                  <a:pt x="2870" y="1552"/>
                  <a:pt x="2936" y="1652"/>
                </a:cubicBezTo>
                <a:cubicBezTo>
                  <a:pt x="3003" y="1752"/>
                  <a:pt x="3070" y="1852"/>
                  <a:pt x="3137" y="1952"/>
                </a:cubicBezTo>
                <a:cubicBezTo>
                  <a:pt x="3170" y="1985"/>
                  <a:pt x="3170" y="2052"/>
                  <a:pt x="3203" y="2085"/>
                </a:cubicBezTo>
                <a:cubicBezTo>
                  <a:pt x="3203" y="2152"/>
                  <a:pt x="3237" y="2219"/>
                  <a:pt x="3237" y="2286"/>
                </a:cubicBezTo>
                <a:lnTo>
                  <a:pt x="3237" y="2319"/>
                </a:lnTo>
                <a:cubicBezTo>
                  <a:pt x="3237" y="2352"/>
                  <a:pt x="3237" y="2386"/>
                  <a:pt x="3237" y="2419"/>
                </a:cubicBezTo>
                <a:cubicBezTo>
                  <a:pt x="3237" y="2519"/>
                  <a:pt x="3237" y="2586"/>
                  <a:pt x="3237" y="2686"/>
                </a:cubicBezTo>
                <a:cubicBezTo>
                  <a:pt x="3237" y="2675"/>
                  <a:pt x="3236" y="2670"/>
                  <a:pt x="3234" y="2670"/>
                </a:cubicBezTo>
                <a:cubicBezTo>
                  <a:pt x="3227" y="2670"/>
                  <a:pt x="3203" y="2791"/>
                  <a:pt x="3203" y="2819"/>
                </a:cubicBezTo>
                <a:cubicBezTo>
                  <a:pt x="3203" y="2886"/>
                  <a:pt x="3170" y="2953"/>
                  <a:pt x="3137" y="2986"/>
                </a:cubicBezTo>
                <a:cubicBezTo>
                  <a:pt x="3146" y="2976"/>
                  <a:pt x="3150" y="2972"/>
                  <a:pt x="3151" y="2972"/>
                </a:cubicBezTo>
                <a:lnTo>
                  <a:pt x="3151" y="2972"/>
                </a:lnTo>
                <a:cubicBezTo>
                  <a:pt x="3153" y="2972"/>
                  <a:pt x="3137" y="2996"/>
                  <a:pt x="3137" y="3019"/>
                </a:cubicBezTo>
                <a:lnTo>
                  <a:pt x="3103" y="3119"/>
                </a:lnTo>
                <a:cubicBezTo>
                  <a:pt x="3070" y="3186"/>
                  <a:pt x="3036" y="3220"/>
                  <a:pt x="3003" y="3253"/>
                </a:cubicBezTo>
                <a:cubicBezTo>
                  <a:pt x="2936" y="3320"/>
                  <a:pt x="2903" y="3353"/>
                  <a:pt x="2836" y="3386"/>
                </a:cubicBezTo>
                <a:lnTo>
                  <a:pt x="2770" y="3453"/>
                </a:lnTo>
                <a:lnTo>
                  <a:pt x="2670" y="3520"/>
                </a:lnTo>
                <a:cubicBezTo>
                  <a:pt x="2603" y="3520"/>
                  <a:pt x="2536" y="3553"/>
                  <a:pt x="2469" y="3553"/>
                </a:cubicBezTo>
                <a:cubicBezTo>
                  <a:pt x="2469" y="3553"/>
                  <a:pt x="2395" y="3568"/>
                  <a:pt x="2366" y="3568"/>
                </a:cubicBezTo>
                <a:cubicBezTo>
                  <a:pt x="2351" y="3568"/>
                  <a:pt x="2347" y="3564"/>
                  <a:pt x="2369" y="3553"/>
                </a:cubicBezTo>
                <a:lnTo>
                  <a:pt x="2303" y="3553"/>
                </a:lnTo>
                <a:cubicBezTo>
                  <a:pt x="2286" y="3570"/>
                  <a:pt x="2261" y="3578"/>
                  <a:pt x="2232" y="3578"/>
                </a:cubicBezTo>
                <a:cubicBezTo>
                  <a:pt x="2203" y="3578"/>
                  <a:pt x="2169" y="3570"/>
                  <a:pt x="2136" y="3553"/>
                </a:cubicBezTo>
                <a:lnTo>
                  <a:pt x="2002" y="3553"/>
                </a:lnTo>
                <a:lnTo>
                  <a:pt x="1902" y="3520"/>
                </a:lnTo>
                <a:lnTo>
                  <a:pt x="1869" y="3520"/>
                </a:lnTo>
                <a:cubicBezTo>
                  <a:pt x="1369" y="3253"/>
                  <a:pt x="1068" y="2753"/>
                  <a:pt x="1068" y="2185"/>
                </a:cubicBezTo>
                <a:cubicBezTo>
                  <a:pt x="1068" y="1885"/>
                  <a:pt x="1168" y="1618"/>
                  <a:pt x="1335" y="1385"/>
                </a:cubicBezTo>
                <a:cubicBezTo>
                  <a:pt x="1437" y="1262"/>
                  <a:pt x="1565" y="1152"/>
                  <a:pt x="1702" y="1062"/>
                </a:cubicBezTo>
                <a:close/>
                <a:moveTo>
                  <a:pt x="1857" y="0"/>
                </a:moveTo>
                <a:cubicBezTo>
                  <a:pt x="1817" y="0"/>
                  <a:pt x="1776" y="6"/>
                  <a:pt x="1736" y="17"/>
                </a:cubicBezTo>
                <a:cubicBezTo>
                  <a:pt x="902" y="284"/>
                  <a:pt x="301" y="985"/>
                  <a:pt x="168" y="1852"/>
                </a:cubicBezTo>
                <a:cubicBezTo>
                  <a:pt x="1" y="2753"/>
                  <a:pt x="368" y="3687"/>
                  <a:pt x="1102" y="4254"/>
                </a:cubicBezTo>
                <a:cubicBezTo>
                  <a:pt x="1429" y="4472"/>
                  <a:pt x="1814" y="4581"/>
                  <a:pt x="2199" y="4581"/>
                </a:cubicBezTo>
                <a:cubicBezTo>
                  <a:pt x="2640" y="4581"/>
                  <a:pt x="3081" y="4438"/>
                  <a:pt x="3437" y="4154"/>
                </a:cubicBezTo>
                <a:cubicBezTo>
                  <a:pt x="4104" y="3620"/>
                  <a:pt x="4371" y="2719"/>
                  <a:pt x="4104" y="1885"/>
                </a:cubicBezTo>
                <a:cubicBezTo>
                  <a:pt x="3834" y="1046"/>
                  <a:pt x="3133" y="422"/>
                  <a:pt x="2268" y="256"/>
                </a:cubicBezTo>
                <a:lnTo>
                  <a:pt x="2268" y="256"/>
                </a:lnTo>
                <a:cubicBezTo>
                  <a:pt x="2188" y="93"/>
                  <a:pt x="2024" y="0"/>
                  <a:pt x="1857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86" name="Google Shape;86;p3"/>
          <p:cNvSpPr/>
          <p:nvPr/>
        </p:nvSpPr>
        <p:spPr>
          <a:xfrm flipH="1">
            <a:off x="5039723" y="454938"/>
            <a:ext cx="85075" cy="80575"/>
          </a:xfrm>
          <a:custGeom>
            <a:avLst/>
            <a:gdLst/>
            <a:ahLst/>
            <a:cxnLst/>
            <a:rect l="l" t="t" r="r" b="b"/>
            <a:pathLst>
              <a:path w="3403" h="3223" extrusionOk="0">
                <a:moveTo>
                  <a:pt x="1950" y="1056"/>
                </a:moveTo>
                <a:cubicBezTo>
                  <a:pt x="1943" y="1056"/>
                  <a:pt x="1980" y="1071"/>
                  <a:pt x="2002" y="1071"/>
                </a:cubicBezTo>
                <a:cubicBezTo>
                  <a:pt x="1969" y="1060"/>
                  <a:pt x="1954" y="1056"/>
                  <a:pt x="1950" y="1056"/>
                </a:cubicBezTo>
                <a:close/>
                <a:moveTo>
                  <a:pt x="2178" y="2152"/>
                </a:moveTo>
                <a:cubicBezTo>
                  <a:pt x="2170" y="2158"/>
                  <a:pt x="2157" y="2168"/>
                  <a:pt x="2152" y="2174"/>
                </a:cubicBezTo>
                <a:lnTo>
                  <a:pt x="2152" y="2174"/>
                </a:lnTo>
                <a:cubicBezTo>
                  <a:pt x="2158" y="2172"/>
                  <a:pt x="2164" y="2172"/>
                  <a:pt x="2169" y="2172"/>
                </a:cubicBezTo>
                <a:lnTo>
                  <a:pt x="2178" y="2152"/>
                </a:lnTo>
                <a:close/>
                <a:moveTo>
                  <a:pt x="1450" y="2175"/>
                </a:moveTo>
                <a:lnTo>
                  <a:pt x="1450" y="2175"/>
                </a:lnTo>
                <a:cubicBezTo>
                  <a:pt x="1453" y="2175"/>
                  <a:pt x="1468" y="2183"/>
                  <a:pt x="1502" y="2205"/>
                </a:cubicBezTo>
                <a:cubicBezTo>
                  <a:pt x="1479" y="2205"/>
                  <a:pt x="1442" y="2175"/>
                  <a:pt x="1450" y="2175"/>
                </a:cubicBezTo>
                <a:close/>
                <a:moveTo>
                  <a:pt x="1635" y="971"/>
                </a:moveTo>
                <a:cubicBezTo>
                  <a:pt x="1702" y="971"/>
                  <a:pt x="1735" y="971"/>
                  <a:pt x="1802" y="1004"/>
                </a:cubicBezTo>
                <a:lnTo>
                  <a:pt x="1969" y="1038"/>
                </a:lnTo>
                <a:lnTo>
                  <a:pt x="2002" y="1071"/>
                </a:lnTo>
                <a:cubicBezTo>
                  <a:pt x="2069" y="1104"/>
                  <a:pt x="2102" y="1104"/>
                  <a:pt x="2135" y="1138"/>
                </a:cubicBezTo>
                <a:lnTo>
                  <a:pt x="2180" y="1160"/>
                </a:lnTo>
                <a:lnTo>
                  <a:pt x="2202" y="1204"/>
                </a:lnTo>
                <a:lnTo>
                  <a:pt x="2302" y="1304"/>
                </a:lnTo>
                <a:cubicBezTo>
                  <a:pt x="2302" y="1304"/>
                  <a:pt x="2283" y="1248"/>
                  <a:pt x="2288" y="1248"/>
                </a:cubicBezTo>
                <a:lnTo>
                  <a:pt x="2288" y="1248"/>
                </a:lnTo>
                <a:cubicBezTo>
                  <a:pt x="2290" y="1248"/>
                  <a:pt x="2294" y="1254"/>
                  <a:pt x="2302" y="1271"/>
                </a:cubicBezTo>
                <a:cubicBezTo>
                  <a:pt x="2302" y="1304"/>
                  <a:pt x="2336" y="1304"/>
                  <a:pt x="2336" y="1338"/>
                </a:cubicBezTo>
                <a:cubicBezTo>
                  <a:pt x="2336" y="1371"/>
                  <a:pt x="2336" y="1404"/>
                  <a:pt x="2369" y="1404"/>
                </a:cubicBezTo>
                <a:cubicBezTo>
                  <a:pt x="2373" y="1408"/>
                  <a:pt x="2375" y="1410"/>
                  <a:pt x="2377" y="1410"/>
                </a:cubicBezTo>
                <a:cubicBezTo>
                  <a:pt x="2386" y="1410"/>
                  <a:pt x="2359" y="1352"/>
                  <a:pt x="2359" y="1352"/>
                </a:cubicBezTo>
                <a:lnTo>
                  <a:pt x="2359" y="1352"/>
                </a:lnTo>
                <a:cubicBezTo>
                  <a:pt x="2359" y="1352"/>
                  <a:pt x="2362" y="1357"/>
                  <a:pt x="2369" y="1371"/>
                </a:cubicBezTo>
                <a:cubicBezTo>
                  <a:pt x="2402" y="1471"/>
                  <a:pt x="2402" y="1471"/>
                  <a:pt x="2402" y="1538"/>
                </a:cubicBezTo>
                <a:cubicBezTo>
                  <a:pt x="2402" y="1546"/>
                  <a:pt x="2402" y="1555"/>
                  <a:pt x="2402" y="1571"/>
                </a:cubicBezTo>
                <a:lnTo>
                  <a:pt x="2402" y="1705"/>
                </a:lnTo>
                <a:lnTo>
                  <a:pt x="2402" y="1771"/>
                </a:lnTo>
                <a:cubicBezTo>
                  <a:pt x="2402" y="1805"/>
                  <a:pt x="2369" y="1871"/>
                  <a:pt x="2369" y="1905"/>
                </a:cubicBezTo>
                <a:lnTo>
                  <a:pt x="2336" y="1972"/>
                </a:lnTo>
                <a:cubicBezTo>
                  <a:pt x="2336" y="2005"/>
                  <a:pt x="2269" y="2038"/>
                  <a:pt x="2269" y="2072"/>
                </a:cubicBezTo>
                <a:lnTo>
                  <a:pt x="2202" y="2105"/>
                </a:lnTo>
                <a:lnTo>
                  <a:pt x="2178" y="2152"/>
                </a:lnTo>
                <a:lnTo>
                  <a:pt x="2178" y="2152"/>
                </a:lnTo>
                <a:cubicBezTo>
                  <a:pt x="2182" y="2150"/>
                  <a:pt x="2186" y="2148"/>
                  <a:pt x="2187" y="2148"/>
                </a:cubicBezTo>
                <a:lnTo>
                  <a:pt x="2187" y="2148"/>
                </a:lnTo>
                <a:cubicBezTo>
                  <a:pt x="2190" y="2148"/>
                  <a:pt x="2186" y="2154"/>
                  <a:pt x="2169" y="2172"/>
                </a:cubicBezTo>
                <a:cubicBezTo>
                  <a:pt x="2159" y="2177"/>
                  <a:pt x="2153" y="2179"/>
                  <a:pt x="2151" y="2179"/>
                </a:cubicBezTo>
                <a:cubicBezTo>
                  <a:pt x="2149" y="2179"/>
                  <a:pt x="2149" y="2177"/>
                  <a:pt x="2152" y="2174"/>
                </a:cubicBezTo>
                <a:lnTo>
                  <a:pt x="2152" y="2174"/>
                </a:lnTo>
                <a:cubicBezTo>
                  <a:pt x="2116" y="2182"/>
                  <a:pt x="2064" y="2210"/>
                  <a:pt x="2035" y="2238"/>
                </a:cubicBezTo>
                <a:lnTo>
                  <a:pt x="1702" y="2238"/>
                </a:lnTo>
                <a:lnTo>
                  <a:pt x="1568" y="2205"/>
                </a:lnTo>
                <a:lnTo>
                  <a:pt x="1502" y="2205"/>
                </a:lnTo>
                <a:cubicBezTo>
                  <a:pt x="1468" y="2172"/>
                  <a:pt x="1402" y="2138"/>
                  <a:pt x="1368" y="2105"/>
                </a:cubicBezTo>
                <a:lnTo>
                  <a:pt x="1301" y="2072"/>
                </a:lnTo>
                <a:lnTo>
                  <a:pt x="1301" y="2072"/>
                </a:lnTo>
                <a:cubicBezTo>
                  <a:pt x="1301" y="2072"/>
                  <a:pt x="1301" y="2072"/>
                  <a:pt x="1301" y="2072"/>
                </a:cubicBezTo>
                <a:cubicBezTo>
                  <a:pt x="1268" y="2038"/>
                  <a:pt x="1235" y="2005"/>
                  <a:pt x="1201" y="1972"/>
                </a:cubicBezTo>
                <a:lnTo>
                  <a:pt x="1201" y="1938"/>
                </a:lnTo>
                <a:lnTo>
                  <a:pt x="1135" y="1805"/>
                </a:lnTo>
                <a:cubicBezTo>
                  <a:pt x="1101" y="1771"/>
                  <a:pt x="1101" y="1738"/>
                  <a:pt x="1068" y="1705"/>
                </a:cubicBezTo>
                <a:lnTo>
                  <a:pt x="1068" y="1638"/>
                </a:lnTo>
                <a:cubicBezTo>
                  <a:pt x="1068" y="1571"/>
                  <a:pt x="1068" y="1505"/>
                  <a:pt x="1068" y="1438"/>
                </a:cubicBezTo>
                <a:cubicBezTo>
                  <a:pt x="1101" y="1404"/>
                  <a:pt x="1101" y="1371"/>
                  <a:pt x="1068" y="1371"/>
                </a:cubicBezTo>
                <a:cubicBezTo>
                  <a:pt x="1068" y="1304"/>
                  <a:pt x="1101" y="1238"/>
                  <a:pt x="1135" y="1171"/>
                </a:cubicBezTo>
                <a:cubicBezTo>
                  <a:pt x="1135" y="1171"/>
                  <a:pt x="1135" y="1138"/>
                  <a:pt x="1168" y="1138"/>
                </a:cubicBezTo>
                <a:cubicBezTo>
                  <a:pt x="1168" y="1118"/>
                  <a:pt x="1168" y="1104"/>
                  <a:pt x="1168" y="1104"/>
                </a:cubicBezTo>
                <a:cubicBezTo>
                  <a:pt x="1201" y="1038"/>
                  <a:pt x="1235" y="1004"/>
                  <a:pt x="1268" y="971"/>
                </a:cubicBezTo>
                <a:close/>
                <a:moveTo>
                  <a:pt x="2084" y="2229"/>
                </a:moveTo>
                <a:cubicBezTo>
                  <a:pt x="2086" y="2229"/>
                  <a:pt x="2083" y="2231"/>
                  <a:pt x="2069" y="2238"/>
                </a:cubicBezTo>
                <a:lnTo>
                  <a:pt x="2052" y="2238"/>
                </a:lnTo>
                <a:cubicBezTo>
                  <a:pt x="2066" y="2234"/>
                  <a:pt x="2081" y="2229"/>
                  <a:pt x="2084" y="2229"/>
                </a:cubicBezTo>
                <a:close/>
                <a:moveTo>
                  <a:pt x="1340" y="1"/>
                </a:moveTo>
                <a:cubicBezTo>
                  <a:pt x="1305" y="1"/>
                  <a:pt x="1270" y="2"/>
                  <a:pt x="1235" y="3"/>
                </a:cubicBezTo>
                <a:cubicBezTo>
                  <a:pt x="1153" y="3"/>
                  <a:pt x="1077" y="26"/>
                  <a:pt x="1011" y="63"/>
                </a:cubicBezTo>
                <a:lnTo>
                  <a:pt x="1011" y="63"/>
                </a:lnTo>
                <a:cubicBezTo>
                  <a:pt x="1007" y="63"/>
                  <a:pt x="1003" y="63"/>
                  <a:pt x="999" y="63"/>
                </a:cubicBezTo>
                <a:cubicBezTo>
                  <a:pt x="890" y="63"/>
                  <a:pt x="774" y="104"/>
                  <a:pt x="668" y="204"/>
                </a:cubicBezTo>
                <a:lnTo>
                  <a:pt x="601" y="237"/>
                </a:lnTo>
                <a:cubicBezTo>
                  <a:pt x="167" y="704"/>
                  <a:pt x="1" y="1371"/>
                  <a:pt x="167" y="2005"/>
                </a:cubicBezTo>
                <a:cubicBezTo>
                  <a:pt x="376" y="2736"/>
                  <a:pt x="1056" y="3222"/>
                  <a:pt x="1790" y="3222"/>
                </a:cubicBezTo>
                <a:cubicBezTo>
                  <a:pt x="1993" y="3222"/>
                  <a:pt x="2200" y="3185"/>
                  <a:pt x="2402" y="3106"/>
                </a:cubicBezTo>
                <a:cubicBezTo>
                  <a:pt x="2669" y="2972"/>
                  <a:pt x="2936" y="2772"/>
                  <a:pt x="3103" y="2505"/>
                </a:cubicBezTo>
                <a:cubicBezTo>
                  <a:pt x="3403" y="1972"/>
                  <a:pt x="3403" y="1338"/>
                  <a:pt x="3103" y="837"/>
                </a:cubicBezTo>
                <a:cubicBezTo>
                  <a:pt x="2659" y="299"/>
                  <a:pt x="2005" y="1"/>
                  <a:pt x="134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87" name="Google Shape;87;p3"/>
          <p:cNvSpPr/>
          <p:nvPr/>
        </p:nvSpPr>
        <p:spPr>
          <a:xfrm flipH="1">
            <a:off x="8140473" y="452375"/>
            <a:ext cx="87600" cy="85725"/>
          </a:xfrm>
          <a:custGeom>
            <a:avLst/>
            <a:gdLst/>
            <a:ahLst/>
            <a:cxnLst/>
            <a:rect l="l" t="t" r="r" b="b"/>
            <a:pathLst>
              <a:path w="3504" h="3429" extrusionOk="0">
                <a:moveTo>
                  <a:pt x="1306" y="1043"/>
                </a:moveTo>
                <a:cubicBezTo>
                  <a:pt x="1302" y="1043"/>
                  <a:pt x="1285" y="1051"/>
                  <a:pt x="1268" y="1068"/>
                </a:cubicBezTo>
                <a:cubicBezTo>
                  <a:pt x="1302" y="1051"/>
                  <a:pt x="1310" y="1043"/>
                  <a:pt x="1306" y="1043"/>
                </a:cubicBezTo>
                <a:close/>
                <a:moveTo>
                  <a:pt x="1049" y="1498"/>
                </a:moveTo>
                <a:cubicBezTo>
                  <a:pt x="1048" y="1498"/>
                  <a:pt x="1043" y="1508"/>
                  <a:pt x="1039" y="1525"/>
                </a:cubicBezTo>
                <a:lnTo>
                  <a:pt x="1039" y="1525"/>
                </a:lnTo>
                <a:cubicBezTo>
                  <a:pt x="1048" y="1506"/>
                  <a:pt x="1050" y="1498"/>
                  <a:pt x="1049" y="1498"/>
                </a:cubicBezTo>
                <a:close/>
                <a:moveTo>
                  <a:pt x="2278" y="2426"/>
                </a:moveTo>
                <a:lnTo>
                  <a:pt x="2278" y="2426"/>
                </a:lnTo>
                <a:cubicBezTo>
                  <a:pt x="2263" y="2428"/>
                  <a:pt x="2252" y="2445"/>
                  <a:pt x="2256" y="2445"/>
                </a:cubicBezTo>
                <a:cubicBezTo>
                  <a:pt x="2258" y="2445"/>
                  <a:pt x="2262" y="2442"/>
                  <a:pt x="2269" y="2435"/>
                </a:cubicBezTo>
                <a:lnTo>
                  <a:pt x="2278" y="2426"/>
                </a:lnTo>
                <a:close/>
                <a:moveTo>
                  <a:pt x="1458" y="943"/>
                </a:moveTo>
                <a:lnTo>
                  <a:pt x="1458" y="943"/>
                </a:lnTo>
                <a:cubicBezTo>
                  <a:pt x="1551" y="978"/>
                  <a:pt x="1643" y="1040"/>
                  <a:pt x="1735" y="1101"/>
                </a:cubicBezTo>
                <a:lnTo>
                  <a:pt x="1869" y="1201"/>
                </a:lnTo>
                <a:lnTo>
                  <a:pt x="1935" y="1234"/>
                </a:lnTo>
                <a:cubicBezTo>
                  <a:pt x="1935" y="1234"/>
                  <a:pt x="1995" y="1264"/>
                  <a:pt x="2004" y="1264"/>
                </a:cubicBezTo>
                <a:cubicBezTo>
                  <a:pt x="2009" y="1264"/>
                  <a:pt x="2002" y="1257"/>
                  <a:pt x="1969" y="1235"/>
                </a:cubicBezTo>
                <a:lnTo>
                  <a:pt x="1969" y="1235"/>
                </a:lnTo>
                <a:cubicBezTo>
                  <a:pt x="2069" y="1302"/>
                  <a:pt x="2136" y="1368"/>
                  <a:pt x="2202" y="1468"/>
                </a:cubicBezTo>
                <a:lnTo>
                  <a:pt x="2236" y="1501"/>
                </a:lnTo>
                <a:cubicBezTo>
                  <a:pt x="2227" y="1485"/>
                  <a:pt x="2225" y="1478"/>
                  <a:pt x="2227" y="1478"/>
                </a:cubicBezTo>
                <a:lnTo>
                  <a:pt x="2227" y="1478"/>
                </a:lnTo>
                <a:cubicBezTo>
                  <a:pt x="2231" y="1478"/>
                  <a:pt x="2269" y="1535"/>
                  <a:pt x="2269" y="1535"/>
                </a:cubicBezTo>
                <a:cubicBezTo>
                  <a:pt x="2302" y="1568"/>
                  <a:pt x="2336" y="1635"/>
                  <a:pt x="2369" y="1702"/>
                </a:cubicBezTo>
                <a:cubicBezTo>
                  <a:pt x="2369" y="1702"/>
                  <a:pt x="2402" y="1735"/>
                  <a:pt x="2402" y="1768"/>
                </a:cubicBezTo>
                <a:lnTo>
                  <a:pt x="2436" y="1902"/>
                </a:lnTo>
                <a:cubicBezTo>
                  <a:pt x="2436" y="1912"/>
                  <a:pt x="2436" y="1923"/>
                  <a:pt x="2436" y="1935"/>
                </a:cubicBezTo>
                <a:cubicBezTo>
                  <a:pt x="2436" y="2002"/>
                  <a:pt x="2436" y="2035"/>
                  <a:pt x="2436" y="2102"/>
                </a:cubicBezTo>
                <a:cubicBezTo>
                  <a:pt x="2436" y="2121"/>
                  <a:pt x="2436" y="2135"/>
                  <a:pt x="2436" y="2135"/>
                </a:cubicBezTo>
                <a:lnTo>
                  <a:pt x="2413" y="2227"/>
                </a:lnTo>
                <a:lnTo>
                  <a:pt x="2413" y="2227"/>
                </a:lnTo>
                <a:cubicBezTo>
                  <a:pt x="2410" y="2228"/>
                  <a:pt x="2407" y="2230"/>
                  <a:pt x="2402" y="2235"/>
                </a:cubicBezTo>
                <a:cubicBezTo>
                  <a:pt x="2402" y="2269"/>
                  <a:pt x="2369" y="2302"/>
                  <a:pt x="2369" y="2302"/>
                </a:cubicBezTo>
                <a:cubicBezTo>
                  <a:pt x="2336" y="2335"/>
                  <a:pt x="2336" y="2369"/>
                  <a:pt x="2336" y="2369"/>
                </a:cubicBezTo>
                <a:lnTo>
                  <a:pt x="2278" y="2426"/>
                </a:lnTo>
                <a:lnTo>
                  <a:pt x="2278" y="2426"/>
                </a:lnTo>
                <a:cubicBezTo>
                  <a:pt x="2279" y="2426"/>
                  <a:pt x="2281" y="2426"/>
                  <a:pt x="2282" y="2426"/>
                </a:cubicBezTo>
                <a:cubicBezTo>
                  <a:pt x="2288" y="2426"/>
                  <a:pt x="2295" y="2428"/>
                  <a:pt x="2302" y="2435"/>
                </a:cubicBezTo>
                <a:lnTo>
                  <a:pt x="2197" y="2488"/>
                </a:lnTo>
                <a:lnTo>
                  <a:pt x="2197" y="2488"/>
                </a:lnTo>
                <a:cubicBezTo>
                  <a:pt x="2177" y="2490"/>
                  <a:pt x="2122" y="2502"/>
                  <a:pt x="2102" y="2502"/>
                </a:cubicBezTo>
                <a:lnTo>
                  <a:pt x="1902" y="2502"/>
                </a:lnTo>
                <a:cubicBezTo>
                  <a:pt x="1835" y="2502"/>
                  <a:pt x="1769" y="2469"/>
                  <a:pt x="1735" y="2435"/>
                </a:cubicBezTo>
                <a:lnTo>
                  <a:pt x="1668" y="2435"/>
                </a:lnTo>
                <a:lnTo>
                  <a:pt x="1502" y="2335"/>
                </a:lnTo>
                <a:lnTo>
                  <a:pt x="1402" y="2269"/>
                </a:lnTo>
                <a:cubicBezTo>
                  <a:pt x="1402" y="2269"/>
                  <a:pt x="1302" y="2202"/>
                  <a:pt x="1302" y="2169"/>
                </a:cubicBezTo>
                <a:lnTo>
                  <a:pt x="1201" y="2102"/>
                </a:lnTo>
                <a:cubicBezTo>
                  <a:pt x="1168" y="2068"/>
                  <a:pt x="1168" y="2035"/>
                  <a:pt x="1135" y="2002"/>
                </a:cubicBezTo>
                <a:cubicBezTo>
                  <a:pt x="1101" y="1968"/>
                  <a:pt x="1068" y="1902"/>
                  <a:pt x="1068" y="1868"/>
                </a:cubicBezTo>
                <a:lnTo>
                  <a:pt x="1068" y="1768"/>
                </a:lnTo>
                <a:cubicBezTo>
                  <a:pt x="1068" y="1768"/>
                  <a:pt x="1068" y="1735"/>
                  <a:pt x="1035" y="1702"/>
                </a:cubicBezTo>
                <a:lnTo>
                  <a:pt x="1035" y="1568"/>
                </a:lnTo>
                <a:cubicBezTo>
                  <a:pt x="1035" y="1551"/>
                  <a:pt x="1037" y="1536"/>
                  <a:pt x="1039" y="1525"/>
                </a:cubicBezTo>
                <a:lnTo>
                  <a:pt x="1039" y="1525"/>
                </a:lnTo>
                <a:cubicBezTo>
                  <a:pt x="1038" y="1528"/>
                  <a:pt x="1036" y="1531"/>
                  <a:pt x="1035" y="1535"/>
                </a:cubicBezTo>
                <a:cubicBezTo>
                  <a:pt x="1035" y="1514"/>
                  <a:pt x="1035" y="1484"/>
                  <a:pt x="1035" y="1468"/>
                </a:cubicBezTo>
                <a:cubicBezTo>
                  <a:pt x="1035" y="1435"/>
                  <a:pt x="1035" y="1435"/>
                  <a:pt x="1035" y="1401"/>
                </a:cubicBezTo>
                <a:lnTo>
                  <a:pt x="1035" y="1368"/>
                </a:lnTo>
                <a:cubicBezTo>
                  <a:pt x="1035" y="1335"/>
                  <a:pt x="1101" y="1268"/>
                  <a:pt x="1135" y="1234"/>
                </a:cubicBezTo>
                <a:cubicBezTo>
                  <a:pt x="1135" y="1201"/>
                  <a:pt x="1135" y="1201"/>
                  <a:pt x="1168" y="1168"/>
                </a:cubicBezTo>
                <a:lnTo>
                  <a:pt x="1201" y="1168"/>
                </a:lnTo>
                <a:lnTo>
                  <a:pt x="1268" y="1068"/>
                </a:lnTo>
                <a:cubicBezTo>
                  <a:pt x="1268" y="1034"/>
                  <a:pt x="1368" y="1001"/>
                  <a:pt x="1402" y="968"/>
                </a:cubicBezTo>
                <a:lnTo>
                  <a:pt x="1368" y="968"/>
                </a:lnTo>
                <a:cubicBezTo>
                  <a:pt x="1368" y="968"/>
                  <a:pt x="1423" y="968"/>
                  <a:pt x="1458" y="943"/>
                </a:cubicBezTo>
                <a:close/>
                <a:moveTo>
                  <a:pt x="1568" y="0"/>
                </a:moveTo>
                <a:lnTo>
                  <a:pt x="1568" y="67"/>
                </a:lnTo>
                <a:cubicBezTo>
                  <a:pt x="868" y="100"/>
                  <a:pt x="301" y="567"/>
                  <a:pt x="134" y="1201"/>
                </a:cubicBezTo>
                <a:cubicBezTo>
                  <a:pt x="1" y="1835"/>
                  <a:pt x="201" y="2502"/>
                  <a:pt x="734" y="2936"/>
                </a:cubicBezTo>
                <a:cubicBezTo>
                  <a:pt x="1078" y="3258"/>
                  <a:pt x="1519" y="3428"/>
                  <a:pt x="1967" y="3428"/>
                </a:cubicBezTo>
                <a:cubicBezTo>
                  <a:pt x="2215" y="3428"/>
                  <a:pt x="2465" y="3376"/>
                  <a:pt x="2703" y="3269"/>
                </a:cubicBezTo>
                <a:cubicBezTo>
                  <a:pt x="3270" y="2902"/>
                  <a:pt x="3503" y="2235"/>
                  <a:pt x="3336" y="1601"/>
                </a:cubicBezTo>
                <a:cubicBezTo>
                  <a:pt x="3103" y="934"/>
                  <a:pt x="2569" y="367"/>
                  <a:pt x="1902" y="134"/>
                </a:cubicBezTo>
                <a:cubicBezTo>
                  <a:pt x="1878" y="122"/>
                  <a:pt x="1855" y="112"/>
                  <a:pt x="1832" y="104"/>
                </a:cubicBezTo>
                <a:lnTo>
                  <a:pt x="1832" y="104"/>
                </a:lnTo>
                <a:cubicBezTo>
                  <a:pt x="1756" y="40"/>
                  <a:pt x="1665" y="0"/>
                  <a:pt x="156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88" name="Google Shape;88;p3"/>
          <p:cNvSpPr/>
          <p:nvPr/>
        </p:nvSpPr>
        <p:spPr>
          <a:xfrm flipH="1">
            <a:off x="677773" y="2076088"/>
            <a:ext cx="70900" cy="70825"/>
          </a:xfrm>
          <a:custGeom>
            <a:avLst/>
            <a:gdLst/>
            <a:ahLst/>
            <a:cxnLst/>
            <a:rect l="l" t="t" r="r" b="b"/>
            <a:pathLst>
              <a:path w="2836" h="2833" extrusionOk="0">
                <a:moveTo>
                  <a:pt x="958" y="1016"/>
                </a:moveTo>
                <a:cubicBezTo>
                  <a:pt x="951" y="1028"/>
                  <a:pt x="943" y="1033"/>
                  <a:pt x="939" y="1033"/>
                </a:cubicBezTo>
                <a:cubicBezTo>
                  <a:pt x="936" y="1033"/>
                  <a:pt x="939" y="1027"/>
                  <a:pt x="958" y="1016"/>
                </a:cubicBezTo>
                <a:close/>
                <a:moveTo>
                  <a:pt x="1201" y="1126"/>
                </a:moveTo>
                <a:cubicBezTo>
                  <a:pt x="1201" y="1126"/>
                  <a:pt x="1200" y="1138"/>
                  <a:pt x="1197" y="1153"/>
                </a:cubicBezTo>
                <a:lnTo>
                  <a:pt x="1197" y="1153"/>
                </a:lnTo>
                <a:cubicBezTo>
                  <a:pt x="1198" y="1150"/>
                  <a:pt x="1200" y="1147"/>
                  <a:pt x="1201" y="1144"/>
                </a:cubicBezTo>
                <a:cubicBezTo>
                  <a:pt x="1201" y="1131"/>
                  <a:pt x="1201" y="1126"/>
                  <a:pt x="1201" y="1126"/>
                </a:cubicBezTo>
                <a:close/>
                <a:moveTo>
                  <a:pt x="1197" y="1153"/>
                </a:moveTo>
                <a:cubicBezTo>
                  <a:pt x="1187" y="1174"/>
                  <a:pt x="1181" y="1191"/>
                  <a:pt x="1176" y="1208"/>
                </a:cubicBezTo>
                <a:lnTo>
                  <a:pt x="1176" y="1208"/>
                </a:lnTo>
                <a:cubicBezTo>
                  <a:pt x="1188" y="1199"/>
                  <a:pt x="1194" y="1173"/>
                  <a:pt x="1197" y="1153"/>
                </a:cubicBezTo>
                <a:close/>
                <a:moveTo>
                  <a:pt x="1826" y="1273"/>
                </a:moveTo>
                <a:cubicBezTo>
                  <a:pt x="1828" y="1291"/>
                  <a:pt x="1839" y="1306"/>
                  <a:pt x="1843" y="1306"/>
                </a:cubicBezTo>
                <a:cubicBezTo>
                  <a:pt x="1846" y="1306"/>
                  <a:pt x="1845" y="1299"/>
                  <a:pt x="1835" y="1278"/>
                </a:cubicBezTo>
                <a:lnTo>
                  <a:pt x="1826" y="1273"/>
                </a:lnTo>
                <a:close/>
                <a:moveTo>
                  <a:pt x="1316" y="1792"/>
                </a:moveTo>
                <a:cubicBezTo>
                  <a:pt x="1316" y="1792"/>
                  <a:pt x="1327" y="1802"/>
                  <a:pt x="1339" y="1812"/>
                </a:cubicBezTo>
                <a:lnTo>
                  <a:pt x="1339" y="1812"/>
                </a:lnTo>
                <a:cubicBezTo>
                  <a:pt x="1338" y="1812"/>
                  <a:pt x="1336" y="1812"/>
                  <a:pt x="1335" y="1812"/>
                </a:cubicBezTo>
                <a:cubicBezTo>
                  <a:pt x="1321" y="1797"/>
                  <a:pt x="1315" y="1792"/>
                  <a:pt x="1316" y="1792"/>
                </a:cubicBezTo>
                <a:close/>
                <a:moveTo>
                  <a:pt x="1835" y="1778"/>
                </a:moveTo>
                <a:lnTo>
                  <a:pt x="1835" y="1778"/>
                </a:lnTo>
                <a:cubicBezTo>
                  <a:pt x="1816" y="1797"/>
                  <a:pt x="1774" y="1817"/>
                  <a:pt x="1768" y="1817"/>
                </a:cubicBezTo>
                <a:cubicBezTo>
                  <a:pt x="1764" y="1817"/>
                  <a:pt x="1779" y="1806"/>
                  <a:pt x="1835" y="1778"/>
                </a:cubicBezTo>
                <a:close/>
                <a:moveTo>
                  <a:pt x="1270" y="945"/>
                </a:moveTo>
                <a:cubicBezTo>
                  <a:pt x="1303" y="947"/>
                  <a:pt x="1344" y="954"/>
                  <a:pt x="1368" y="978"/>
                </a:cubicBezTo>
                <a:lnTo>
                  <a:pt x="1435" y="978"/>
                </a:lnTo>
                <a:lnTo>
                  <a:pt x="1568" y="1078"/>
                </a:lnTo>
                <a:lnTo>
                  <a:pt x="1635" y="1111"/>
                </a:lnTo>
                <a:cubicBezTo>
                  <a:pt x="1702" y="1144"/>
                  <a:pt x="1735" y="1178"/>
                  <a:pt x="1768" y="1244"/>
                </a:cubicBezTo>
                <a:lnTo>
                  <a:pt x="1826" y="1273"/>
                </a:lnTo>
                <a:lnTo>
                  <a:pt x="1826" y="1273"/>
                </a:lnTo>
                <a:cubicBezTo>
                  <a:pt x="1825" y="1263"/>
                  <a:pt x="1827" y="1253"/>
                  <a:pt x="1835" y="1244"/>
                </a:cubicBezTo>
                <a:lnTo>
                  <a:pt x="1835" y="1244"/>
                </a:lnTo>
                <a:lnTo>
                  <a:pt x="1902" y="1378"/>
                </a:lnTo>
                <a:lnTo>
                  <a:pt x="1935" y="1445"/>
                </a:lnTo>
                <a:cubicBezTo>
                  <a:pt x="1935" y="1478"/>
                  <a:pt x="1935" y="1478"/>
                  <a:pt x="1935" y="1511"/>
                </a:cubicBezTo>
                <a:lnTo>
                  <a:pt x="1935" y="1611"/>
                </a:lnTo>
                <a:lnTo>
                  <a:pt x="1935" y="1645"/>
                </a:lnTo>
                <a:cubicBezTo>
                  <a:pt x="1935" y="1645"/>
                  <a:pt x="1935" y="1662"/>
                  <a:pt x="1923" y="1672"/>
                </a:cubicBezTo>
                <a:lnTo>
                  <a:pt x="1923" y="1672"/>
                </a:lnTo>
                <a:cubicBezTo>
                  <a:pt x="1931" y="1653"/>
                  <a:pt x="1936" y="1629"/>
                  <a:pt x="1925" y="1629"/>
                </a:cubicBezTo>
                <a:cubicBezTo>
                  <a:pt x="1921" y="1629"/>
                  <a:pt x="1913" y="1633"/>
                  <a:pt x="1902" y="1645"/>
                </a:cubicBezTo>
                <a:lnTo>
                  <a:pt x="1835" y="1745"/>
                </a:lnTo>
                <a:cubicBezTo>
                  <a:pt x="1828" y="1759"/>
                  <a:pt x="1828" y="1764"/>
                  <a:pt x="1833" y="1764"/>
                </a:cubicBezTo>
                <a:cubicBezTo>
                  <a:pt x="1845" y="1764"/>
                  <a:pt x="1887" y="1726"/>
                  <a:pt x="1887" y="1726"/>
                </a:cubicBezTo>
                <a:lnTo>
                  <a:pt x="1887" y="1726"/>
                </a:lnTo>
                <a:cubicBezTo>
                  <a:pt x="1888" y="1726"/>
                  <a:pt x="1883" y="1731"/>
                  <a:pt x="1868" y="1745"/>
                </a:cubicBezTo>
                <a:lnTo>
                  <a:pt x="1835" y="1778"/>
                </a:lnTo>
                <a:cubicBezTo>
                  <a:pt x="1802" y="1778"/>
                  <a:pt x="1768" y="1812"/>
                  <a:pt x="1735" y="1812"/>
                </a:cubicBezTo>
                <a:lnTo>
                  <a:pt x="1702" y="1845"/>
                </a:lnTo>
                <a:lnTo>
                  <a:pt x="1668" y="1845"/>
                </a:lnTo>
                <a:cubicBezTo>
                  <a:pt x="1735" y="1812"/>
                  <a:pt x="1735" y="1812"/>
                  <a:pt x="1702" y="1812"/>
                </a:cubicBezTo>
                <a:lnTo>
                  <a:pt x="1602" y="1845"/>
                </a:lnTo>
                <a:lnTo>
                  <a:pt x="1535" y="1845"/>
                </a:lnTo>
                <a:cubicBezTo>
                  <a:pt x="1518" y="1862"/>
                  <a:pt x="1502" y="1870"/>
                  <a:pt x="1485" y="1870"/>
                </a:cubicBezTo>
                <a:cubicBezTo>
                  <a:pt x="1468" y="1870"/>
                  <a:pt x="1451" y="1862"/>
                  <a:pt x="1435" y="1845"/>
                </a:cubicBezTo>
                <a:cubicBezTo>
                  <a:pt x="1414" y="1845"/>
                  <a:pt x="1393" y="1832"/>
                  <a:pt x="1373" y="1822"/>
                </a:cubicBezTo>
                <a:lnTo>
                  <a:pt x="1373" y="1822"/>
                </a:lnTo>
                <a:cubicBezTo>
                  <a:pt x="1372" y="1820"/>
                  <a:pt x="1370" y="1816"/>
                  <a:pt x="1368" y="1812"/>
                </a:cubicBezTo>
                <a:lnTo>
                  <a:pt x="1335" y="1778"/>
                </a:lnTo>
                <a:cubicBezTo>
                  <a:pt x="1301" y="1778"/>
                  <a:pt x="1301" y="1778"/>
                  <a:pt x="1301" y="1745"/>
                </a:cubicBezTo>
                <a:cubicBezTo>
                  <a:pt x="1281" y="1725"/>
                  <a:pt x="1261" y="1692"/>
                  <a:pt x="1263" y="1692"/>
                </a:cubicBezTo>
                <a:lnTo>
                  <a:pt x="1263" y="1692"/>
                </a:lnTo>
                <a:cubicBezTo>
                  <a:pt x="1264" y="1692"/>
                  <a:pt x="1275" y="1706"/>
                  <a:pt x="1301" y="1745"/>
                </a:cubicBezTo>
                <a:cubicBezTo>
                  <a:pt x="1301" y="1711"/>
                  <a:pt x="1235" y="1678"/>
                  <a:pt x="1235" y="1645"/>
                </a:cubicBezTo>
                <a:cubicBezTo>
                  <a:pt x="1218" y="1645"/>
                  <a:pt x="1210" y="1637"/>
                  <a:pt x="1206" y="1625"/>
                </a:cubicBezTo>
                <a:lnTo>
                  <a:pt x="1206" y="1625"/>
                </a:lnTo>
                <a:cubicBezTo>
                  <a:pt x="1207" y="1626"/>
                  <a:pt x="1208" y="1628"/>
                  <a:pt x="1208" y="1628"/>
                </a:cubicBezTo>
                <a:cubicBezTo>
                  <a:pt x="1209" y="1628"/>
                  <a:pt x="1207" y="1624"/>
                  <a:pt x="1203" y="1616"/>
                </a:cubicBezTo>
                <a:lnTo>
                  <a:pt x="1203" y="1616"/>
                </a:lnTo>
                <a:cubicBezTo>
                  <a:pt x="1201" y="1604"/>
                  <a:pt x="1201" y="1591"/>
                  <a:pt x="1201" y="1578"/>
                </a:cubicBezTo>
                <a:cubicBezTo>
                  <a:pt x="1190" y="1567"/>
                  <a:pt x="1183" y="1562"/>
                  <a:pt x="1180" y="1562"/>
                </a:cubicBezTo>
                <a:cubicBezTo>
                  <a:pt x="1176" y="1562"/>
                  <a:pt x="1178" y="1571"/>
                  <a:pt x="1183" y="1582"/>
                </a:cubicBezTo>
                <a:lnTo>
                  <a:pt x="1183" y="1582"/>
                </a:lnTo>
                <a:cubicBezTo>
                  <a:pt x="1141" y="1511"/>
                  <a:pt x="1168" y="1508"/>
                  <a:pt x="1168" y="1478"/>
                </a:cubicBezTo>
                <a:lnTo>
                  <a:pt x="1168" y="1445"/>
                </a:lnTo>
                <a:lnTo>
                  <a:pt x="1168" y="1311"/>
                </a:lnTo>
                <a:cubicBezTo>
                  <a:pt x="1168" y="1269"/>
                  <a:pt x="1168" y="1240"/>
                  <a:pt x="1176" y="1208"/>
                </a:cubicBezTo>
                <a:lnTo>
                  <a:pt x="1176" y="1208"/>
                </a:lnTo>
                <a:cubicBezTo>
                  <a:pt x="1174" y="1210"/>
                  <a:pt x="1171" y="1211"/>
                  <a:pt x="1168" y="1211"/>
                </a:cubicBezTo>
                <a:cubicBezTo>
                  <a:pt x="1135" y="1211"/>
                  <a:pt x="1201" y="1144"/>
                  <a:pt x="1201" y="1111"/>
                </a:cubicBezTo>
                <a:cubicBezTo>
                  <a:pt x="1236" y="1055"/>
                  <a:pt x="1259" y="999"/>
                  <a:pt x="1270" y="945"/>
                </a:cubicBezTo>
                <a:close/>
                <a:moveTo>
                  <a:pt x="1195" y="1"/>
                </a:moveTo>
                <a:cubicBezTo>
                  <a:pt x="988" y="1"/>
                  <a:pt x="784" y="52"/>
                  <a:pt x="601" y="144"/>
                </a:cubicBezTo>
                <a:cubicBezTo>
                  <a:pt x="234" y="344"/>
                  <a:pt x="0" y="677"/>
                  <a:pt x="0" y="1078"/>
                </a:cubicBezTo>
                <a:cubicBezTo>
                  <a:pt x="0" y="1230"/>
                  <a:pt x="66" y="1361"/>
                  <a:pt x="171" y="1445"/>
                </a:cubicBezTo>
                <a:lnTo>
                  <a:pt x="171" y="1445"/>
                </a:lnTo>
                <a:cubicBezTo>
                  <a:pt x="176" y="1712"/>
                  <a:pt x="251" y="1978"/>
                  <a:pt x="401" y="2212"/>
                </a:cubicBezTo>
                <a:cubicBezTo>
                  <a:pt x="636" y="2604"/>
                  <a:pt x="1056" y="2832"/>
                  <a:pt x="1483" y="2832"/>
                </a:cubicBezTo>
                <a:cubicBezTo>
                  <a:pt x="1601" y="2832"/>
                  <a:pt x="1720" y="2815"/>
                  <a:pt x="1835" y="2779"/>
                </a:cubicBezTo>
                <a:cubicBezTo>
                  <a:pt x="2402" y="2612"/>
                  <a:pt x="2802" y="2145"/>
                  <a:pt x="2836" y="1545"/>
                </a:cubicBezTo>
                <a:cubicBezTo>
                  <a:pt x="2769" y="878"/>
                  <a:pt x="2335" y="310"/>
                  <a:pt x="1702" y="110"/>
                </a:cubicBezTo>
                <a:cubicBezTo>
                  <a:pt x="1536" y="35"/>
                  <a:pt x="1364" y="1"/>
                  <a:pt x="119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89" name="Google Shape;89;p3"/>
          <p:cNvSpPr/>
          <p:nvPr/>
        </p:nvSpPr>
        <p:spPr>
          <a:xfrm flipH="1">
            <a:off x="5370498" y="4344025"/>
            <a:ext cx="338600" cy="293575"/>
          </a:xfrm>
          <a:custGeom>
            <a:avLst/>
            <a:gdLst/>
            <a:ahLst/>
            <a:cxnLst/>
            <a:rect l="l" t="t" r="r" b="b"/>
            <a:pathLst>
              <a:path w="13544" h="11743" extrusionOk="0">
                <a:moveTo>
                  <a:pt x="6438" y="992"/>
                </a:moveTo>
                <a:cubicBezTo>
                  <a:pt x="6467" y="992"/>
                  <a:pt x="6479" y="1072"/>
                  <a:pt x="6538" y="1210"/>
                </a:cubicBezTo>
                <a:cubicBezTo>
                  <a:pt x="6672" y="1444"/>
                  <a:pt x="6672" y="1577"/>
                  <a:pt x="6738" y="1777"/>
                </a:cubicBezTo>
                <a:lnTo>
                  <a:pt x="7306" y="3245"/>
                </a:lnTo>
                <a:cubicBezTo>
                  <a:pt x="7606" y="4012"/>
                  <a:pt x="7773" y="4579"/>
                  <a:pt x="8673" y="4579"/>
                </a:cubicBezTo>
                <a:cubicBezTo>
                  <a:pt x="9707" y="4579"/>
                  <a:pt x="10708" y="4579"/>
                  <a:pt x="11742" y="4680"/>
                </a:cubicBezTo>
                <a:cubicBezTo>
                  <a:pt x="11976" y="4680"/>
                  <a:pt x="12209" y="4713"/>
                  <a:pt x="12443" y="4746"/>
                </a:cubicBezTo>
                <a:cubicBezTo>
                  <a:pt x="12276" y="4880"/>
                  <a:pt x="12142" y="4980"/>
                  <a:pt x="12009" y="5113"/>
                </a:cubicBezTo>
                <a:cubicBezTo>
                  <a:pt x="11609" y="5447"/>
                  <a:pt x="11175" y="5714"/>
                  <a:pt x="10741" y="5947"/>
                </a:cubicBezTo>
                <a:cubicBezTo>
                  <a:pt x="10108" y="6314"/>
                  <a:pt x="9240" y="6414"/>
                  <a:pt x="9174" y="7281"/>
                </a:cubicBezTo>
                <a:cubicBezTo>
                  <a:pt x="9174" y="7815"/>
                  <a:pt x="9174" y="8382"/>
                  <a:pt x="9174" y="8949"/>
                </a:cubicBezTo>
                <a:cubicBezTo>
                  <a:pt x="9240" y="9416"/>
                  <a:pt x="9240" y="9917"/>
                  <a:pt x="9174" y="10384"/>
                </a:cubicBezTo>
                <a:cubicBezTo>
                  <a:pt x="9196" y="10498"/>
                  <a:pt x="9204" y="10549"/>
                  <a:pt x="9185" y="10549"/>
                </a:cubicBezTo>
                <a:cubicBezTo>
                  <a:pt x="9176" y="10549"/>
                  <a:pt x="9161" y="10538"/>
                  <a:pt x="9140" y="10517"/>
                </a:cubicBezTo>
                <a:cubicBezTo>
                  <a:pt x="9007" y="10450"/>
                  <a:pt x="8940" y="10384"/>
                  <a:pt x="8873" y="10250"/>
                </a:cubicBezTo>
                <a:cubicBezTo>
                  <a:pt x="8707" y="10050"/>
                  <a:pt x="8573" y="9850"/>
                  <a:pt x="8440" y="9616"/>
                </a:cubicBezTo>
                <a:lnTo>
                  <a:pt x="7572" y="8282"/>
                </a:lnTo>
                <a:cubicBezTo>
                  <a:pt x="7477" y="8130"/>
                  <a:pt x="7327" y="8053"/>
                  <a:pt x="7173" y="8053"/>
                </a:cubicBezTo>
                <a:cubicBezTo>
                  <a:pt x="7057" y="8053"/>
                  <a:pt x="6939" y="8096"/>
                  <a:pt x="6839" y="8182"/>
                </a:cubicBezTo>
                <a:cubicBezTo>
                  <a:pt x="6438" y="8616"/>
                  <a:pt x="6038" y="9049"/>
                  <a:pt x="5604" y="9483"/>
                </a:cubicBezTo>
                <a:cubicBezTo>
                  <a:pt x="5371" y="9650"/>
                  <a:pt x="5171" y="9850"/>
                  <a:pt x="4971" y="10017"/>
                </a:cubicBezTo>
                <a:cubicBezTo>
                  <a:pt x="4737" y="10284"/>
                  <a:pt x="4470" y="10484"/>
                  <a:pt x="4170" y="10651"/>
                </a:cubicBezTo>
                <a:cubicBezTo>
                  <a:pt x="4170" y="10651"/>
                  <a:pt x="4037" y="10751"/>
                  <a:pt x="4037" y="10751"/>
                </a:cubicBezTo>
                <a:cubicBezTo>
                  <a:pt x="4037" y="10617"/>
                  <a:pt x="4070" y="10450"/>
                  <a:pt x="4103" y="10284"/>
                </a:cubicBezTo>
                <a:cubicBezTo>
                  <a:pt x="4170" y="9983"/>
                  <a:pt x="4237" y="9717"/>
                  <a:pt x="4270" y="9416"/>
                </a:cubicBezTo>
                <a:cubicBezTo>
                  <a:pt x="4403" y="8783"/>
                  <a:pt x="4537" y="8182"/>
                  <a:pt x="4704" y="7515"/>
                </a:cubicBezTo>
                <a:cubicBezTo>
                  <a:pt x="4770" y="7281"/>
                  <a:pt x="4604" y="7015"/>
                  <a:pt x="4370" y="6948"/>
                </a:cubicBezTo>
                <a:cubicBezTo>
                  <a:pt x="3770" y="6748"/>
                  <a:pt x="3169" y="6548"/>
                  <a:pt x="2602" y="6281"/>
                </a:cubicBezTo>
                <a:cubicBezTo>
                  <a:pt x="2335" y="6147"/>
                  <a:pt x="2068" y="6014"/>
                  <a:pt x="1768" y="5847"/>
                </a:cubicBezTo>
                <a:lnTo>
                  <a:pt x="1368" y="5647"/>
                </a:lnTo>
                <a:lnTo>
                  <a:pt x="1247" y="5556"/>
                </a:lnTo>
                <a:lnTo>
                  <a:pt x="1247" y="5556"/>
                </a:lnTo>
                <a:cubicBezTo>
                  <a:pt x="1278" y="5542"/>
                  <a:pt x="1306" y="5528"/>
                  <a:pt x="1335" y="5513"/>
                </a:cubicBezTo>
                <a:cubicBezTo>
                  <a:pt x="1535" y="5480"/>
                  <a:pt x="1735" y="5480"/>
                  <a:pt x="1935" y="5447"/>
                </a:cubicBezTo>
                <a:lnTo>
                  <a:pt x="2836" y="5347"/>
                </a:lnTo>
                <a:lnTo>
                  <a:pt x="4937" y="5113"/>
                </a:lnTo>
                <a:cubicBezTo>
                  <a:pt x="5229" y="5079"/>
                  <a:pt x="5379" y="4815"/>
                  <a:pt x="5375" y="4576"/>
                </a:cubicBezTo>
                <a:lnTo>
                  <a:pt x="5375" y="4576"/>
                </a:lnTo>
                <a:cubicBezTo>
                  <a:pt x="5518" y="4540"/>
                  <a:pt x="5638" y="4433"/>
                  <a:pt x="5671" y="4246"/>
                </a:cubicBezTo>
                <a:cubicBezTo>
                  <a:pt x="5771" y="3712"/>
                  <a:pt x="5871" y="3178"/>
                  <a:pt x="6005" y="2611"/>
                </a:cubicBezTo>
                <a:cubicBezTo>
                  <a:pt x="6071" y="2345"/>
                  <a:pt x="6105" y="2078"/>
                  <a:pt x="6171" y="1811"/>
                </a:cubicBezTo>
                <a:cubicBezTo>
                  <a:pt x="6205" y="1577"/>
                  <a:pt x="6238" y="1344"/>
                  <a:pt x="6338" y="1110"/>
                </a:cubicBezTo>
                <a:cubicBezTo>
                  <a:pt x="6392" y="1029"/>
                  <a:pt x="6419" y="992"/>
                  <a:pt x="6438" y="992"/>
                </a:cubicBezTo>
                <a:close/>
                <a:moveTo>
                  <a:pt x="6414" y="0"/>
                </a:moveTo>
                <a:cubicBezTo>
                  <a:pt x="6069" y="0"/>
                  <a:pt x="5728" y="192"/>
                  <a:pt x="5571" y="577"/>
                </a:cubicBezTo>
                <a:cubicBezTo>
                  <a:pt x="5371" y="1044"/>
                  <a:pt x="5237" y="1544"/>
                  <a:pt x="5171" y="2078"/>
                </a:cubicBezTo>
                <a:cubicBezTo>
                  <a:pt x="5037" y="2711"/>
                  <a:pt x="4904" y="3312"/>
                  <a:pt x="4770" y="3979"/>
                </a:cubicBezTo>
                <a:cubicBezTo>
                  <a:pt x="4758" y="4059"/>
                  <a:pt x="4761" y="4132"/>
                  <a:pt x="4775" y="4197"/>
                </a:cubicBezTo>
                <a:lnTo>
                  <a:pt x="4775" y="4197"/>
                </a:lnTo>
                <a:lnTo>
                  <a:pt x="1935" y="4513"/>
                </a:lnTo>
                <a:cubicBezTo>
                  <a:pt x="1335" y="4579"/>
                  <a:pt x="367" y="4613"/>
                  <a:pt x="167" y="5347"/>
                </a:cubicBezTo>
                <a:cubicBezTo>
                  <a:pt x="0" y="6081"/>
                  <a:pt x="1001" y="6514"/>
                  <a:pt x="1535" y="6781"/>
                </a:cubicBezTo>
                <a:cubicBezTo>
                  <a:pt x="2234" y="7145"/>
                  <a:pt x="2934" y="7462"/>
                  <a:pt x="3673" y="7692"/>
                </a:cubicBezTo>
                <a:lnTo>
                  <a:pt x="3673" y="7692"/>
                </a:lnTo>
                <a:cubicBezTo>
                  <a:pt x="3514" y="8436"/>
                  <a:pt x="3375" y="9165"/>
                  <a:pt x="3236" y="9917"/>
                </a:cubicBezTo>
                <a:cubicBezTo>
                  <a:pt x="3103" y="10517"/>
                  <a:pt x="2836" y="11518"/>
                  <a:pt x="3703" y="11718"/>
                </a:cubicBezTo>
                <a:cubicBezTo>
                  <a:pt x="3773" y="11735"/>
                  <a:pt x="3842" y="11742"/>
                  <a:pt x="3911" y="11742"/>
                </a:cubicBezTo>
                <a:cubicBezTo>
                  <a:pt x="4534" y="11742"/>
                  <a:pt x="5117" y="11111"/>
                  <a:pt x="5538" y="10751"/>
                </a:cubicBezTo>
                <a:cubicBezTo>
                  <a:pt x="6090" y="10277"/>
                  <a:pt x="6602" y="9782"/>
                  <a:pt x="7088" y="9267"/>
                </a:cubicBezTo>
                <a:lnTo>
                  <a:pt x="7088" y="9267"/>
                </a:lnTo>
                <a:lnTo>
                  <a:pt x="7639" y="10083"/>
                </a:lnTo>
                <a:cubicBezTo>
                  <a:pt x="7839" y="10450"/>
                  <a:pt x="8106" y="10817"/>
                  <a:pt x="8440" y="11151"/>
                </a:cubicBezTo>
                <a:cubicBezTo>
                  <a:pt x="8643" y="11327"/>
                  <a:pt x="8917" y="11420"/>
                  <a:pt x="9187" y="11420"/>
                </a:cubicBezTo>
                <a:cubicBezTo>
                  <a:pt x="9583" y="11420"/>
                  <a:pt x="9969" y="11220"/>
                  <a:pt x="10108" y="10784"/>
                </a:cubicBezTo>
                <a:cubicBezTo>
                  <a:pt x="10174" y="10284"/>
                  <a:pt x="10174" y="9817"/>
                  <a:pt x="10141" y="9350"/>
                </a:cubicBezTo>
                <a:lnTo>
                  <a:pt x="10141" y="7682"/>
                </a:lnTo>
                <a:cubicBezTo>
                  <a:pt x="10108" y="7515"/>
                  <a:pt x="10108" y="7381"/>
                  <a:pt x="10141" y="7248"/>
                </a:cubicBezTo>
                <a:cubicBezTo>
                  <a:pt x="10174" y="7181"/>
                  <a:pt x="10274" y="7215"/>
                  <a:pt x="10308" y="7181"/>
                </a:cubicBezTo>
                <a:cubicBezTo>
                  <a:pt x="10474" y="7081"/>
                  <a:pt x="10641" y="7015"/>
                  <a:pt x="10841" y="6948"/>
                </a:cubicBezTo>
                <a:cubicBezTo>
                  <a:pt x="11275" y="6748"/>
                  <a:pt x="11709" y="6481"/>
                  <a:pt x="12142" y="6214"/>
                </a:cubicBezTo>
                <a:cubicBezTo>
                  <a:pt x="12676" y="5814"/>
                  <a:pt x="13543" y="5247"/>
                  <a:pt x="13310" y="4446"/>
                </a:cubicBezTo>
                <a:cubicBezTo>
                  <a:pt x="13043" y="3612"/>
                  <a:pt x="11742" y="3746"/>
                  <a:pt x="11042" y="3679"/>
                </a:cubicBezTo>
                <a:cubicBezTo>
                  <a:pt x="10575" y="3645"/>
                  <a:pt x="10074" y="3645"/>
                  <a:pt x="9574" y="3645"/>
                </a:cubicBezTo>
                <a:lnTo>
                  <a:pt x="8773" y="3645"/>
                </a:lnTo>
                <a:cubicBezTo>
                  <a:pt x="8440" y="3645"/>
                  <a:pt x="8406" y="3479"/>
                  <a:pt x="8273" y="3178"/>
                </a:cubicBezTo>
                <a:lnTo>
                  <a:pt x="7773" y="1777"/>
                </a:lnTo>
                <a:cubicBezTo>
                  <a:pt x="7639" y="1344"/>
                  <a:pt x="7439" y="910"/>
                  <a:pt x="7239" y="477"/>
                </a:cubicBezTo>
                <a:cubicBezTo>
                  <a:pt x="7048" y="159"/>
                  <a:pt x="6729" y="0"/>
                  <a:pt x="6414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90" name="Google Shape;90;p3"/>
          <p:cNvSpPr/>
          <p:nvPr/>
        </p:nvSpPr>
        <p:spPr>
          <a:xfrm flipH="1">
            <a:off x="8388248" y="4637588"/>
            <a:ext cx="85075" cy="80575"/>
          </a:xfrm>
          <a:custGeom>
            <a:avLst/>
            <a:gdLst/>
            <a:ahLst/>
            <a:cxnLst/>
            <a:rect l="l" t="t" r="r" b="b"/>
            <a:pathLst>
              <a:path w="3403" h="3223" extrusionOk="0">
                <a:moveTo>
                  <a:pt x="1950" y="1056"/>
                </a:moveTo>
                <a:cubicBezTo>
                  <a:pt x="1943" y="1056"/>
                  <a:pt x="1980" y="1071"/>
                  <a:pt x="2002" y="1071"/>
                </a:cubicBezTo>
                <a:cubicBezTo>
                  <a:pt x="1969" y="1060"/>
                  <a:pt x="1954" y="1056"/>
                  <a:pt x="1950" y="1056"/>
                </a:cubicBezTo>
                <a:close/>
                <a:moveTo>
                  <a:pt x="2178" y="2152"/>
                </a:moveTo>
                <a:cubicBezTo>
                  <a:pt x="2170" y="2158"/>
                  <a:pt x="2157" y="2168"/>
                  <a:pt x="2152" y="2174"/>
                </a:cubicBezTo>
                <a:lnTo>
                  <a:pt x="2152" y="2174"/>
                </a:lnTo>
                <a:cubicBezTo>
                  <a:pt x="2158" y="2172"/>
                  <a:pt x="2164" y="2172"/>
                  <a:pt x="2169" y="2172"/>
                </a:cubicBezTo>
                <a:lnTo>
                  <a:pt x="2178" y="2152"/>
                </a:lnTo>
                <a:close/>
                <a:moveTo>
                  <a:pt x="1450" y="2175"/>
                </a:moveTo>
                <a:lnTo>
                  <a:pt x="1450" y="2175"/>
                </a:lnTo>
                <a:cubicBezTo>
                  <a:pt x="1453" y="2175"/>
                  <a:pt x="1468" y="2183"/>
                  <a:pt x="1502" y="2205"/>
                </a:cubicBezTo>
                <a:cubicBezTo>
                  <a:pt x="1479" y="2205"/>
                  <a:pt x="1442" y="2175"/>
                  <a:pt x="1450" y="2175"/>
                </a:cubicBezTo>
                <a:close/>
                <a:moveTo>
                  <a:pt x="1635" y="971"/>
                </a:moveTo>
                <a:cubicBezTo>
                  <a:pt x="1702" y="971"/>
                  <a:pt x="1735" y="971"/>
                  <a:pt x="1802" y="1004"/>
                </a:cubicBezTo>
                <a:lnTo>
                  <a:pt x="1969" y="1038"/>
                </a:lnTo>
                <a:lnTo>
                  <a:pt x="2002" y="1071"/>
                </a:lnTo>
                <a:cubicBezTo>
                  <a:pt x="2069" y="1104"/>
                  <a:pt x="2102" y="1104"/>
                  <a:pt x="2135" y="1138"/>
                </a:cubicBezTo>
                <a:lnTo>
                  <a:pt x="2180" y="1160"/>
                </a:lnTo>
                <a:lnTo>
                  <a:pt x="2202" y="1204"/>
                </a:lnTo>
                <a:lnTo>
                  <a:pt x="2302" y="1304"/>
                </a:lnTo>
                <a:cubicBezTo>
                  <a:pt x="2302" y="1304"/>
                  <a:pt x="2283" y="1248"/>
                  <a:pt x="2288" y="1248"/>
                </a:cubicBezTo>
                <a:lnTo>
                  <a:pt x="2288" y="1248"/>
                </a:lnTo>
                <a:cubicBezTo>
                  <a:pt x="2290" y="1248"/>
                  <a:pt x="2294" y="1254"/>
                  <a:pt x="2302" y="1271"/>
                </a:cubicBezTo>
                <a:cubicBezTo>
                  <a:pt x="2302" y="1304"/>
                  <a:pt x="2336" y="1304"/>
                  <a:pt x="2336" y="1338"/>
                </a:cubicBezTo>
                <a:cubicBezTo>
                  <a:pt x="2336" y="1371"/>
                  <a:pt x="2336" y="1404"/>
                  <a:pt x="2369" y="1404"/>
                </a:cubicBezTo>
                <a:cubicBezTo>
                  <a:pt x="2373" y="1408"/>
                  <a:pt x="2375" y="1410"/>
                  <a:pt x="2377" y="1410"/>
                </a:cubicBezTo>
                <a:cubicBezTo>
                  <a:pt x="2386" y="1410"/>
                  <a:pt x="2359" y="1352"/>
                  <a:pt x="2359" y="1352"/>
                </a:cubicBezTo>
                <a:lnTo>
                  <a:pt x="2359" y="1352"/>
                </a:lnTo>
                <a:cubicBezTo>
                  <a:pt x="2359" y="1352"/>
                  <a:pt x="2362" y="1357"/>
                  <a:pt x="2369" y="1371"/>
                </a:cubicBezTo>
                <a:cubicBezTo>
                  <a:pt x="2402" y="1471"/>
                  <a:pt x="2402" y="1471"/>
                  <a:pt x="2402" y="1538"/>
                </a:cubicBezTo>
                <a:cubicBezTo>
                  <a:pt x="2402" y="1546"/>
                  <a:pt x="2402" y="1555"/>
                  <a:pt x="2402" y="1571"/>
                </a:cubicBezTo>
                <a:lnTo>
                  <a:pt x="2402" y="1705"/>
                </a:lnTo>
                <a:lnTo>
                  <a:pt x="2402" y="1771"/>
                </a:lnTo>
                <a:cubicBezTo>
                  <a:pt x="2402" y="1805"/>
                  <a:pt x="2369" y="1871"/>
                  <a:pt x="2369" y="1905"/>
                </a:cubicBezTo>
                <a:lnTo>
                  <a:pt x="2336" y="1972"/>
                </a:lnTo>
                <a:cubicBezTo>
                  <a:pt x="2336" y="2005"/>
                  <a:pt x="2269" y="2038"/>
                  <a:pt x="2269" y="2072"/>
                </a:cubicBezTo>
                <a:lnTo>
                  <a:pt x="2202" y="2105"/>
                </a:lnTo>
                <a:lnTo>
                  <a:pt x="2178" y="2152"/>
                </a:lnTo>
                <a:lnTo>
                  <a:pt x="2178" y="2152"/>
                </a:lnTo>
                <a:cubicBezTo>
                  <a:pt x="2182" y="2150"/>
                  <a:pt x="2186" y="2148"/>
                  <a:pt x="2187" y="2148"/>
                </a:cubicBezTo>
                <a:lnTo>
                  <a:pt x="2187" y="2148"/>
                </a:lnTo>
                <a:cubicBezTo>
                  <a:pt x="2190" y="2148"/>
                  <a:pt x="2186" y="2154"/>
                  <a:pt x="2169" y="2172"/>
                </a:cubicBezTo>
                <a:cubicBezTo>
                  <a:pt x="2159" y="2177"/>
                  <a:pt x="2153" y="2179"/>
                  <a:pt x="2151" y="2179"/>
                </a:cubicBezTo>
                <a:cubicBezTo>
                  <a:pt x="2149" y="2179"/>
                  <a:pt x="2149" y="2177"/>
                  <a:pt x="2152" y="2174"/>
                </a:cubicBezTo>
                <a:lnTo>
                  <a:pt x="2152" y="2174"/>
                </a:lnTo>
                <a:cubicBezTo>
                  <a:pt x="2116" y="2182"/>
                  <a:pt x="2064" y="2210"/>
                  <a:pt x="2035" y="2238"/>
                </a:cubicBezTo>
                <a:lnTo>
                  <a:pt x="1702" y="2238"/>
                </a:lnTo>
                <a:lnTo>
                  <a:pt x="1568" y="2205"/>
                </a:lnTo>
                <a:lnTo>
                  <a:pt x="1502" y="2205"/>
                </a:lnTo>
                <a:cubicBezTo>
                  <a:pt x="1468" y="2172"/>
                  <a:pt x="1402" y="2138"/>
                  <a:pt x="1368" y="2105"/>
                </a:cubicBezTo>
                <a:lnTo>
                  <a:pt x="1301" y="2072"/>
                </a:lnTo>
                <a:lnTo>
                  <a:pt x="1301" y="2072"/>
                </a:lnTo>
                <a:cubicBezTo>
                  <a:pt x="1301" y="2072"/>
                  <a:pt x="1301" y="2072"/>
                  <a:pt x="1301" y="2072"/>
                </a:cubicBezTo>
                <a:cubicBezTo>
                  <a:pt x="1268" y="2038"/>
                  <a:pt x="1235" y="2005"/>
                  <a:pt x="1201" y="1972"/>
                </a:cubicBezTo>
                <a:lnTo>
                  <a:pt x="1201" y="1938"/>
                </a:lnTo>
                <a:lnTo>
                  <a:pt x="1135" y="1805"/>
                </a:lnTo>
                <a:cubicBezTo>
                  <a:pt x="1101" y="1771"/>
                  <a:pt x="1101" y="1738"/>
                  <a:pt x="1068" y="1705"/>
                </a:cubicBezTo>
                <a:lnTo>
                  <a:pt x="1068" y="1638"/>
                </a:lnTo>
                <a:cubicBezTo>
                  <a:pt x="1068" y="1571"/>
                  <a:pt x="1068" y="1505"/>
                  <a:pt x="1068" y="1438"/>
                </a:cubicBezTo>
                <a:cubicBezTo>
                  <a:pt x="1101" y="1404"/>
                  <a:pt x="1101" y="1371"/>
                  <a:pt x="1068" y="1371"/>
                </a:cubicBezTo>
                <a:cubicBezTo>
                  <a:pt x="1068" y="1304"/>
                  <a:pt x="1101" y="1238"/>
                  <a:pt x="1135" y="1171"/>
                </a:cubicBezTo>
                <a:cubicBezTo>
                  <a:pt x="1135" y="1171"/>
                  <a:pt x="1135" y="1138"/>
                  <a:pt x="1168" y="1138"/>
                </a:cubicBezTo>
                <a:cubicBezTo>
                  <a:pt x="1168" y="1118"/>
                  <a:pt x="1168" y="1104"/>
                  <a:pt x="1168" y="1104"/>
                </a:cubicBezTo>
                <a:cubicBezTo>
                  <a:pt x="1201" y="1038"/>
                  <a:pt x="1235" y="1004"/>
                  <a:pt x="1268" y="971"/>
                </a:cubicBezTo>
                <a:close/>
                <a:moveTo>
                  <a:pt x="2084" y="2229"/>
                </a:moveTo>
                <a:cubicBezTo>
                  <a:pt x="2086" y="2229"/>
                  <a:pt x="2083" y="2231"/>
                  <a:pt x="2069" y="2238"/>
                </a:cubicBezTo>
                <a:lnTo>
                  <a:pt x="2052" y="2238"/>
                </a:lnTo>
                <a:cubicBezTo>
                  <a:pt x="2066" y="2234"/>
                  <a:pt x="2081" y="2229"/>
                  <a:pt x="2084" y="2229"/>
                </a:cubicBezTo>
                <a:close/>
                <a:moveTo>
                  <a:pt x="1340" y="1"/>
                </a:moveTo>
                <a:cubicBezTo>
                  <a:pt x="1305" y="1"/>
                  <a:pt x="1270" y="2"/>
                  <a:pt x="1235" y="3"/>
                </a:cubicBezTo>
                <a:cubicBezTo>
                  <a:pt x="1153" y="3"/>
                  <a:pt x="1077" y="26"/>
                  <a:pt x="1011" y="63"/>
                </a:cubicBezTo>
                <a:lnTo>
                  <a:pt x="1011" y="63"/>
                </a:lnTo>
                <a:cubicBezTo>
                  <a:pt x="1007" y="63"/>
                  <a:pt x="1003" y="63"/>
                  <a:pt x="999" y="63"/>
                </a:cubicBezTo>
                <a:cubicBezTo>
                  <a:pt x="890" y="63"/>
                  <a:pt x="774" y="104"/>
                  <a:pt x="668" y="204"/>
                </a:cubicBezTo>
                <a:lnTo>
                  <a:pt x="601" y="237"/>
                </a:lnTo>
                <a:cubicBezTo>
                  <a:pt x="167" y="704"/>
                  <a:pt x="1" y="1371"/>
                  <a:pt x="167" y="2005"/>
                </a:cubicBezTo>
                <a:cubicBezTo>
                  <a:pt x="376" y="2736"/>
                  <a:pt x="1056" y="3222"/>
                  <a:pt x="1790" y="3222"/>
                </a:cubicBezTo>
                <a:cubicBezTo>
                  <a:pt x="1993" y="3222"/>
                  <a:pt x="2200" y="3185"/>
                  <a:pt x="2402" y="3106"/>
                </a:cubicBezTo>
                <a:cubicBezTo>
                  <a:pt x="2669" y="2972"/>
                  <a:pt x="2936" y="2772"/>
                  <a:pt x="3103" y="2505"/>
                </a:cubicBezTo>
                <a:cubicBezTo>
                  <a:pt x="3403" y="1972"/>
                  <a:pt x="3403" y="1338"/>
                  <a:pt x="3103" y="837"/>
                </a:cubicBezTo>
                <a:cubicBezTo>
                  <a:pt x="2659" y="299"/>
                  <a:pt x="2005" y="1"/>
                  <a:pt x="134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91" name="Google Shape;91;p3"/>
          <p:cNvSpPr/>
          <p:nvPr/>
        </p:nvSpPr>
        <p:spPr>
          <a:xfrm flipH="1">
            <a:off x="630173" y="380063"/>
            <a:ext cx="321925" cy="310900"/>
          </a:xfrm>
          <a:custGeom>
            <a:avLst/>
            <a:gdLst/>
            <a:ahLst/>
            <a:cxnLst/>
            <a:rect l="l" t="t" r="r" b="b"/>
            <a:pathLst>
              <a:path w="12877" h="12436" extrusionOk="0">
                <a:moveTo>
                  <a:pt x="5600" y="919"/>
                </a:moveTo>
                <a:cubicBezTo>
                  <a:pt x="6011" y="919"/>
                  <a:pt x="6242" y="1617"/>
                  <a:pt x="6272" y="1936"/>
                </a:cubicBezTo>
                <a:cubicBezTo>
                  <a:pt x="6338" y="2503"/>
                  <a:pt x="6338" y="3104"/>
                  <a:pt x="6272" y="3671"/>
                </a:cubicBezTo>
                <a:cubicBezTo>
                  <a:pt x="6205" y="4449"/>
                  <a:pt x="6019" y="5228"/>
                  <a:pt x="5725" y="5967"/>
                </a:cubicBezTo>
                <a:lnTo>
                  <a:pt x="5725" y="5967"/>
                </a:lnTo>
                <a:cubicBezTo>
                  <a:pt x="5713" y="5987"/>
                  <a:pt x="5702" y="6006"/>
                  <a:pt x="5690" y="6025"/>
                </a:cubicBezTo>
                <a:lnTo>
                  <a:pt x="5690" y="6025"/>
                </a:lnTo>
                <a:cubicBezTo>
                  <a:pt x="5502" y="5836"/>
                  <a:pt x="5353" y="5627"/>
                  <a:pt x="5236" y="5403"/>
                </a:cubicBezTo>
                <a:lnTo>
                  <a:pt x="5236" y="5403"/>
                </a:lnTo>
                <a:cubicBezTo>
                  <a:pt x="5163" y="4899"/>
                  <a:pt x="5042" y="4402"/>
                  <a:pt x="4856" y="3932"/>
                </a:cubicBezTo>
                <a:lnTo>
                  <a:pt x="4856" y="3932"/>
                </a:lnTo>
                <a:cubicBezTo>
                  <a:pt x="4843" y="3756"/>
                  <a:pt x="4837" y="3579"/>
                  <a:pt x="4837" y="3404"/>
                </a:cubicBezTo>
                <a:cubicBezTo>
                  <a:pt x="4837" y="2803"/>
                  <a:pt x="4704" y="1302"/>
                  <a:pt x="5404" y="969"/>
                </a:cubicBezTo>
                <a:cubicBezTo>
                  <a:pt x="5473" y="934"/>
                  <a:pt x="5539" y="919"/>
                  <a:pt x="5600" y="919"/>
                </a:cubicBezTo>
                <a:close/>
                <a:moveTo>
                  <a:pt x="2127" y="2545"/>
                </a:moveTo>
                <a:cubicBezTo>
                  <a:pt x="2894" y="2545"/>
                  <a:pt x="3611" y="3480"/>
                  <a:pt x="3917" y="4097"/>
                </a:cubicBezTo>
                <a:lnTo>
                  <a:pt x="3917" y="4097"/>
                </a:lnTo>
                <a:cubicBezTo>
                  <a:pt x="3967" y="4686"/>
                  <a:pt x="4094" y="5263"/>
                  <a:pt x="4350" y="5780"/>
                </a:cubicBezTo>
                <a:lnTo>
                  <a:pt x="4350" y="5780"/>
                </a:lnTo>
                <a:cubicBezTo>
                  <a:pt x="4367" y="5914"/>
                  <a:pt x="4381" y="6048"/>
                  <a:pt x="4390" y="6182"/>
                </a:cubicBezTo>
                <a:lnTo>
                  <a:pt x="4390" y="6182"/>
                </a:lnTo>
                <a:cubicBezTo>
                  <a:pt x="4175" y="6257"/>
                  <a:pt x="3964" y="6291"/>
                  <a:pt x="3758" y="6291"/>
                </a:cubicBezTo>
                <a:cubicBezTo>
                  <a:pt x="2917" y="6291"/>
                  <a:pt x="2175" y="5715"/>
                  <a:pt x="1735" y="4938"/>
                </a:cubicBezTo>
                <a:cubicBezTo>
                  <a:pt x="1401" y="4404"/>
                  <a:pt x="901" y="2937"/>
                  <a:pt x="1802" y="2603"/>
                </a:cubicBezTo>
                <a:cubicBezTo>
                  <a:pt x="1910" y="2563"/>
                  <a:pt x="2019" y="2545"/>
                  <a:pt x="2127" y="2545"/>
                </a:cubicBezTo>
                <a:close/>
                <a:moveTo>
                  <a:pt x="10594" y="3135"/>
                </a:moveTo>
                <a:cubicBezTo>
                  <a:pt x="10768" y="3135"/>
                  <a:pt x="10931" y="3176"/>
                  <a:pt x="11075" y="3270"/>
                </a:cubicBezTo>
                <a:cubicBezTo>
                  <a:pt x="11542" y="3571"/>
                  <a:pt x="11442" y="4338"/>
                  <a:pt x="11275" y="4805"/>
                </a:cubicBezTo>
                <a:cubicBezTo>
                  <a:pt x="11042" y="5338"/>
                  <a:pt x="10641" y="5772"/>
                  <a:pt x="10141" y="6072"/>
                </a:cubicBezTo>
                <a:cubicBezTo>
                  <a:pt x="9361" y="6563"/>
                  <a:pt x="8432" y="6681"/>
                  <a:pt x="7513" y="6695"/>
                </a:cubicBezTo>
                <a:lnTo>
                  <a:pt x="7513" y="6695"/>
                </a:lnTo>
                <a:cubicBezTo>
                  <a:pt x="7183" y="6649"/>
                  <a:pt x="6844" y="6634"/>
                  <a:pt x="6505" y="6634"/>
                </a:cubicBezTo>
                <a:cubicBezTo>
                  <a:pt x="6485" y="6634"/>
                  <a:pt x="6465" y="6634"/>
                  <a:pt x="6444" y="6634"/>
                </a:cubicBezTo>
                <a:lnTo>
                  <a:pt x="6444" y="6634"/>
                </a:lnTo>
                <a:cubicBezTo>
                  <a:pt x="6448" y="6627"/>
                  <a:pt x="6451" y="6620"/>
                  <a:pt x="6454" y="6612"/>
                </a:cubicBezTo>
                <a:lnTo>
                  <a:pt x="6454" y="6612"/>
                </a:lnTo>
                <a:cubicBezTo>
                  <a:pt x="6891" y="5864"/>
                  <a:pt x="7447" y="5182"/>
                  <a:pt x="8073" y="4605"/>
                </a:cubicBezTo>
                <a:cubicBezTo>
                  <a:pt x="8573" y="4160"/>
                  <a:pt x="9723" y="3135"/>
                  <a:pt x="10594" y="3135"/>
                </a:cubicBezTo>
                <a:close/>
                <a:moveTo>
                  <a:pt x="6540" y="7614"/>
                </a:moveTo>
                <a:cubicBezTo>
                  <a:pt x="6696" y="7616"/>
                  <a:pt x="6853" y="7618"/>
                  <a:pt x="7009" y="7618"/>
                </a:cubicBezTo>
                <a:cubicBezTo>
                  <a:pt x="7109" y="7618"/>
                  <a:pt x="7208" y="7617"/>
                  <a:pt x="7307" y="7616"/>
                </a:cubicBezTo>
                <a:lnTo>
                  <a:pt x="7307" y="7616"/>
                </a:lnTo>
                <a:cubicBezTo>
                  <a:pt x="7800" y="7665"/>
                  <a:pt x="8279" y="7802"/>
                  <a:pt x="8673" y="8140"/>
                </a:cubicBezTo>
                <a:cubicBezTo>
                  <a:pt x="9240" y="8641"/>
                  <a:pt x="9440" y="9475"/>
                  <a:pt x="9174" y="10209"/>
                </a:cubicBezTo>
                <a:cubicBezTo>
                  <a:pt x="9048" y="10586"/>
                  <a:pt x="8684" y="10845"/>
                  <a:pt x="8279" y="10845"/>
                </a:cubicBezTo>
                <a:cubicBezTo>
                  <a:pt x="8255" y="10845"/>
                  <a:pt x="8231" y="10844"/>
                  <a:pt x="8206" y="10842"/>
                </a:cubicBezTo>
                <a:cubicBezTo>
                  <a:pt x="7739" y="10776"/>
                  <a:pt x="7539" y="10109"/>
                  <a:pt x="7372" y="9742"/>
                </a:cubicBezTo>
                <a:cubicBezTo>
                  <a:pt x="7052" y="9048"/>
                  <a:pt x="6775" y="8333"/>
                  <a:pt x="6540" y="7614"/>
                </a:cubicBezTo>
                <a:close/>
                <a:moveTo>
                  <a:pt x="4520" y="7290"/>
                </a:moveTo>
                <a:cubicBezTo>
                  <a:pt x="4587" y="7326"/>
                  <a:pt x="4659" y="7354"/>
                  <a:pt x="4737" y="7373"/>
                </a:cubicBezTo>
                <a:cubicBezTo>
                  <a:pt x="4772" y="7381"/>
                  <a:pt x="4807" y="7385"/>
                  <a:pt x="4841" y="7385"/>
                </a:cubicBezTo>
                <a:cubicBezTo>
                  <a:pt x="4946" y="7385"/>
                  <a:pt x="5045" y="7351"/>
                  <a:pt x="5128" y="7294"/>
                </a:cubicBezTo>
                <a:lnTo>
                  <a:pt x="5128" y="7294"/>
                </a:lnTo>
                <a:cubicBezTo>
                  <a:pt x="5147" y="7485"/>
                  <a:pt x="5281" y="7643"/>
                  <a:pt x="5447" y="7709"/>
                </a:cubicBezTo>
                <a:lnTo>
                  <a:pt x="5447" y="7709"/>
                </a:lnTo>
                <a:cubicBezTo>
                  <a:pt x="5420" y="8415"/>
                  <a:pt x="5227" y="9122"/>
                  <a:pt x="4904" y="9742"/>
                </a:cubicBezTo>
                <a:cubicBezTo>
                  <a:pt x="4737" y="10109"/>
                  <a:pt x="4504" y="10409"/>
                  <a:pt x="4237" y="10709"/>
                </a:cubicBezTo>
                <a:cubicBezTo>
                  <a:pt x="4062" y="10913"/>
                  <a:pt x="3659" y="11446"/>
                  <a:pt x="3338" y="11446"/>
                </a:cubicBezTo>
                <a:cubicBezTo>
                  <a:pt x="3290" y="11446"/>
                  <a:pt x="3245" y="11435"/>
                  <a:pt x="3203" y="11409"/>
                </a:cubicBezTo>
                <a:cubicBezTo>
                  <a:pt x="2869" y="11243"/>
                  <a:pt x="2836" y="10509"/>
                  <a:pt x="2836" y="10209"/>
                </a:cubicBezTo>
                <a:cubicBezTo>
                  <a:pt x="2836" y="9808"/>
                  <a:pt x="2936" y="9408"/>
                  <a:pt x="3103" y="9074"/>
                </a:cubicBezTo>
                <a:cubicBezTo>
                  <a:pt x="3479" y="8403"/>
                  <a:pt x="3963" y="7797"/>
                  <a:pt x="4520" y="7290"/>
                </a:cubicBezTo>
                <a:close/>
                <a:moveTo>
                  <a:pt x="5546" y="1"/>
                </a:moveTo>
                <a:cubicBezTo>
                  <a:pt x="5443" y="1"/>
                  <a:pt x="5340" y="12"/>
                  <a:pt x="5237" y="35"/>
                </a:cubicBezTo>
                <a:cubicBezTo>
                  <a:pt x="4173" y="294"/>
                  <a:pt x="3977" y="1521"/>
                  <a:pt x="3922" y="2496"/>
                </a:cubicBezTo>
                <a:lnTo>
                  <a:pt x="3922" y="2496"/>
                </a:lnTo>
                <a:cubicBezTo>
                  <a:pt x="3405" y="2006"/>
                  <a:pt x="2709" y="1609"/>
                  <a:pt x="2036" y="1609"/>
                </a:cubicBezTo>
                <a:cubicBezTo>
                  <a:pt x="1674" y="1609"/>
                  <a:pt x="1318" y="1724"/>
                  <a:pt x="1001" y="2003"/>
                </a:cubicBezTo>
                <a:cubicBezTo>
                  <a:pt x="0" y="2837"/>
                  <a:pt x="334" y="4438"/>
                  <a:pt x="901" y="5439"/>
                </a:cubicBezTo>
                <a:cubicBezTo>
                  <a:pt x="1421" y="6321"/>
                  <a:pt x="2310" y="7035"/>
                  <a:pt x="3297" y="7205"/>
                </a:cubicBezTo>
                <a:lnTo>
                  <a:pt x="3297" y="7205"/>
                </a:lnTo>
                <a:cubicBezTo>
                  <a:pt x="2731" y="7808"/>
                  <a:pt x="2251" y="8488"/>
                  <a:pt x="2035" y="9308"/>
                </a:cubicBezTo>
                <a:cubicBezTo>
                  <a:pt x="1768" y="10242"/>
                  <a:pt x="1835" y="11776"/>
                  <a:pt x="2836" y="12310"/>
                </a:cubicBezTo>
                <a:cubicBezTo>
                  <a:pt x="2984" y="12397"/>
                  <a:pt x="3137" y="12435"/>
                  <a:pt x="3291" y="12435"/>
                </a:cubicBezTo>
                <a:cubicBezTo>
                  <a:pt x="4144" y="12435"/>
                  <a:pt x="5042" y="11264"/>
                  <a:pt x="5438" y="10642"/>
                </a:cubicBezTo>
                <a:cubicBezTo>
                  <a:pt x="5725" y="10197"/>
                  <a:pt x="5944" y="9721"/>
                  <a:pt x="6095" y="9227"/>
                </a:cubicBezTo>
                <a:lnTo>
                  <a:pt x="6095" y="9227"/>
                </a:lnTo>
                <a:cubicBezTo>
                  <a:pt x="6120" y="9287"/>
                  <a:pt x="6146" y="9348"/>
                  <a:pt x="6171" y="9408"/>
                </a:cubicBezTo>
                <a:cubicBezTo>
                  <a:pt x="6372" y="10008"/>
                  <a:pt x="6672" y="10609"/>
                  <a:pt x="7039" y="11176"/>
                </a:cubicBezTo>
                <a:cubicBezTo>
                  <a:pt x="7372" y="11592"/>
                  <a:pt x="7815" y="11778"/>
                  <a:pt x="8262" y="11778"/>
                </a:cubicBezTo>
                <a:cubicBezTo>
                  <a:pt x="8889" y="11778"/>
                  <a:pt x="9524" y="11413"/>
                  <a:pt x="9874" y="10809"/>
                </a:cubicBezTo>
                <a:cubicBezTo>
                  <a:pt x="10408" y="9842"/>
                  <a:pt x="10274" y="8641"/>
                  <a:pt x="9574" y="7774"/>
                </a:cubicBezTo>
                <a:cubicBezTo>
                  <a:pt x="9468" y="7638"/>
                  <a:pt x="9354" y="7518"/>
                  <a:pt x="9233" y="7412"/>
                </a:cubicBezTo>
                <a:lnTo>
                  <a:pt x="9233" y="7412"/>
                </a:lnTo>
                <a:cubicBezTo>
                  <a:pt x="9892" y="7257"/>
                  <a:pt x="10518" y="6990"/>
                  <a:pt x="11075" y="6539"/>
                </a:cubicBezTo>
                <a:cubicBezTo>
                  <a:pt x="12076" y="5705"/>
                  <a:pt x="12876" y="3971"/>
                  <a:pt x="11909" y="2803"/>
                </a:cubicBezTo>
                <a:cubicBezTo>
                  <a:pt x="11558" y="2373"/>
                  <a:pt x="11118" y="2208"/>
                  <a:pt x="10652" y="2208"/>
                </a:cubicBezTo>
                <a:cubicBezTo>
                  <a:pt x="9747" y="2208"/>
                  <a:pt x="8745" y="2830"/>
                  <a:pt x="8106" y="3337"/>
                </a:cubicBezTo>
                <a:cubicBezTo>
                  <a:pt x="7769" y="3594"/>
                  <a:pt x="7448" y="3873"/>
                  <a:pt x="7147" y="4171"/>
                </a:cubicBezTo>
                <a:lnTo>
                  <a:pt x="7147" y="4171"/>
                </a:lnTo>
                <a:cubicBezTo>
                  <a:pt x="7208" y="3742"/>
                  <a:pt x="7239" y="3307"/>
                  <a:pt x="7239" y="2870"/>
                </a:cubicBezTo>
                <a:cubicBezTo>
                  <a:pt x="7239" y="2136"/>
                  <a:pt x="7239" y="1336"/>
                  <a:pt x="6839" y="735"/>
                </a:cubicBezTo>
                <a:cubicBezTo>
                  <a:pt x="6534" y="265"/>
                  <a:pt x="6046" y="1"/>
                  <a:pt x="554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92" name="Google Shape;92;p3"/>
          <p:cNvGrpSpPr/>
          <p:nvPr/>
        </p:nvGrpSpPr>
        <p:grpSpPr>
          <a:xfrm>
            <a:off x="3569448" y="1303738"/>
            <a:ext cx="529900" cy="149350"/>
            <a:chOff x="3898800" y="2624300"/>
            <a:chExt cx="529900" cy="149350"/>
          </a:xfrm>
        </p:grpSpPr>
        <p:sp>
          <p:nvSpPr>
            <p:cNvPr id="93" name="Google Shape;93;p3"/>
            <p:cNvSpPr/>
            <p:nvPr/>
          </p:nvSpPr>
          <p:spPr>
            <a:xfrm>
              <a:off x="3916975" y="2666775"/>
              <a:ext cx="511725" cy="65425"/>
            </a:xfrm>
            <a:custGeom>
              <a:avLst/>
              <a:gdLst/>
              <a:ahLst/>
              <a:cxnLst/>
              <a:rect l="l" t="t" r="r" b="b"/>
              <a:pathLst>
                <a:path w="20469" h="2617" extrusionOk="0">
                  <a:moveTo>
                    <a:pt x="706" y="0"/>
                  </a:moveTo>
                  <a:cubicBezTo>
                    <a:pt x="336" y="0"/>
                    <a:pt x="1" y="477"/>
                    <a:pt x="340" y="791"/>
                  </a:cubicBezTo>
                  <a:cubicBezTo>
                    <a:pt x="1876" y="2162"/>
                    <a:pt x="3788" y="2617"/>
                    <a:pt x="5745" y="2617"/>
                  </a:cubicBezTo>
                  <a:cubicBezTo>
                    <a:pt x="6978" y="2617"/>
                    <a:pt x="8228" y="2437"/>
                    <a:pt x="9414" y="2192"/>
                  </a:cubicBezTo>
                  <a:cubicBezTo>
                    <a:pt x="11350" y="1797"/>
                    <a:pt x="13463" y="1214"/>
                    <a:pt x="15508" y="1214"/>
                  </a:cubicBezTo>
                  <a:cubicBezTo>
                    <a:pt x="16915" y="1214"/>
                    <a:pt x="18290" y="1490"/>
                    <a:pt x="19554" y="2292"/>
                  </a:cubicBezTo>
                  <a:cubicBezTo>
                    <a:pt x="19635" y="2346"/>
                    <a:pt x="19716" y="2369"/>
                    <a:pt x="19793" y="2369"/>
                  </a:cubicBezTo>
                  <a:cubicBezTo>
                    <a:pt x="20190" y="2369"/>
                    <a:pt x="20468" y="1743"/>
                    <a:pt x="20021" y="1491"/>
                  </a:cubicBezTo>
                  <a:cubicBezTo>
                    <a:pt x="18642" y="609"/>
                    <a:pt x="17110" y="306"/>
                    <a:pt x="15541" y="306"/>
                  </a:cubicBezTo>
                  <a:cubicBezTo>
                    <a:pt x="13846" y="306"/>
                    <a:pt x="12110" y="660"/>
                    <a:pt x="10481" y="1024"/>
                  </a:cubicBezTo>
                  <a:cubicBezTo>
                    <a:pt x="8965" y="1350"/>
                    <a:pt x="7289" y="1700"/>
                    <a:pt x="5668" y="1700"/>
                  </a:cubicBezTo>
                  <a:cubicBezTo>
                    <a:pt x="3973" y="1700"/>
                    <a:pt x="2338" y="1317"/>
                    <a:pt x="1008" y="124"/>
                  </a:cubicBezTo>
                  <a:cubicBezTo>
                    <a:pt x="914" y="37"/>
                    <a:pt x="809" y="0"/>
                    <a:pt x="7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4" name="Google Shape;94;p3"/>
            <p:cNvSpPr/>
            <p:nvPr/>
          </p:nvSpPr>
          <p:spPr>
            <a:xfrm>
              <a:off x="3898800" y="2624300"/>
              <a:ext cx="116400" cy="149350"/>
            </a:xfrm>
            <a:custGeom>
              <a:avLst/>
              <a:gdLst/>
              <a:ahLst/>
              <a:cxnLst/>
              <a:rect l="l" t="t" r="r" b="b"/>
              <a:pathLst>
                <a:path w="4656" h="5974" extrusionOk="0">
                  <a:moveTo>
                    <a:pt x="4013" y="1"/>
                  </a:moveTo>
                  <a:cubicBezTo>
                    <a:pt x="3968" y="1"/>
                    <a:pt x="3920" y="7"/>
                    <a:pt x="3869" y="21"/>
                  </a:cubicBezTo>
                  <a:lnTo>
                    <a:pt x="1768" y="688"/>
                  </a:lnTo>
                  <a:lnTo>
                    <a:pt x="767" y="989"/>
                  </a:lnTo>
                  <a:cubicBezTo>
                    <a:pt x="434" y="1055"/>
                    <a:pt x="167" y="1256"/>
                    <a:pt x="33" y="1589"/>
                  </a:cubicBezTo>
                  <a:cubicBezTo>
                    <a:pt x="0" y="1923"/>
                    <a:pt x="67" y="2256"/>
                    <a:pt x="200" y="2556"/>
                  </a:cubicBezTo>
                  <a:cubicBezTo>
                    <a:pt x="300" y="2890"/>
                    <a:pt x="400" y="3224"/>
                    <a:pt x="500" y="3557"/>
                  </a:cubicBezTo>
                  <a:cubicBezTo>
                    <a:pt x="701" y="4258"/>
                    <a:pt x="834" y="4925"/>
                    <a:pt x="934" y="5625"/>
                  </a:cubicBezTo>
                  <a:cubicBezTo>
                    <a:pt x="991" y="5824"/>
                    <a:pt x="1192" y="5974"/>
                    <a:pt x="1394" y="5974"/>
                  </a:cubicBezTo>
                  <a:cubicBezTo>
                    <a:pt x="1430" y="5974"/>
                    <a:pt x="1466" y="5969"/>
                    <a:pt x="1501" y="5959"/>
                  </a:cubicBezTo>
                  <a:cubicBezTo>
                    <a:pt x="1735" y="5859"/>
                    <a:pt x="1901" y="5625"/>
                    <a:pt x="1835" y="5358"/>
                  </a:cubicBezTo>
                  <a:cubicBezTo>
                    <a:pt x="1635" y="4191"/>
                    <a:pt x="1368" y="3057"/>
                    <a:pt x="1001" y="1923"/>
                  </a:cubicBezTo>
                  <a:cubicBezTo>
                    <a:pt x="1001" y="1913"/>
                    <a:pt x="1000" y="1902"/>
                    <a:pt x="999" y="1890"/>
                  </a:cubicBezTo>
                  <a:lnTo>
                    <a:pt x="999" y="1890"/>
                  </a:lnTo>
                  <a:cubicBezTo>
                    <a:pt x="999" y="1890"/>
                    <a:pt x="1000" y="1890"/>
                    <a:pt x="1001" y="1889"/>
                  </a:cubicBezTo>
                  <a:cubicBezTo>
                    <a:pt x="1134" y="1889"/>
                    <a:pt x="1268" y="1823"/>
                    <a:pt x="1401" y="1756"/>
                  </a:cubicBezTo>
                  <a:lnTo>
                    <a:pt x="2302" y="1489"/>
                  </a:lnTo>
                  <a:lnTo>
                    <a:pt x="4136" y="922"/>
                  </a:lnTo>
                  <a:cubicBezTo>
                    <a:pt x="4656" y="769"/>
                    <a:pt x="4504" y="1"/>
                    <a:pt x="40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95" name="Google Shape;95;p3"/>
          <p:cNvGrpSpPr/>
          <p:nvPr/>
        </p:nvGrpSpPr>
        <p:grpSpPr>
          <a:xfrm flipH="1">
            <a:off x="2809210" y="4718175"/>
            <a:ext cx="581325" cy="169475"/>
            <a:chOff x="5393300" y="2420750"/>
            <a:chExt cx="581325" cy="169475"/>
          </a:xfrm>
        </p:grpSpPr>
        <p:sp>
          <p:nvSpPr>
            <p:cNvPr id="96" name="Google Shape;96;p3"/>
            <p:cNvSpPr/>
            <p:nvPr/>
          </p:nvSpPr>
          <p:spPr>
            <a:xfrm>
              <a:off x="5393300" y="2420750"/>
              <a:ext cx="581325" cy="169475"/>
            </a:xfrm>
            <a:custGeom>
              <a:avLst/>
              <a:gdLst/>
              <a:ahLst/>
              <a:cxnLst/>
              <a:rect l="l" t="t" r="r" b="b"/>
              <a:pathLst>
                <a:path w="23253" h="6779" extrusionOk="0">
                  <a:moveTo>
                    <a:pt x="13116" y="2293"/>
                  </a:moveTo>
                  <a:cubicBezTo>
                    <a:pt x="13135" y="2304"/>
                    <a:pt x="13154" y="2315"/>
                    <a:pt x="13172" y="2326"/>
                  </a:cubicBezTo>
                  <a:cubicBezTo>
                    <a:pt x="13906" y="2759"/>
                    <a:pt x="14573" y="3560"/>
                    <a:pt x="14440" y="4494"/>
                  </a:cubicBezTo>
                  <a:cubicBezTo>
                    <a:pt x="14374" y="4890"/>
                    <a:pt x="14133" y="5127"/>
                    <a:pt x="13834" y="5127"/>
                  </a:cubicBezTo>
                  <a:cubicBezTo>
                    <a:pt x="13679" y="5127"/>
                    <a:pt x="13509" y="5064"/>
                    <a:pt x="13339" y="4928"/>
                  </a:cubicBezTo>
                  <a:cubicBezTo>
                    <a:pt x="12972" y="4594"/>
                    <a:pt x="12772" y="4094"/>
                    <a:pt x="12805" y="3593"/>
                  </a:cubicBezTo>
                  <a:cubicBezTo>
                    <a:pt x="12791" y="3083"/>
                    <a:pt x="12907" y="2651"/>
                    <a:pt x="13116" y="2293"/>
                  </a:cubicBezTo>
                  <a:close/>
                  <a:moveTo>
                    <a:pt x="15863" y="0"/>
                  </a:moveTo>
                  <a:cubicBezTo>
                    <a:pt x="14729" y="0"/>
                    <a:pt x="13609" y="359"/>
                    <a:pt x="12840" y="1117"/>
                  </a:cubicBezTo>
                  <a:lnTo>
                    <a:pt x="12840" y="1117"/>
                  </a:lnTo>
                  <a:cubicBezTo>
                    <a:pt x="12235" y="894"/>
                    <a:pt x="11591" y="777"/>
                    <a:pt x="10991" y="777"/>
                  </a:cubicBezTo>
                  <a:cubicBezTo>
                    <a:pt x="10871" y="777"/>
                    <a:pt x="10753" y="782"/>
                    <a:pt x="10637" y="791"/>
                  </a:cubicBezTo>
                  <a:cubicBezTo>
                    <a:pt x="8969" y="958"/>
                    <a:pt x="7468" y="1725"/>
                    <a:pt x="5967" y="2359"/>
                  </a:cubicBezTo>
                  <a:cubicBezTo>
                    <a:pt x="4938" y="2762"/>
                    <a:pt x="3758" y="3165"/>
                    <a:pt x="2610" y="3165"/>
                  </a:cubicBezTo>
                  <a:cubicBezTo>
                    <a:pt x="2046" y="3165"/>
                    <a:pt x="1490" y="3068"/>
                    <a:pt x="963" y="2826"/>
                  </a:cubicBezTo>
                  <a:cubicBezTo>
                    <a:pt x="897" y="2797"/>
                    <a:pt x="831" y="2784"/>
                    <a:pt x="767" y="2784"/>
                  </a:cubicBezTo>
                  <a:cubicBezTo>
                    <a:pt x="322" y="2784"/>
                    <a:pt x="0" y="3427"/>
                    <a:pt x="496" y="3660"/>
                  </a:cubicBezTo>
                  <a:cubicBezTo>
                    <a:pt x="1196" y="3972"/>
                    <a:pt x="1906" y="4100"/>
                    <a:pt x="2617" y="4100"/>
                  </a:cubicBezTo>
                  <a:cubicBezTo>
                    <a:pt x="4108" y="4100"/>
                    <a:pt x="5600" y="3536"/>
                    <a:pt x="7001" y="2926"/>
                  </a:cubicBezTo>
                  <a:cubicBezTo>
                    <a:pt x="8283" y="2374"/>
                    <a:pt x="9697" y="1762"/>
                    <a:pt x="11088" y="1762"/>
                  </a:cubicBezTo>
                  <a:cubicBezTo>
                    <a:pt x="11476" y="1762"/>
                    <a:pt x="11863" y="1810"/>
                    <a:pt x="12244" y="1920"/>
                  </a:cubicBezTo>
                  <a:lnTo>
                    <a:pt x="12244" y="1920"/>
                  </a:lnTo>
                  <a:cubicBezTo>
                    <a:pt x="12088" y="2219"/>
                    <a:pt x="11972" y="2554"/>
                    <a:pt x="11905" y="2926"/>
                  </a:cubicBezTo>
                  <a:cubicBezTo>
                    <a:pt x="11704" y="3994"/>
                    <a:pt x="12038" y="5261"/>
                    <a:pt x="13039" y="5828"/>
                  </a:cubicBezTo>
                  <a:cubicBezTo>
                    <a:pt x="13313" y="5985"/>
                    <a:pt x="13584" y="6055"/>
                    <a:pt x="13839" y="6055"/>
                  </a:cubicBezTo>
                  <a:cubicBezTo>
                    <a:pt x="14667" y="6055"/>
                    <a:pt x="15323" y="5312"/>
                    <a:pt x="15374" y="4394"/>
                  </a:cubicBezTo>
                  <a:cubicBezTo>
                    <a:pt x="15459" y="3149"/>
                    <a:pt x="14759" y="2191"/>
                    <a:pt x="13778" y="1575"/>
                  </a:cubicBezTo>
                  <a:lnTo>
                    <a:pt x="13778" y="1575"/>
                  </a:lnTo>
                  <a:cubicBezTo>
                    <a:pt x="14376" y="1144"/>
                    <a:pt x="15176" y="939"/>
                    <a:pt x="15967" y="939"/>
                  </a:cubicBezTo>
                  <a:cubicBezTo>
                    <a:pt x="16407" y="939"/>
                    <a:pt x="16844" y="1002"/>
                    <a:pt x="17242" y="1125"/>
                  </a:cubicBezTo>
                  <a:cubicBezTo>
                    <a:pt x="18443" y="1592"/>
                    <a:pt x="19543" y="2326"/>
                    <a:pt x="20411" y="3293"/>
                  </a:cubicBezTo>
                  <a:cubicBezTo>
                    <a:pt x="21311" y="4160"/>
                    <a:pt x="22079" y="5161"/>
                    <a:pt x="22279" y="6429"/>
                  </a:cubicBezTo>
                  <a:cubicBezTo>
                    <a:pt x="22319" y="6673"/>
                    <a:pt x="22492" y="6779"/>
                    <a:pt x="22678" y="6779"/>
                  </a:cubicBezTo>
                  <a:cubicBezTo>
                    <a:pt x="22951" y="6779"/>
                    <a:pt x="23252" y="6552"/>
                    <a:pt x="23213" y="6195"/>
                  </a:cubicBezTo>
                  <a:cubicBezTo>
                    <a:pt x="22979" y="4828"/>
                    <a:pt x="22145" y="3693"/>
                    <a:pt x="21211" y="2726"/>
                  </a:cubicBezTo>
                  <a:cubicBezTo>
                    <a:pt x="20244" y="1725"/>
                    <a:pt x="19110" y="925"/>
                    <a:pt x="17875" y="391"/>
                  </a:cubicBezTo>
                  <a:cubicBezTo>
                    <a:pt x="17250" y="134"/>
                    <a:pt x="16554" y="0"/>
                    <a:pt x="158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7" name="Google Shape;97;p3"/>
            <p:cNvSpPr/>
            <p:nvPr/>
          </p:nvSpPr>
          <p:spPr>
            <a:xfrm>
              <a:off x="5395700" y="2435100"/>
              <a:ext cx="80900" cy="141375"/>
            </a:xfrm>
            <a:custGeom>
              <a:avLst/>
              <a:gdLst/>
              <a:ahLst/>
              <a:cxnLst/>
              <a:rect l="l" t="t" r="r" b="b"/>
              <a:pathLst>
                <a:path w="3236" h="5655" extrusionOk="0">
                  <a:moveTo>
                    <a:pt x="2715" y="1"/>
                  </a:moveTo>
                  <a:cubicBezTo>
                    <a:pt x="2594" y="1"/>
                    <a:pt x="2469" y="51"/>
                    <a:pt x="2368" y="151"/>
                  </a:cubicBezTo>
                  <a:lnTo>
                    <a:pt x="1068" y="1251"/>
                  </a:lnTo>
                  <a:cubicBezTo>
                    <a:pt x="701" y="1552"/>
                    <a:pt x="200" y="1885"/>
                    <a:pt x="100" y="2386"/>
                  </a:cubicBezTo>
                  <a:cubicBezTo>
                    <a:pt x="0" y="2919"/>
                    <a:pt x="334" y="3520"/>
                    <a:pt x="567" y="3987"/>
                  </a:cubicBezTo>
                  <a:cubicBezTo>
                    <a:pt x="834" y="4487"/>
                    <a:pt x="1134" y="4987"/>
                    <a:pt x="1468" y="5454"/>
                  </a:cubicBezTo>
                  <a:cubicBezTo>
                    <a:pt x="1558" y="5595"/>
                    <a:pt x="1697" y="5654"/>
                    <a:pt x="1838" y="5654"/>
                  </a:cubicBezTo>
                  <a:cubicBezTo>
                    <a:pt x="2165" y="5654"/>
                    <a:pt x="2501" y="5337"/>
                    <a:pt x="2268" y="4987"/>
                  </a:cubicBezTo>
                  <a:lnTo>
                    <a:pt x="2235" y="4987"/>
                  </a:lnTo>
                  <a:cubicBezTo>
                    <a:pt x="1968" y="4587"/>
                    <a:pt x="1735" y="4187"/>
                    <a:pt x="1501" y="3753"/>
                  </a:cubicBezTo>
                  <a:cubicBezTo>
                    <a:pt x="1368" y="3553"/>
                    <a:pt x="1268" y="3353"/>
                    <a:pt x="1168" y="3153"/>
                  </a:cubicBezTo>
                  <a:cubicBezTo>
                    <a:pt x="1068" y="2953"/>
                    <a:pt x="934" y="2753"/>
                    <a:pt x="1001" y="2586"/>
                  </a:cubicBezTo>
                  <a:cubicBezTo>
                    <a:pt x="1068" y="2386"/>
                    <a:pt x="1201" y="2319"/>
                    <a:pt x="1301" y="2252"/>
                  </a:cubicBezTo>
                  <a:lnTo>
                    <a:pt x="1835" y="1785"/>
                  </a:lnTo>
                  <a:lnTo>
                    <a:pt x="3036" y="784"/>
                  </a:lnTo>
                  <a:cubicBezTo>
                    <a:pt x="3236" y="618"/>
                    <a:pt x="3236" y="317"/>
                    <a:pt x="3036" y="151"/>
                  </a:cubicBezTo>
                  <a:cubicBezTo>
                    <a:pt x="2952" y="51"/>
                    <a:pt x="2835" y="1"/>
                    <a:pt x="27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matchingName="Title and body">
  <p:cSld name="TITLE_AND_BODY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"/>
          <p:cNvSpPr txBox="1">
            <a:spLocks noGrp="1"/>
          </p:cNvSpPr>
          <p:nvPr>
            <p:ph type="body" idx="1"/>
          </p:nvPr>
        </p:nvSpPr>
        <p:spPr>
          <a:xfrm>
            <a:off x="891300" y="1225850"/>
            <a:ext cx="7361400" cy="33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AutoNum type="arabicPeriod"/>
              <a:defRPr sz="11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9pPr>
          </a:lstStyle>
          <a:p/>
        </p:txBody>
      </p:sp>
      <p:sp>
        <p:nvSpPr>
          <p:cNvPr id="100" name="Google Shape;100;p4"/>
          <p:cNvSpPr txBox="1">
            <a:spLocks noGrp="1"/>
          </p:cNvSpPr>
          <p:nvPr>
            <p:ph type="title"/>
          </p:nvPr>
        </p:nvSpPr>
        <p:spPr>
          <a:xfrm>
            <a:off x="713225" y="539000"/>
            <a:ext cx="7717500" cy="44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1pPr>
            <a:lvl2pPr lvl="1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9pPr>
          </a:lstStyle>
          <a:p/>
        </p:txBody>
      </p:sp>
      <p:grpSp>
        <p:nvGrpSpPr>
          <p:cNvPr id="101" name="Google Shape;101;p4"/>
          <p:cNvGrpSpPr/>
          <p:nvPr/>
        </p:nvGrpSpPr>
        <p:grpSpPr>
          <a:xfrm>
            <a:off x="95" y="25"/>
            <a:ext cx="9143969" cy="5143446"/>
            <a:chOff x="95" y="25"/>
            <a:chExt cx="9143969" cy="5143446"/>
          </a:xfrm>
        </p:grpSpPr>
        <p:sp>
          <p:nvSpPr>
            <p:cNvPr id="102" name="Google Shape;102;p4"/>
            <p:cNvSpPr/>
            <p:nvPr/>
          </p:nvSpPr>
          <p:spPr>
            <a:xfrm>
              <a:off x="95" y="484705"/>
              <a:ext cx="9143969" cy="13289"/>
            </a:xfrm>
            <a:custGeom>
              <a:avLst/>
              <a:gdLst/>
              <a:ahLst/>
              <a:cxnLst/>
              <a:rect l="l" t="t" r="r" b="b"/>
              <a:pathLst>
                <a:path w="63221" h="222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3" name="Google Shape;103;p4"/>
            <p:cNvSpPr/>
            <p:nvPr/>
          </p:nvSpPr>
          <p:spPr>
            <a:xfrm>
              <a:off x="95" y="677226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0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" name="Google Shape;104;p4"/>
            <p:cNvSpPr/>
            <p:nvPr/>
          </p:nvSpPr>
          <p:spPr>
            <a:xfrm>
              <a:off x="95" y="869746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60"/>
                  </a:lnTo>
                  <a:lnTo>
                    <a:pt x="63221" y="260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5" name="Google Shape;105;p4"/>
            <p:cNvSpPr/>
            <p:nvPr/>
          </p:nvSpPr>
          <p:spPr>
            <a:xfrm>
              <a:off x="95" y="1064542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6" name="Google Shape;106;p4"/>
            <p:cNvSpPr/>
            <p:nvPr/>
          </p:nvSpPr>
          <p:spPr>
            <a:xfrm>
              <a:off x="95" y="1257062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1"/>
                  </a:moveTo>
                  <a:lnTo>
                    <a:pt x="1" y="223"/>
                  </a:lnTo>
                  <a:lnTo>
                    <a:pt x="63221" y="223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7" name="Google Shape;107;p4"/>
            <p:cNvSpPr/>
            <p:nvPr/>
          </p:nvSpPr>
          <p:spPr>
            <a:xfrm>
              <a:off x="95" y="1449643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8" name="Google Shape;108;p4"/>
            <p:cNvSpPr/>
            <p:nvPr/>
          </p:nvSpPr>
          <p:spPr>
            <a:xfrm>
              <a:off x="95" y="1642163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60"/>
                  </a:lnTo>
                  <a:lnTo>
                    <a:pt x="63221" y="260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9" name="Google Shape;109;p4"/>
            <p:cNvSpPr/>
            <p:nvPr/>
          </p:nvSpPr>
          <p:spPr>
            <a:xfrm>
              <a:off x="95" y="1834744"/>
              <a:ext cx="9143969" cy="15504"/>
            </a:xfrm>
            <a:custGeom>
              <a:avLst/>
              <a:gdLst/>
              <a:ahLst/>
              <a:cxnLst/>
              <a:rect l="l" t="t" r="r" b="b"/>
              <a:pathLst>
                <a:path w="63221" h="259" extrusionOk="0">
                  <a:moveTo>
                    <a:pt x="1" y="0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0" name="Google Shape;110;p4"/>
            <p:cNvSpPr/>
            <p:nvPr/>
          </p:nvSpPr>
          <p:spPr>
            <a:xfrm>
              <a:off x="95" y="2029479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1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1" name="Google Shape;111;p4"/>
            <p:cNvSpPr/>
            <p:nvPr/>
          </p:nvSpPr>
          <p:spPr>
            <a:xfrm>
              <a:off x="95" y="2222059"/>
              <a:ext cx="9143969" cy="13289"/>
            </a:xfrm>
            <a:custGeom>
              <a:avLst/>
              <a:gdLst/>
              <a:ahLst/>
              <a:cxnLst/>
              <a:rect l="l" t="t" r="r" b="b"/>
              <a:pathLst>
                <a:path w="63221" h="222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2" name="Google Shape;112;p4"/>
            <p:cNvSpPr/>
            <p:nvPr/>
          </p:nvSpPr>
          <p:spPr>
            <a:xfrm>
              <a:off x="95" y="2414580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0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3" name="Google Shape;113;p4"/>
            <p:cNvSpPr/>
            <p:nvPr/>
          </p:nvSpPr>
          <p:spPr>
            <a:xfrm>
              <a:off x="95" y="2607100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60"/>
                  </a:lnTo>
                  <a:lnTo>
                    <a:pt x="63221" y="260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4" name="Google Shape;114;p4"/>
            <p:cNvSpPr/>
            <p:nvPr/>
          </p:nvSpPr>
          <p:spPr>
            <a:xfrm>
              <a:off x="95" y="2801896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5" name="Google Shape;115;p4"/>
            <p:cNvSpPr/>
            <p:nvPr/>
          </p:nvSpPr>
          <p:spPr>
            <a:xfrm>
              <a:off x="95" y="2994416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1"/>
                  </a:moveTo>
                  <a:lnTo>
                    <a:pt x="1" y="223"/>
                  </a:lnTo>
                  <a:lnTo>
                    <a:pt x="63221" y="223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6" name="Google Shape;116;p4"/>
            <p:cNvSpPr/>
            <p:nvPr/>
          </p:nvSpPr>
          <p:spPr>
            <a:xfrm>
              <a:off x="95" y="3186997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7" name="Google Shape;117;p4"/>
            <p:cNvSpPr/>
            <p:nvPr/>
          </p:nvSpPr>
          <p:spPr>
            <a:xfrm>
              <a:off x="95" y="3379517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60"/>
                  </a:lnTo>
                  <a:lnTo>
                    <a:pt x="63221" y="260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8" name="Google Shape;118;p4"/>
            <p:cNvSpPr/>
            <p:nvPr/>
          </p:nvSpPr>
          <p:spPr>
            <a:xfrm>
              <a:off x="95" y="3572098"/>
              <a:ext cx="9143969" cy="15504"/>
            </a:xfrm>
            <a:custGeom>
              <a:avLst/>
              <a:gdLst/>
              <a:ahLst/>
              <a:cxnLst/>
              <a:rect l="l" t="t" r="r" b="b"/>
              <a:pathLst>
                <a:path w="63221" h="259" extrusionOk="0">
                  <a:moveTo>
                    <a:pt x="1" y="0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9" name="Google Shape;119;p4"/>
            <p:cNvSpPr/>
            <p:nvPr/>
          </p:nvSpPr>
          <p:spPr>
            <a:xfrm>
              <a:off x="95" y="3764618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0" name="Google Shape;120;p4"/>
            <p:cNvSpPr/>
            <p:nvPr/>
          </p:nvSpPr>
          <p:spPr>
            <a:xfrm>
              <a:off x="95" y="3959413"/>
              <a:ext cx="9143969" cy="13289"/>
            </a:xfrm>
            <a:custGeom>
              <a:avLst/>
              <a:gdLst/>
              <a:ahLst/>
              <a:cxnLst/>
              <a:rect l="l" t="t" r="r" b="b"/>
              <a:pathLst>
                <a:path w="63221" h="222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1" name="Google Shape;121;p4"/>
            <p:cNvSpPr/>
            <p:nvPr/>
          </p:nvSpPr>
          <p:spPr>
            <a:xfrm>
              <a:off x="95" y="4151934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1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2" name="Google Shape;122;p4"/>
            <p:cNvSpPr/>
            <p:nvPr/>
          </p:nvSpPr>
          <p:spPr>
            <a:xfrm>
              <a:off x="95" y="4344454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60"/>
                  </a:lnTo>
                  <a:lnTo>
                    <a:pt x="63221" y="260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3" name="Google Shape;123;p4"/>
            <p:cNvSpPr/>
            <p:nvPr/>
          </p:nvSpPr>
          <p:spPr>
            <a:xfrm>
              <a:off x="95" y="4537035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0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4" name="Google Shape;124;p4"/>
            <p:cNvSpPr/>
            <p:nvPr/>
          </p:nvSpPr>
          <p:spPr>
            <a:xfrm>
              <a:off x="95" y="4731770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1"/>
                  </a:moveTo>
                  <a:lnTo>
                    <a:pt x="1" y="223"/>
                  </a:lnTo>
                  <a:lnTo>
                    <a:pt x="63221" y="223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5" name="Google Shape;125;p4"/>
            <p:cNvSpPr/>
            <p:nvPr/>
          </p:nvSpPr>
          <p:spPr>
            <a:xfrm>
              <a:off x="95" y="4924351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6" name="Google Shape;126;p4"/>
            <p:cNvSpPr/>
            <p:nvPr/>
          </p:nvSpPr>
          <p:spPr>
            <a:xfrm>
              <a:off x="704325" y="25"/>
              <a:ext cx="17779" cy="5143446"/>
            </a:xfrm>
            <a:custGeom>
              <a:avLst/>
              <a:gdLst/>
              <a:ahLst/>
              <a:cxnLst/>
              <a:rect l="l" t="t" r="r" b="b"/>
              <a:pathLst>
                <a:path w="297" h="85921" extrusionOk="0">
                  <a:moveTo>
                    <a:pt x="1" y="0"/>
                  </a:moveTo>
                  <a:lnTo>
                    <a:pt x="1" y="85920"/>
                  </a:lnTo>
                  <a:lnTo>
                    <a:pt x="296" y="85920"/>
                  </a:lnTo>
                  <a:lnTo>
                    <a:pt x="29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27" name="Google Shape;127;p4"/>
          <p:cNvSpPr/>
          <p:nvPr/>
        </p:nvSpPr>
        <p:spPr>
          <a:xfrm>
            <a:off x="8718050" y="3779800"/>
            <a:ext cx="109275" cy="114525"/>
          </a:xfrm>
          <a:custGeom>
            <a:avLst/>
            <a:gdLst/>
            <a:ahLst/>
            <a:cxnLst/>
            <a:rect l="l" t="t" r="r" b="b"/>
            <a:pathLst>
              <a:path w="4371" h="4581" extrusionOk="0">
                <a:moveTo>
                  <a:pt x="1702" y="1062"/>
                </a:moveTo>
                <a:cubicBezTo>
                  <a:pt x="1780" y="1119"/>
                  <a:pt x="1875" y="1151"/>
                  <a:pt x="1969" y="1151"/>
                </a:cubicBezTo>
                <a:lnTo>
                  <a:pt x="2002" y="1151"/>
                </a:lnTo>
                <a:lnTo>
                  <a:pt x="2102" y="1185"/>
                </a:lnTo>
                <a:cubicBezTo>
                  <a:pt x="2169" y="1185"/>
                  <a:pt x="2236" y="1218"/>
                  <a:pt x="2336" y="1218"/>
                </a:cubicBezTo>
                <a:cubicBezTo>
                  <a:pt x="2436" y="1285"/>
                  <a:pt x="2569" y="1352"/>
                  <a:pt x="2670" y="1418"/>
                </a:cubicBezTo>
                <a:cubicBezTo>
                  <a:pt x="2770" y="1485"/>
                  <a:pt x="2870" y="1552"/>
                  <a:pt x="2936" y="1652"/>
                </a:cubicBezTo>
                <a:cubicBezTo>
                  <a:pt x="3003" y="1752"/>
                  <a:pt x="3070" y="1852"/>
                  <a:pt x="3137" y="1952"/>
                </a:cubicBezTo>
                <a:cubicBezTo>
                  <a:pt x="3170" y="1985"/>
                  <a:pt x="3170" y="2052"/>
                  <a:pt x="3203" y="2085"/>
                </a:cubicBezTo>
                <a:cubicBezTo>
                  <a:pt x="3203" y="2152"/>
                  <a:pt x="3237" y="2219"/>
                  <a:pt x="3237" y="2286"/>
                </a:cubicBezTo>
                <a:lnTo>
                  <a:pt x="3237" y="2319"/>
                </a:lnTo>
                <a:cubicBezTo>
                  <a:pt x="3237" y="2352"/>
                  <a:pt x="3237" y="2386"/>
                  <a:pt x="3237" y="2419"/>
                </a:cubicBezTo>
                <a:cubicBezTo>
                  <a:pt x="3237" y="2519"/>
                  <a:pt x="3237" y="2586"/>
                  <a:pt x="3237" y="2686"/>
                </a:cubicBezTo>
                <a:cubicBezTo>
                  <a:pt x="3237" y="2675"/>
                  <a:pt x="3236" y="2670"/>
                  <a:pt x="3234" y="2670"/>
                </a:cubicBezTo>
                <a:cubicBezTo>
                  <a:pt x="3227" y="2670"/>
                  <a:pt x="3203" y="2791"/>
                  <a:pt x="3203" y="2819"/>
                </a:cubicBezTo>
                <a:cubicBezTo>
                  <a:pt x="3203" y="2886"/>
                  <a:pt x="3170" y="2953"/>
                  <a:pt x="3137" y="2986"/>
                </a:cubicBezTo>
                <a:cubicBezTo>
                  <a:pt x="3146" y="2976"/>
                  <a:pt x="3150" y="2972"/>
                  <a:pt x="3151" y="2972"/>
                </a:cubicBezTo>
                <a:lnTo>
                  <a:pt x="3151" y="2972"/>
                </a:lnTo>
                <a:cubicBezTo>
                  <a:pt x="3153" y="2972"/>
                  <a:pt x="3137" y="2996"/>
                  <a:pt x="3137" y="3019"/>
                </a:cubicBezTo>
                <a:lnTo>
                  <a:pt x="3103" y="3119"/>
                </a:lnTo>
                <a:cubicBezTo>
                  <a:pt x="3070" y="3186"/>
                  <a:pt x="3036" y="3220"/>
                  <a:pt x="3003" y="3253"/>
                </a:cubicBezTo>
                <a:cubicBezTo>
                  <a:pt x="2936" y="3320"/>
                  <a:pt x="2903" y="3353"/>
                  <a:pt x="2836" y="3386"/>
                </a:cubicBezTo>
                <a:lnTo>
                  <a:pt x="2770" y="3453"/>
                </a:lnTo>
                <a:lnTo>
                  <a:pt x="2670" y="3520"/>
                </a:lnTo>
                <a:cubicBezTo>
                  <a:pt x="2603" y="3520"/>
                  <a:pt x="2536" y="3553"/>
                  <a:pt x="2469" y="3553"/>
                </a:cubicBezTo>
                <a:cubicBezTo>
                  <a:pt x="2469" y="3553"/>
                  <a:pt x="2395" y="3568"/>
                  <a:pt x="2366" y="3568"/>
                </a:cubicBezTo>
                <a:cubicBezTo>
                  <a:pt x="2351" y="3568"/>
                  <a:pt x="2347" y="3564"/>
                  <a:pt x="2369" y="3553"/>
                </a:cubicBezTo>
                <a:lnTo>
                  <a:pt x="2303" y="3553"/>
                </a:lnTo>
                <a:cubicBezTo>
                  <a:pt x="2286" y="3570"/>
                  <a:pt x="2261" y="3578"/>
                  <a:pt x="2232" y="3578"/>
                </a:cubicBezTo>
                <a:cubicBezTo>
                  <a:pt x="2203" y="3578"/>
                  <a:pt x="2169" y="3570"/>
                  <a:pt x="2136" y="3553"/>
                </a:cubicBezTo>
                <a:lnTo>
                  <a:pt x="2002" y="3553"/>
                </a:lnTo>
                <a:lnTo>
                  <a:pt x="1902" y="3520"/>
                </a:lnTo>
                <a:lnTo>
                  <a:pt x="1869" y="3520"/>
                </a:lnTo>
                <a:cubicBezTo>
                  <a:pt x="1369" y="3253"/>
                  <a:pt x="1068" y="2753"/>
                  <a:pt x="1068" y="2185"/>
                </a:cubicBezTo>
                <a:cubicBezTo>
                  <a:pt x="1068" y="1885"/>
                  <a:pt x="1168" y="1618"/>
                  <a:pt x="1335" y="1385"/>
                </a:cubicBezTo>
                <a:cubicBezTo>
                  <a:pt x="1437" y="1262"/>
                  <a:pt x="1565" y="1152"/>
                  <a:pt x="1702" y="1062"/>
                </a:cubicBezTo>
                <a:close/>
                <a:moveTo>
                  <a:pt x="1857" y="0"/>
                </a:moveTo>
                <a:cubicBezTo>
                  <a:pt x="1817" y="0"/>
                  <a:pt x="1776" y="6"/>
                  <a:pt x="1736" y="17"/>
                </a:cubicBezTo>
                <a:cubicBezTo>
                  <a:pt x="902" y="284"/>
                  <a:pt x="301" y="985"/>
                  <a:pt x="168" y="1852"/>
                </a:cubicBezTo>
                <a:cubicBezTo>
                  <a:pt x="1" y="2753"/>
                  <a:pt x="368" y="3687"/>
                  <a:pt x="1102" y="4254"/>
                </a:cubicBezTo>
                <a:cubicBezTo>
                  <a:pt x="1429" y="4472"/>
                  <a:pt x="1814" y="4581"/>
                  <a:pt x="2199" y="4581"/>
                </a:cubicBezTo>
                <a:cubicBezTo>
                  <a:pt x="2640" y="4581"/>
                  <a:pt x="3081" y="4438"/>
                  <a:pt x="3437" y="4154"/>
                </a:cubicBezTo>
                <a:cubicBezTo>
                  <a:pt x="4104" y="3620"/>
                  <a:pt x="4371" y="2719"/>
                  <a:pt x="4104" y="1885"/>
                </a:cubicBezTo>
                <a:cubicBezTo>
                  <a:pt x="3834" y="1046"/>
                  <a:pt x="3133" y="422"/>
                  <a:pt x="2268" y="256"/>
                </a:cubicBezTo>
                <a:lnTo>
                  <a:pt x="2268" y="256"/>
                </a:lnTo>
                <a:cubicBezTo>
                  <a:pt x="2188" y="93"/>
                  <a:pt x="2024" y="0"/>
                  <a:pt x="1857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28" name="Google Shape;128;p4"/>
          <p:cNvSpPr/>
          <p:nvPr/>
        </p:nvSpPr>
        <p:spPr>
          <a:xfrm>
            <a:off x="5349125" y="4901550"/>
            <a:ext cx="85075" cy="80575"/>
          </a:xfrm>
          <a:custGeom>
            <a:avLst/>
            <a:gdLst/>
            <a:ahLst/>
            <a:cxnLst/>
            <a:rect l="l" t="t" r="r" b="b"/>
            <a:pathLst>
              <a:path w="3403" h="3223" extrusionOk="0">
                <a:moveTo>
                  <a:pt x="1950" y="1056"/>
                </a:moveTo>
                <a:cubicBezTo>
                  <a:pt x="1943" y="1056"/>
                  <a:pt x="1980" y="1071"/>
                  <a:pt x="2002" y="1071"/>
                </a:cubicBezTo>
                <a:cubicBezTo>
                  <a:pt x="1969" y="1060"/>
                  <a:pt x="1954" y="1056"/>
                  <a:pt x="1950" y="1056"/>
                </a:cubicBezTo>
                <a:close/>
                <a:moveTo>
                  <a:pt x="2178" y="2152"/>
                </a:moveTo>
                <a:cubicBezTo>
                  <a:pt x="2170" y="2158"/>
                  <a:pt x="2157" y="2168"/>
                  <a:pt x="2152" y="2174"/>
                </a:cubicBezTo>
                <a:lnTo>
                  <a:pt x="2152" y="2174"/>
                </a:lnTo>
                <a:cubicBezTo>
                  <a:pt x="2158" y="2172"/>
                  <a:pt x="2164" y="2172"/>
                  <a:pt x="2169" y="2172"/>
                </a:cubicBezTo>
                <a:lnTo>
                  <a:pt x="2178" y="2152"/>
                </a:lnTo>
                <a:close/>
                <a:moveTo>
                  <a:pt x="1450" y="2175"/>
                </a:moveTo>
                <a:lnTo>
                  <a:pt x="1450" y="2175"/>
                </a:lnTo>
                <a:cubicBezTo>
                  <a:pt x="1453" y="2175"/>
                  <a:pt x="1468" y="2183"/>
                  <a:pt x="1502" y="2205"/>
                </a:cubicBezTo>
                <a:cubicBezTo>
                  <a:pt x="1479" y="2205"/>
                  <a:pt x="1442" y="2175"/>
                  <a:pt x="1450" y="2175"/>
                </a:cubicBezTo>
                <a:close/>
                <a:moveTo>
                  <a:pt x="1635" y="971"/>
                </a:moveTo>
                <a:cubicBezTo>
                  <a:pt x="1702" y="971"/>
                  <a:pt x="1735" y="971"/>
                  <a:pt x="1802" y="1004"/>
                </a:cubicBezTo>
                <a:lnTo>
                  <a:pt x="1969" y="1038"/>
                </a:lnTo>
                <a:lnTo>
                  <a:pt x="2002" y="1071"/>
                </a:lnTo>
                <a:cubicBezTo>
                  <a:pt x="2069" y="1104"/>
                  <a:pt x="2102" y="1104"/>
                  <a:pt x="2135" y="1138"/>
                </a:cubicBezTo>
                <a:lnTo>
                  <a:pt x="2180" y="1160"/>
                </a:lnTo>
                <a:lnTo>
                  <a:pt x="2202" y="1204"/>
                </a:lnTo>
                <a:lnTo>
                  <a:pt x="2302" y="1304"/>
                </a:lnTo>
                <a:cubicBezTo>
                  <a:pt x="2302" y="1304"/>
                  <a:pt x="2283" y="1248"/>
                  <a:pt x="2288" y="1248"/>
                </a:cubicBezTo>
                <a:lnTo>
                  <a:pt x="2288" y="1248"/>
                </a:lnTo>
                <a:cubicBezTo>
                  <a:pt x="2290" y="1248"/>
                  <a:pt x="2294" y="1254"/>
                  <a:pt x="2302" y="1271"/>
                </a:cubicBezTo>
                <a:cubicBezTo>
                  <a:pt x="2302" y="1304"/>
                  <a:pt x="2336" y="1304"/>
                  <a:pt x="2336" y="1338"/>
                </a:cubicBezTo>
                <a:cubicBezTo>
                  <a:pt x="2336" y="1371"/>
                  <a:pt x="2336" y="1404"/>
                  <a:pt x="2369" y="1404"/>
                </a:cubicBezTo>
                <a:cubicBezTo>
                  <a:pt x="2373" y="1408"/>
                  <a:pt x="2375" y="1410"/>
                  <a:pt x="2377" y="1410"/>
                </a:cubicBezTo>
                <a:cubicBezTo>
                  <a:pt x="2386" y="1410"/>
                  <a:pt x="2359" y="1352"/>
                  <a:pt x="2359" y="1352"/>
                </a:cubicBezTo>
                <a:lnTo>
                  <a:pt x="2359" y="1352"/>
                </a:lnTo>
                <a:cubicBezTo>
                  <a:pt x="2359" y="1352"/>
                  <a:pt x="2362" y="1357"/>
                  <a:pt x="2369" y="1371"/>
                </a:cubicBezTo>
                <a:cubicBezTo>
                  <a:pt x="2402" y="1471"/>
                  <a:pt x="2402" y="1471"/>
                  <a:pt x="2402" y="1538"/>
                </a:cubicBezTo>
                <a:cubicBezTo>
                  <a:pt x="2402" y="1546"/>
                  <a:pt x="2402" y="1555"/>
                  <a:pt x="2402" y="1571"/>
                </a:cubicBezTo>
                <a:lnTo>
                  <a:pt x="2402" y="1705"/>
                </a:lnTo>
                <a:lnTo>
                  <a:pt x="2402" y="1771"/>
                </a:lnTo>
                <a:cubicBezTo>
                  <a:pt x="2402" y="1805"/>
                  <a:pt x="2369" y="1871"/>
                  <a:pt x="2369" y="1905"/>
                </a:cubicBezTo>
                <a:lnTo>
                  <a:pt x="2336" y="1972"/>
                </a:lnTo>
                <a:cubicBezTo>
                  <a:pt x="2336" y="2005"/>
                  <a:pt x="2269" y="2038"/>
                  <a:pt x="2269" y="2072"/>
                </a:cubicBezTo>
                <a:lnTo>
                  <a:pt x="2202" y="2105"/>
                </a:lnTo>
                <a:lnTo>
                  <a:pt x="2178" y="2152"/>
                </a:lnTo>
                <a:lnTo>
                  <a:pt x="2178" y="2152"/>
                </a:lnTo>
                <a:cubicBezTo>
                  <a:pt x="2182" y="2150"/>
                  <a:pt x="2186" y="2148"/>
                  <a:pt x="2187" y="2148"/>
                </a:cubicBezTo>
                <a:lnTo>
                  <a:pt x="2187" y="2148"/>
                </a:lnTo>
                <a:cubicBezTo>
                  <a:pt x="2190" y="2148"/>
                  <a:pt x="2186" y="2154"/>
                  <a:pt x="2169" y="2172"/>
                </a:cubicBezTo>
                <a:cubicBezTo>
                  <a:pt x="2159" y="2177"/>
                  <a:pt x="2153" y="2179"/>
                  <a:pt x="2151" y="2179"/>
                </a:cubicBezTo>
                <a:cubicBezTo>
                  <a:pt x="2149" y="2179"/>
                  <a:pt x="2149" y="2177"/>
                  <a:pt x="2152" y="2174"/>
                </a:cubicBezTo>
                <a:lnTo>
                  <a:pt x="2152" y="2174"/>
                </a:lnTo>
                <a:cubicBezTo>
                  <a:pt x="2116" y="2182"/>
                  <a:pt x="2064" y="2210"/>
                  <a:pt x="2035" y="2238"/>
                </a:cubicBezTo>
                <a:lnTo>
                  <a:pt x="1702" y="2238"/>
                </a:lnTo>
                <a:lnTo>
                  <a:pt x="1568" y="2205"/>
                </a:lnTo>
                <a:lnTo>
                  <a:pt x="1502" y="2205"/>
                </a:lnTo>
                <a:cubicBezTo>
                  <a:pt x="1468" y="2172"/>
                  <a:pt x="1402" y="2138"/>
                  <a:pt x="1368" y="2105"/>
                </a:cubicBezTo>
                <a:lnTo>
                  <a:pt x="1301" y="2072"/>
                </a:lnTo>
                <a:lnTo>
                  <a:pt x="1301" y="2072"/>
                </a:lnTo>
                <a:cubicBezTo>
                  <a:pt x="1301" y="2072"/>
                  <a:pt x="1301" y="2072"/>
                  <a:pt x="1301" y="2072"/>
                </a:cubicBezTo>
                <a:cubicBezTo>
                  <a:pt x="1268" y="2038"/>
                  <a:pt x="1235" y="2005"/>
                  <a:pt x="1201" y="1972"/>
                </a:cubicBezTo>
                <a:lnTo>
                  <a:pt x="1201" y="1938"/>
                </a:lnTo>
                <a:lnTo>
                  <a:pt x="1135" y="1805"/>
                </a:lnTo>
                <a:cubicBezTo>
                  <a:pt x="1101" y="1771"/>
                  <a:pt x="1101" y="1738"/>
                  <a:pt x="1068" y="1705"/>
                </a:cubicBezTo>
                <a:lnTo>
                  <a:pt x="1068" y="1638"/>
                </a:lnTo>
                <a:cubicBezTo>
                  <a:pt x="1068" y="1571"/>
                  <a:pt x="1068" y="1505"/>
                  <a:pt x="1068" y="1438"/>
                </a:cubicBezTo>
                <a:cubicBezTo>
                  <a:pt x="1101" y="1404"/>
                  <a:pt x="1101" y="1371"/>
                  <a:pt x="1068" y="1371"/>
                </a:cubicBezTo>
                <a:cubicBezTo>
                  <a:pt x="1068" y="1304"/>
                  <a:pt x="1101" y="1238"/>
                  <a:pt x="1135" y="1171"/>
                </a:cubicBezTo>
                <a:cubicBezTo>
                  <a:pt x="1135" y="1171"/>
                  <a:pt x="1135" y="1138"/>
                  <a:pt x="1168" y="1138"/>
                </a:cubicBezTo>
                <a:cubicBezTo>
                  <a:pt x="1168" y="1118"/>
                  <a:pt x="1168" y="1104"/>
                  <a:pt x="1168" y="1104"/>
                </a:cubicBezTo>
                <a:cubicBezTo>
                  <a:pt x="1201" y="1038"/>
                  <a:pt x="1235" y="1004"/>
                  <a:pt x="1268" y="971"/>
                </a:cubicBezTo>
                <a:close/>
                <a:moveTo>
                  <a:pt x="2084" y="2229"/>
                </a:moveTo>
                <a:cubicBezTo>
                  <a:pt x="2086" y="2229"/>
                  <a:pt x="2083" y="2231"/>
                  <a:pt x="2069" y="2238"/>
                </a:cubicBezTo>
                <a:lnTo>
                  <a:pt x="2052" y="2238"/>
                </a:lnTo>
                <a:cubicBezTo>
                  <a:pt x="2066" y="2234"/>
                  <a:pt x="2081" y="2229"/>
                  <a:pt x="2084" y="2229"/>
                </a:cubicBezTo>
                <a:close/>
                <a:moveTo>
                  <a:pt x="1340" y="1"/>
                </a:moveTo>
                <a:cubicBezTo>
                  <a:pt x="1305" y="1"/>
                  <a:pt x="1270" y="2"/>
                  <a:pt x="1235" y="3"/>
                </a:cubicBezTo>
                <a:cubicBezTo>
                  <a:pt x="1153" y="3"/>
                  <a:pt x="1077" y="26"/>
                  <a:pt x="1011" y="63"/>
                </a:cubicBezTo>
                <a:lnTo>
                  <a:pt x="1011" y="63"/>
                </a:lnTo>
                <a:cubicBezTo>
                  <a:pt x="1007" y="63"/>
                  <a:pt x="1003" y="63"/>
                  <a:pt x="999" y="63"/>
                </a:cubicBezTo>
                <a:cubicBezTo>
                  <a:pt x="890" y="63"/>
                  <a:pt x="774" y="104"/>
                  <a:pt x="668" y="204"/>
                </a:cubicBezTo>
                <a:lnTo>
                  <a:pt x="601" y="237"/>
                </a:lnTo>
                <a:cubicBezTo>
                  <a:pt x="167" y="704"/>
                  <a:pt x="1" y="1371"/>
                  <a:pt x="167" y="2005"/>
                </a:cubicBezTo>
                <a:cubicBezTo>
                  <a:pt x="376" y="2736"/>
                  <a:pt x="1056" y="3222"/>
                  <a:pt x="1790" y="3222"/>
                </a:cubicBezTo>
                <a:cubicBezTo>
                  <a:pt x="1993" y="3222"/>
                  <a:pt x="2200" y="3185"/>
                  <a:pt x="2402" y="3106"/>
                </a:cubicBezTo>
                <a:cubicBezTo>
                  <a:pt x="2669" y="2972"/>
                  <a:pt x="2936" y="2772"/>
                  <a:pt x="3103" y="2505"/>
                </a:cubicBezTo>
                <a:cubicBezTo>
                  <a:pt x="3403" y="1972"/>
                  <a:pt x="3403" y="1338"/>
                  <a:pt x="3103" y="837"/>
                </a:cubicBezTo>
                <a:cubicBezTo>
                  <a:pt x="2659" y="299"/>
                  <a:pt x="2005" y="1"/>
                  <a:pt x="134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29" name="Google Shape;129;p4"/>
          <p:cNvSpPr/>
          <p:nvPr/>
        </p:nvSpPr>
        <p:spPr>
          <a:xfrm>
            <a:off x="350200" y="4565113"/>
            <a:ext cx="87600" cy="85725"/>
          </a:xfrm>
          <a:custGeom>
            <a:avLst/>
            <a:gdLst/>
            <a:ahLst/>
            <a:cxnLst/>
            <a:rect l="l" t="t" r="r" b="b"/>
            <a:pathLst>
              <a:path w="3504" h="3429" extrusionOk="0">
                <a:moveTo>
                  <a:pt x="1306" y="1043"/>
                </a:moveTo>
                <a:cubicBezTo>
                  <a:pt x="1302" y="1043"/>
                  <a:pt x="1285" y="1051"/>
                  <a:pt x="1268" y="1068"/>
                </a:cubicBezTo>
                <a:cubicBezTo>
                  <a:pt x="1302" y="1051"/>
                  <a:pt x="1310" y="1043"/>
                  <a:pt x="1306" y="1043"/>
                </a:cubicBezTo>
                <a:close/>
                <a:moveTo>
                  <a:pt x="1049" y="1498"/>
                </a:moveTo>
                <a:cubicBezTo>
                  <a:pt x="1048" y="1498"/>
                  <a:pt x="1043" y="1508"/>
                  <a:pt x="1039" y="1525"/>
                </a:cubicBezTo>
                <a:lnTo>
                  <a:pt x="1039" y="1525"/>
                </a:lnTo>
                <a:cubicBezTo>
                  <a:pt x="1048" y="1506"/>
                  <a:pt x="1050" y="1498"/>
                  <a:pt x="1049" y="1498"/>
                </a:cubicBezTo>
                <a:close/>
                <a:moveTo>
                  <a:pt x="2278" y="2426"/>
                </a:moveTo>
                <a:lnTo>
                  <a:pt x="2278" y="2426"/>
                </a:lnTo>
                <a:cubicBezTo>
                  <a:pt x="2263" y="2428"/>
                  <a:pt x="2252" y="2445"/>
                  <a:pt x="2256" y="2445"/>
                </a:cubicBezTo>
                <a:cubicBezTo>
                  <a:pt x="2258" y="2445"/>
                  <a:pt x="2262" y="2442"/>
                  <a:pt x="2269" y="2435"/>
                </a:cubicBezTo>
                <a:lnTo>
                  <a:pt x="2278" y="2426"/>
                </a:lnTo>
                <a:close/>
                <a:moveTo>
                  <a:pt x="1458" y="943"/>
                </a:moveTo>
                <a:lnTo>
                  <a:pt x="1458" y="943"/>
                </a:lnTo>
                <a:cubicBezTo>
                  <a:pt x="1551" y="978"/>
                  <a:pt x="1643" y="1040"/>
                  <a:pt x="1735" y="1101"/>
                </a:cubicBezTo>
                <a:lnTo>
                  <a:pt x="1869" y="1201"/>
                </a:lnTo>
                <a:lnTo>
                  <a:pt x="1935" y="1234"/>
                </a:lnTo>
                <a:cubicBezTo>
                  <a:pt x="1935" y="1234"/>
                  <a:pt x="1995" y="1264"/>
                  <a:pt x="2004" y="1264"/>
                </a:cubicBezTo>
                <a:cubicBezTo>
                  <a:pt x="2009" y="1264"/>
                  <a:pt x="2002" y="1257"/>
                  <a:pt x="1969" y="1235"/>
                </a:cubicBezTo>
                <a:lnTo>
                  <a:pt x="1969" y="1235"/>
                </a:lnTo>
                <a:cubicBezTo>
                  <a:pt x="2069" y="1302"/>
                  <a:pt x="2136" y="1368"/>
                  <a:pt x="2202" y="1468"/>
                </a:cubicBezTo>
                <a:lnTo>
                  <a:pt x="2236" y="1501"/>
                </a:lnTo>
                <a:cubicBezTo>
                  <a:pt x="2227" y="1485"/>
                  <a:pt x="2225" y="1478"/>
                  <a:pt x="2227" y="1478"/>
                </a:cubicBezTo>
                <a:lnTo>
                  <a:pt x="2227" y="1478"/>
                </a:lnTo>
                <a:cubicBezTo>
                  <a:pt x="2231" y="1478"/>
                  <a:pt x="2269" y="1535"/>
                  <a:pt x="2269" y="1535"/>
                </a:cubicBezTo>
                <a:cubicBezTo>
                  <a:pt x="2302" y="1568"/>
                  <a:pt x="2336" y="1635"/>
                  <a:pt x="2369" y="1702"/>
                </a:cubicBezTo>
                <a:cubicBezTo>
                  <a:pt x="2369" y="1702"/>
                  <a:pt x="2402" y="1735"/>
                  <a:pt x="2402" y="1768"/>
                </a:cubicBezTo>
                <a:lnTo>
                  <a:pt x="2436" y="1902"/>
                </a:lnTo>
                <a:cubicBezTo>
                  <a:pt x="2436" y="1912"/>
                  <a:pt x="2436" y="1923"/>
                  <a:pt x="2436" y="1935"/>
                </a:cubicBezTo>
                <a:cubicBezTo>
                  <a:pt x="2436" y="2002"/>
                  <a:pt x="2436" y="2035"/>
                  <a:pt x="2436" y="2102"/>
                </a:cubicBezTo>
                <a:cubicBezTo>
                  <a:pt x="2436" y="2121"/>
                  <a:pt x="2436" y="2135"/>
                  <a:pt x="2436" y="2135"/>
                </a:cubicBezTo>
                <a:lnTo>
                  <a:pt x="2413" y="2227"/>
                </a:lnTo>
                <a:lnTo>
                  <a:pt x="2413" y="2227"/>
                </a:lnTo>
                <a:cubicBezTo>
                  <a:pt x="2410" y="2228"/>
                  <a:pt x="2407" y="2230"/>
                  <a:pt x="2402" y="2235"/>
                </a:cubicBezTo>
                <a:cubicBezTo>
                  <a:pt x="2402" y="2269"/>
                  <a:pt x="2369" y="2302"/>
                  <a:pt x="2369" y="2302"/>
                </a:cubicBezTo>
                <a:cubicBezTo>
                  <a:pt x="2336" y="2335"/>
                  <a:pt x="2336" y="2369"/>
                  <a:pt x="2336" y="2369"/>
                </a:cubicBezTo>
                <a:lnTo>
                  <a:pt x="2278" y="2426"/>
                </a:lnTo>
                <a:lnTo>
                  <a:pt x="2278" y="2426"/>
                </a:lnTo>
                <a:cubicBezTo>
                  <a:pt x="2279" y="2426"/>
                  <a:pt x="2281" y="2426"/>
                  <a:pt x="2282" y="2426"/>
                </a:cubicBezTo>
                <a:cubicBezTo>
                  <a:pt x="2288" y="2426"/>
                  <a:pt x="2295" y="2428"/>
                  <a:pt x="2302" y="2435"/>
                </a:cubicBezTo>
                <a:lnTo>
                  <a:pt x="2197" y="2488"/>
                </a:lnTo>
                <a:lnTo>
                  <a:pt x="2197" y="2488"/>
                </a:lnTo>
                <a:cubicBezTo>
                  <a:pt x="2177" y="2490"/>
                  <a:pt x="2122" y="2502"/>
                  <a:pt x="2102" y="2502"/>
                </a:cubicBezTo>
                <a:lnTo>
                  <a:pt x="1902" y="2502"/>
                </a:lnTo>
                <a:cubicBezTo>
                  <a:pt x="1835" y="2502"/>
                  <a:pt x="1769" y="2469"/>
                  <a:pt x="1735" y="2435"/>
                </a:cubicBezTo>
                <a:lnTo>
                  <a:pt x="1668" y="2435"/>
                </a:lnTo>
                <a:lnTo>
                  <a:pt x="1502" y="2335"/>
                </a:lnTo>
                <a:lnTo>
                  <a:pt x="1402" y="2269"/>
                </a:lnTo>
                <a:cubicBezTo>
                  <a:pt x="1402" y="2269"/>
                  <a:pt x="1302" y="2202"/>
                  <a:pt x="1302" y="2169"/>
                </a:cubicBezTo>
                <a:lnTo>
                  <a:pt x="1201" y="2102"/>
                </a:lnTo>
                <a:cubicBezTo>
                  <a:pt x="1168" y="2068"/>
                  <a:pt x="1168" y="2035"/>
                  <a:pt x="1135" y="2002"/>
                </a:cubicBezTo>
                <a:cubicBezTo>
                  <a:pt x="1101" y="1968"/>
                  <a:pt x="1068" y="1902"/>
                  <a:pt x="1068" y="1868"/>
                </a:cubicBezTo>
                <a:lnTo>
                  <a:pt x="1068" y="1768"/>
                </a:lnTo>
                <a:cubicBezTo>
                  <a:pt x="1068" y="1768"/>
                  <a:pt x="1068" y="1735"/>
                  <a:pt x="1035" y="1702"/>
                </a:cubicBezTo>
                <a:lnTo>
                  <a:pt x="1035" y="1568"/>
                </a:lnTo>
                <a:cubicBezTo>
                  <a:pt x="1035" y="1551"/>
                  <a:pt x="1037" y="1536"/>
                  <a:pt x="1039" y="1525"/>
                </a:cubicBezTo>
                <a:lnTo>
                  <a:pt x="1039" y="1525"/>
                </a:lnTo>
                <a:cubicBezTo>
                  <a:pt x="1038" y="1528"/>
                  <a:pt x="1036" y="1531"/>
                  <a:pt x="1035" y="1535"/>
                </a:cubicBezTo>
                <a:cubicBezTo>
                  <a:pt x="1035" y="1514"/>
                  <a:pt x="1035" y="1484"/>
                  <a:pt x="1035" y="1468"/>
                </a:cubicBezTo>
                <a:cubicBezTo>
                  <a:pt x="1035" y="1435"/>
                  <a:pt x="1035" y="1435"/>
                  <a:pt x="1035" y="1401"/>
                </a:cubicBezTo>
                <a:lnTo>
                  <a:pt x="1035" y="1368"/>
                </a:lnTo>
                <a:cubicBezTo>
                  <a:pt x="1035" y="1335"/>
                  <a:pt x="1101" y="1268"/>
                  <a:pt x="1135" y="1234"/>
                </a:cubicBezTo>
                <a:cubicBezTo>
                  <a:pt x="1135" y="1201"/>
                  <a:pt x="1135" y="1201"/>
                  <a:pt x="1168" y="1168"/>
                </a:cubicBezTo>
                <a:lnTo>
                  <a:pt x="1201" y="1168"/>
                </a:lnTo>
                <a:lnTo>
                  <a:pt x="1268" y="1068"/>
                </a:lnTo>
                <a:cubicBezTo>
                  <a:pt x="1268" y="1034"/>
                  <a:pt x="1368" y="1001"/>
                  <a:pt x="1402" y="968"/>
                </a:cubicBezTo>
                <a:lnTo>
                  <a:pt x="1368" y="968"/>
                </a:lnTo>
                <a:cubicBezTo>
                  <a:pt x="1368" y="968"/>
                  <a:pt x="1423" y="968"/>
                  <a:pt x="1458" y="943"/>
                </a:cubicBezTo>
                <a:close/>
                <a:moveTo>
                  <a:pt x="1568" y="0"/>
                </a:moveTo>
                <a:lnTo>
                  <a:pt x="1568" y="67"/>
                </a:lnTo>
                <a:cubicBezTo>
                  <a:pt x="868" y="100"/>
                  <a:pt x="301" y="567"/>
                  <a:pt x="134" y="1201"/>
                </a:cubicBezTo>
                <a:cubicBezTo>
                  <a:pt x="1" y="1835"/>
                  <a:pt x="201" y="2502"/>
                  <a:pt x="734" y="2936"/>
                </a:cubicBezTo>
                <a:cubicBezTo>
                  <a:pt x="1078" y="3258"/>
                  <a:pt x="1519" y="3428"/>
                  <a:pt x="1967" y="3428"/>
                </a:cubicBezTo>
                <a:cubicBezTo>
                  <a:pt x="2215" y="3428"/>
                  <a:pt x="2465" y="3376"/>
                  <a:pt x="2703" y="3269"/>
                </a:cubicBezTo>
                <a:cubicBezTo>
                  <a:pt x="3270" y="2902"/>
                  <a:pt x="3503" y="2235"/>
                  <a:pt x="3336" y="1601"/>
                </a:cubicBezTo>
                <a:cubicBezTo>
                  <a:pt x="3103" y="934"/>
                  <a:pt x="2569" y="367"/>
                  <a:pt x="1902" y="134"/>
                </a:cubicBezTo>
                <a:cubicBezTo>
                  <a:pt x="1878" y="122"/>
                  <a:pt x="1855" y="112"/>
                  <a:pt x="1832" y="104"/>
                </a:cubicBezTo>
                <a:lnTo>
                  <a:pt x="1832" y="104"/>
                </a:lnTo>
                <a:cubicBezTo>
                  <a:pt x="1756" y="40"/>
                  <a:pt x="1665" y="0"/>
                  <a:pt x="156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30" name="Google Shape;130;p4"/>
          <p:cNvSpPr/>
          <p:nvPr/>
        </p:nvSpPr>
        <p:spPr>
          <a:xfrm>
            <a:off x="7166000" y="4814900"/>
            <a:ext cx="70900" cy="70825"/>
          </a:xfrm>
          <a:custGeom>
            <a:avLst/>
            <a:gdLst/>
            <a:ahLst/>
            <a:cxnLst/>
            <a:rect l="l" t="t" r="r" b="b"/>
            <a:pathLst>
              <a:path w="2836" h="2833" extrusionOk="0">
                <a:moveTo>
                  <a:pt x="958" y="1016"/>
                </a:moveTo>
                <a:cubicBezTo>
                  <a:pt x="951" y="1028"/>
                  <a:pt x="943" y="1033"/>
                  <a:pt x="939" y="1033"/>
                </a:cubicBezTo>
                <a:cubicBezTo>
                  <a:pt x="936" y="1033"/>
                  <a:pt x="939" y="1027"/>
                  <a:pt x="958" y="1016"/>
                </a:cubicBezTo>
                <a:close/>
                <a:moveTo>
                  <a:pt x="1201" y="1126"/>
                </a:moveTo>
                <a:cubicBezTo>
                  <a:pt x="1201" y="1126"/>
                  <a:pt x="1200" y="1138"/>
                  <a:pt x="1197" y="1153"/>
                </a:cubicBezTo>
                <a:lnTo>
                  <a:pt x="1197" y="1153"/>
                </a:lnTo>
                <a:cubicBezTo>
                  <a:pt x="1198" y="1150"/>
                  <a:pt x="1200" y="1147"/>
                  <a:pt x="1201" y="1144"/>
                </a:cubicBezTo>
                <a:cubicBezTo>
                  <a:pt x="1201" y="1131"/>
                  <a:pt x="1201" y="1126"/>
                  <a:pt x="1201" y="1126"/>
                </a:cubicBezTo>
                <a:close/>
                <a:moveTo>
                  <a:pt x="1197" y="1153"/>
                </a:moveTo>
                <a:cubicBezTo>
                  <a:pt x="1187" y="1174"/>
                  <a:pt x="1181" y="1191"/>
                  <a:pt x="1176" y="1208"/>
                </a:cubicBezTo>
                <a:lnTo>
                  <a:pt x="1176" y="1208"/>
                </a:lnTo>
                <a:cubicBezTo>
                  <a:pt x="1188" y="1199"/>
                  <a:pt x="1194" y="1173"/>
                  <a:pt x="1197" y="1153"/>
                </a:cubicBezTo>
                <a:close/>
                <a:moveTo>
                  <a:pt x="1826" y="1273"/>
                </a:moveTo>
                <a:cubicBezTo>
                  <a:pt x="1828" y="1291"/>
                  <a:pt x="1839" y="1306"/>
                  <a:pt x="1843" y="1306"/>
                </a:cubicBezTo>
                <a:cubicBezTo>
                  <a:pt x="1846" y="1306"/>
                  <a:pt x="1845" y="1299"/>
                  <a:pt x="1835" y="1278"/>
                </a:cubicBezTo>
                <a:lnTo>
                  <a:pt x="1826" y="1273"/>
                </a:lnTo>
                <a:close/>
                <a:moveTo>
                  <a:pt x="1316" y="1792"/>
                </a:moveTo>
                <a:cubicBezTo>
                  <a:pt x="1316" y="1792"/>
                  <a:pt x="1327" y="1802"/>
                  <a:pt x="1339" y="1812"/>
                </a:cubicBezTo>
                <a:lnTo>
                  <a:pt x="1339" y="1812"/>
                </a:lnTo>
                <a:cubicBezTo>
                  <a:pt x="1338" y="1812"/>
                  <a:pt x="1336" y="1812"/>
                  <a:pt x="1335" y="1812"/>
                </a:cubicBezTo>
                <a:cubicBezTo>
                  <a:pt x="1321" y="1797"/>
                  <a:pt x="1315" y="1792"/>
                  <a:pt x="1316" y="1792"/>
                </a:cubicBezTo>
                <a:close/>
                <a:moveTo>
                  <a:pt x="1835" y="1778"/>
                </a:moveTo>
                <a:lnTo>
                  <a:pt x="1835" y="1778"/>
                </a:lnTo>
                <a:cubicBezTo>
                  <a:pt x="1816" y="1797"/>
                  <a:pt x="1774" y="1817"/>
                  <a:pt x="1768" y="1817"/>
                </a:cubicBezTo>
                <a:cubicBezTo>
                  <a:pt x="1764" y="1817"/>
                  <a:pt x="1779" y="1806"/>
                  <a:pt x="1835" y="1778"/>
                </a:cubicBezTo>
                <a:close/>
                <a:moveTo>
                  <a:pt x="1270" y="945"/>
                </a:moveTo>
                <a:cubicBezTo>
                  <a:pt x="1303" y="947"/>
                  <a:pt x="1344" y="954"/>
                  <a:pt x="1368" y="978"/>
                </a:cubicBezTo>
                <a:lnTo>
                  <a:pt x="1435" y="978"/>
                </a:lnTo>
                <a:lnTo>
                  <a:pt x="1568" y="1078"/>
                </a:lnTo>
                <a:lnTo>
                  <a:pt x="1635" y="1111"/>
                </a:lnTo>
                <a:cubicBezTo>
                  <a:pt x="1702" y="1144"/>
                  <a:pt x="1735" y="1178"/>
                  <a:pt x="1768" y="1244"/>
                </a:cubicBezTo>
                <a:lnTo>
                  <a:pt x="1826" y="1273"/>
                </a:lnTo>
                <a:lnTo>
                  <a:pt x="1826" y="1273"/>
                </a:lnTo>
                <a:cubicBezTo>
                  <a:pt x="1825" y="1263"/>
                  <a:pt x="1827" y="1253"/>
                  <a:pt x="1835" y="1244"/>
                </a:cubicBezTo>
                <a:lnTo>
                  <a:pt x="1835" y="1244"/>
                </a:lnTo>
                <a:lnTo>
                  <a:pt x="1902" y="1378"/>
                </a:lnTo>
                <a:lnTo>
                  <a:pt x="1935" y="1445"/>
                </a:lnTo>
                <a:cubicBezTo>
                  <a:pt x="1935" y="1478"/>
                  <a:pt x="1935" y="1478"/>
                  <a:pt x="1935" y="1511"/>
                </a:cubicBezTo>
                <a:lnTo>
                  <a:pt x="1935" y="1611"/>
                </a:lnTo>
                <a:lnTo>
                  <a:pt x="1935" y="1645"/>
                </a:lnTo>
                <a:cubicBezTo>
                  <a:pt x="1935" y="1645"/>
                  <a:pt x="1935" y="1662"/>
                  <a:pt x="1923" y="1672"/>
                </a:cubicBezTo>
                <a:lnTo>
                  <a:pt x="1923" y="1672"/>
                </a:lnTo>
                <a:cubicBezTo>
                  <a:pt x="1931" y="1653"/>
                  <a:pt x="1936" y="1629"/>
                  <a:pt x="1925" y="1629"/>
                </a:cubicBezTo>
                <a:cubicBezTo>
                  <a:pt x="1921" y="1629"/>
                  <a:pt x="1913" y="1633"/>
                  <a:pt x="1902" y="1645"/>
                </a:cubicBezTo>
                <a:lnTo>
                  <a:pt x="1835" y="1745"/>
                </a:lnTo>
                <a:cubicBezTo>
                  <a:pt x="1828" y="1759"/>
                  <a:pt x="1828" y="1764"/>
                  <a:pt x="1833" y="1764"/>
                </a:cubicBezTo>
                <a:cubicBezTo>
                  <a:pt x="1845" y="1764"/>
                  <a:pt x="1887" y="1726"/>
                  <a:pt x="1887" y="1726"/>
                </a:cubicBezTo>
                <a:lnTo>
                  <a:pt x="1887" y="1726"/>
                </a:lnTo>
                <a:cubicBezTo>
                  <a:pt x="1888" y="1726"/>
                  <a:pt x="1883" y="1731"/>
                  <a:pt x="1868" y="1745"/>
                </a:cubicBezTo>
                <a:lnTo>
                  <a:pt x="1835" y="1778"/>
                </a:lnTo>
                <a:cubicBezTo>
                  <a:pt x="1802" y="1778"/>
                  <a:pt x="1768" y="1812"/>
                  <a:pt x="1735" y="1812"/>
                </a:cubicBezTo>
                <a:lnTo>
                  <a:pt x="1702" y="1845"/>
                </a:lnTo>
                <a:lnTo>
                  <a:pt x="1668" y="1845"/>
                </a:lnTo>
                <a:cubicBezTo>
                  <a:pt x="1735" y="1812"/>
                  <a:pt x="1735" y="1812"/>
                  <a:pt x="1702" y="1812"/>
                </a:cubicBezTo>
                <a:lnTo>
                  <a:pt x="1602" y="1845"/>
                </a:lnTo>
                <a:lnTo>
                  <a:pt x="1535" y="1845"/>
                </a:lnTo>
                <a:cubicBezTo>
                  <a:pt x="1518" y="1862"/>
                  <a:pt x="1502" y="1870"/>
                  <a:pt x="1485" y="1870"/>
                </a:cubicBezTo>
                <a:cubicBezTo>
                  <a:pt x="1468" y="1870"/>
                  <a:pt x="1451" y="1862"/>
                  <a:pt x="1435" y="1845"/>
                </a:cubicBezTo>
                <a:cubicBezTo>
                  <a:pt x="1414" y="1845"/>
                  <a:pt x="1393" y="1832"/>
                  <a:pt x="1373" y="1822"/>
                </a:cubicBezTo>
                <a:lnTo>
                  <a:pt x="1373" y="1822"/>
                </a:lnTo>
                <a:cubicBezTo>
                  <a:pt x="1372" y="1820"/>
                  <a:pt x="1370" y="1816"/>
                  <a:pt x="1368" y="1812"/>
                </a:cubicBezTo>
                <a:lnTo>
                  <a:pt x="1335" y="1778"/>
                </a:lnTo>
                <a:cubicBezTo>
                  <a:pt x="1301" y="1778"/>
                  <a:pt x="1301" y="1778"/>
                  <a:pt x="1301" y="1745"/>
                </a:cubicBezTo>
                <a:cubicBezTo>
                  <a:pt x="1281" y="1725"/>
                  <a:pt x="1261" y="1692"/>
                  <a:pt x="1263" y="1692"/>
                </a:cubicBezTo>
                <a:lnTo>
                  <a:pt x="1263" y="1692"/>
                </a:lnTo>
                <a:cubicBezTo>
                  <a:pt x="1264" y="1692"/>
                  <a:pt x="1275" y="1706"/>
                  <a:pt x="1301" y="1745"/>
                </a:cubicBezTo>
                <a:cubicBezTo>
                  <a:pt x="1301" y="1711"/>
                  <a:pt x="1235" y="1678"/>
                  <a:pt x="1235" y="1645"/>
                </a:cubicBezTo>
                <a:cubicBezTo>
                  <a:pt x="1218" y="1645"/>
                  <a:pt x="1210" y="1637"/>
                  <a:pt x="1206" y="1625"/>
                </a:cubicBezTo>
                <a:lnTo>
                  <a:pt x="1206" y="1625"/>
                </a:lnTo>
                <a:cubicBezTo>
                  <a:pt x="1207" y="1626"/>
                  <a:pt x="1208" y="1628"/>
                  <a:pt x="1208" y="1628"/>
                </a:cubicBezTo>
                <a:cubicBezTo>
                  <a:pt x="1209" y="1628"/>
                  <a:pt x="1207" y="1624"/>
                  <a:pt x="1203" y="1616"/>
                </a:cubicBezTo>
                <a:lnTo>
                  <a:pt x="1203" y="1616"/>
                </a:lnTo>
                <a:cubicBezTo>
                  <a:pt x="1201" y="1604"/>
                  <a:pt x="1201" y="1591"/>
                  <a:pt x="1201" y="1578"/>
                </a:cubicBezTo>
                <a:cubicBezTo>
                  <a:pt x="1190" y="1567"/>
                  <a:pt x="1183" y="1562"/>
                  <a:pt x="1180" y="1562"/>
                </a:cubicBezTo>
                <a:cubicBezTo>
                  <a:pt x="1176" y="1562"/>
                  <a:pt x="1178" y="1571"/>
                  <a:pt x="1183" y="1582"/>
                </a:cubicBezTo>
                <a:lnTo>
                  <a:pt x="1183" y="1582"/>
                </a:lnTo>
                <a:cubicBezTo>
                  <a:pt x="1141" y="1511"/>
                  <a:pt x="1168" y="1508"/>
                  <a:pt x="1168" y="1478"/>
                </a:cubicBezTo>
                <a:lnTo>
                  <a:pt x="1168" y="1445"/>
                </a:lnTo>
                <a:lnTo>
                  <a:pt x="1168" y="1311"/>
                </a:lnTo>
                <a:cubicBezTo>
                  <a:pt x="1168" y="1269"/>
                  <a:pt x="1168" y="1240"/>
                  <a:pt x="1176" y="1208"/>
                </a:cubicBezTo>
                <a:lnTo>
                  <a:pt x="1176" y="1208"/>
                </a:lnTo>
                <a:cubicBezTo>
                  <a:pt x="1174" y="1210"/>
                  <a:pt x="1171" y="1211"/>
                  <a:pt x="1168" y="1211"/>
                </a:cubicBezTo>
                <a:cubicBezTo>
                  <a:pt x="1135" y="1211"/>
                  <a:pt x="1201" y="1144"/>
                  <a:pt x="1201" y="1111"/>
                </a:cubicBezTo>
                <a:cubicBezTo>
                  <a:pt x="1236" y="1055"/>
                  <a:pt x="1259" y="999"/>
                  <a:pt x="1270" y="945"/>
                </a:cubicBezTo>
                <a:close/>
                <a:moveTo>
                  <a:pt x="1195" y="1"/>
                </a:moveTo>
                <a:cubicBezTo>
                  <a:pt x="988" y="1"/>
                  <a:pt x="784" y="52"/>
                  <a:pt x="601" y="144"/>
                </a:cubicBezTo>
                <a:cubicBezTo>
                  <a:pt x="234" y="344"/>
                  <a:pt x="0" y="677"/>
                  <a:pt x="0" y="1078"/>
                </a:cubicBezTo>
                <a:cubicBezTo>
                  <a:pt x="0" y="1230"/>
                  <a:pt x="66" y="1361"/>
                  <a:pt x="171" y="1445"/>
                </a:cubicBezTo>
                <a:lnTo>
                  <a:pt x="171" y="1445"/>
                </a:lnTo>
                <a:cubicBezTo>
                  <a:pt x="176" y="1712"/>
                  <a:pt x="251" y="1978"/>
                  <a:pt x="401" y="2212"/>
                </a:cubicBezTo>
                <a:cubicBezTo>
                  <a:pt x="636" y="2604"/>
                  <a:pt x="1056" y="2832"/>
                  <a:pt x="1483" y="2832"/>
                </a:cubicBezTo>
                <a:cubicBezTo>
                  <a:pt x="1601" y="2832"/>
                  <a:pt x="1720" y="2815"/>
                  <a:pt x="1835" y="2779"/>
                </a:cubicBezTo>
                <a:cubicBezTo>
                  <a:pt x="2402" y="2612"/>
                  <a:pt x="2802" y="2145"/>
                  <a:pt x="2836" y="1545"/>
                </a:cubicBezTo>
                <a:cubicBezTo>
                  <a:pt x="2769" y="878"/>
                  <a:pt x="2335" y="310"/>
                  <a:pt x="1702" y="110"/>
                </a:cubicBezTo>
                <a:cubicBezTo>
                  <a:pt x="1536" y="35"/>
                  <a:pt x="1364" y="1"/>
                  <a:pt x="119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31" name="Google Shape;131;p4"/>
          <p:cNvSpPr/>
          <p:nvPr/>
        </p:nvSpPr>
        <p:spPr>
          <a:xfrm>
            <a:off x="891300" y="591825"/>
            <a:ext cx="85075" cy="80575"/>
          </a:xfrm>
          <a:custGeom>
            <a:avLst/>
            <a:gdLst/>
            <a:ahLst/>
            <a:cxnLst/>
            <a:rect l="l" t="t" r="r" b="b"/>
            <a:pathLst>
              <a:path w="3403" h="3223" extrusionOk="0">
                <a:moveTo>
                  <a:pt x="1950" y="1056"/>
                </a:moveTo>
                <a:cubicBezTo>
                  <a:pt x="1943" y="1056"/>
                  <a:pt x="1980" y="1071"/>
                  <a:pt x="2002" y="1071"/>
                </a:cubicBezTo>
                <a:cubicBezTo>
                  <a:pt x="1969" y="1060"/>
                  <a:pt x="1954" y="1056"/>
                  <a:pt x="1950" y="1056"/>
                </a:cubicBezTo>
                <a:close/>
                <a:moveTo>
                  <a:pt x="2178" y="2152"/>
                </a:moveTo>
                <a:cubicBezTo>
                  <a:pt x="2170" y="2158"/>
                  <a:pt x="2157" y="2168"/>
                  <a:pt x="2152" y="2174"/>
                </a:cubicBezTo>
                <a:lnTo>
                  <a:pt x="2152" y="2174"/>
                </a:lnTo>
                <a:cubicBezTo>
                  <a:pt x="2158" y="2172"/>
                  <a:pt x="2164" y="2172"/>
                  <a:pt x="2169" y="2172"/>
                </a:cubicBezTo>
                <a:lnTo>
                  <a:pt x="2178" y="2152"/>
                </a:lnTo>
                <a:close/>
                <a:moveTo>
                  <a:pt x="1450" y="2175"/>
                </a:moveTo>
                <a:lnTo>
                  <a:pt x="1450" y="2175"/>
                </a:lnTo>
                <a:cubicBezTo>
                  <a:pt x="1453" y="2175"/>
                  <a:pt x="1468" y="2183"/>
                  <a:pt x="1502" y="2205"/>
                </a:cubicBezTo>
                <a:cubicBezTo>
                  <a:pt x="1479" y="2205"/>
                  <a:pt x="1442" y="2175"/>
                  <a:pt x="1450" y="2175"/>
                </a:cubicBezTo>
                <a:close/>
                <a:moveTo>
                  <a:pt x="1635" y="971"/>
                </a:moveTo>
                <a:cubicBezTo>
                  <a:pt x="1702" y="971"/>
                  <a:pt x="1735" y="971"/>
                  <a:pt x="1802" y="1004"/>
                </a:cubicBezTo>
                <a:lnTo>
                  <a:pt x="1969" y="1038"/>
                </a:lnTo>
                <a:lnTo>
                  <a:pt x="2002" y="1071"/>
                </a:lnTo>
                <a:cubicBezTo>
                  <a:pt x="2069" y="1104"/>
                  <a:pt x="2102" y="1104"/>
                  <a:pt x="2135" y="1138"/>
                </a:cubicBezTo>
                <a:lnTo>
                  <a:pt x="2180" y="1160"/>
                </a:lnTo>
                <a:lnTo>
                  <a:pt x="2202" y="1204"/>
                </a:lnTo>
                <a:lnTo>
                  <a:pt x="2302" y="1304"/>
                </a:lnTo>
                <a:cubicBezTo>
                  <a:pt x="2302" y="1304"/>
                  <a:pt x="2283" y="1248"/>
                  <a:pt x="2288" y="1248"/>
                </a:cubicBezTo>
                <a:lnTo>
                  <a:pt x="2288" y="1248"/>
                </a:lnTo>
                <a:cubicBezTo>
                  <a:pt x="2290" y="1248"/>
                  <a:pt x="2294" y="1254"/>
                  <a:pt x="2302" y="1271"/>
                </a:cubicBezTo>
                <a:cubicBezTo>
                  <a:pt x="2302" y="1304"/>
                  <a:pt x="2336" y="1304"/>
                  <a:pt x="2336" y="1338"/>
                </a:cubicBezTo>
                <a:cubicBezTo>
                  <a:pt x="2336" y="1371"/>
                  <a:pt x="2336" y="1404"/>
                  <a:pt x="2369" y="1404"/>
                </a:cubicBezTo>
                <a:cubicBezTo>
                  <a:pt x="2373" y="1408"/>
                  <a:pt x="2375" y="1410"/>
                  <a:pt x="2377" y="1410"/>
                </a:cubicBezTo>
                <a:cubicBezTo>
                  <a:pt x="2386" y="1410"/>
                  <a:pt x="2359" y="1352"/>
                  <a:pt x="2359" y="1352"/>
                </a:cubicBezTo>
                <a:lnTo>
                  <a:pt x="2359" y="1352"/>
                </a:lnTo>
                <a:cubicBezTo>
                  <a:pt x="2359" y="1352"/>
                  <a:pt x="2362" y="1357"/>
                  <a:pt x="2369" y="1371"/>
                </a:cubicBezTo>
                <a:cubicBezTo>
                  <a:pt x="2402" y="1471"/>
                  <a:pt x="2402" y="1471"/>
                  <a:pt x="2402" y="1538"/>
                </a:cubicBezTo>
                <a:cubicBezTo>
                  <a:pt x="2402" y="1546"/>
                  <a:pt x="2402" y="1555"/>
                  <a:pt x="2402" y="1571"/>
                </a:cubicBezTo>
                <a:lnTo>
                  <a:pt x="2402" y="1705"/>
                </a:lnTo>
                <a:lnTo>
                  <a:pt x="2402" y="1771"/>
                </a:lnTo>
                <a:cubicBezTo>
                  <a:pt x="2402" y="1805"/>
                  <a:pt x="2369" y="1871"/>
                  <a:pt x="2369" y="1905"/>
                </a:cubicBezTo>
                <a:lnTo>
                  <a:pt x="2336" y="1972"/>
                </a:lnTo>
                <a:cubicBezTo>
                  <a:pt x="2336" y="2005"/>
                  <a:pt x="2269" y="2038"/>
                  <a:pt x="2269" y="2072"/>
                </a:cubicBezTo>
                <a:lnTo>
                  <a:pt x="2202" y="2105"/>
                </a:lnTo>
                <a:lnTo>
                  <a:pt x="2178" y="2152"/>
                </a:lnTo>
                <a:lnTo>
                  <a:pt x="2178" y="2152"/>
                </a:lnTo>
                <a:cubicBezTo>
                  <a:pt x="2182" y="2150"/>
                  <a:pt x="2186" y="2148"/>
                  <a:pt x="2187" y="2148"/>
                </a:cubicBezTo>
                <a:lnTo>
                  <a:pt x="2187" y="2148"/>
                </a:lnTo>
                <a:cubicBezTo>
                  <a:pt x="2190" y="2148"/>
                  <a:pt x="2186" y="2154"/>
                  <a:pt x="2169" y="2172"/>
                </a:cubicBezTo>
                <a:cubicBezTo>
                  <a:pt x="2159" y="2177"/>
                  <a:pt x="2153" y="2179"/>
                  <a:pt x="2151" y="2179"/>
                </a:cubicBezTo>
                <a:cubicBezTo>
                  <a:pt x="2149" y="2179"/>
                  <a:pt x="2149" y="2177"/>
                  <a:pt x="2152" y="2174"/>
                </a:cubicBezTo>
                <a:lnTo>
                  <a:pt x="2152" y="2174"/>
                </a:lnTo>
                <a:cubicBezTo>
                  <a:pt x="2116" y="2182"/>
                  <a:pt x="2064" y="2210"/>
                  <a:pt x="2035" y="2238"/>
                </a:cubicBezTo>
                <a:lnTo>
                  <a:pt x="1702" y="2238"/>
                </a:lnTo>
                <a:lnTo>
                  <a:pt x="1568" y="2205"/>
                </a:lnTo>
                <a:lnTo>
                  <a:pt x="1502" y="2205"/>
                </a:lnTo>
                <a:cubicBezTo>
                  <a:pt x="1468" y="2172"/>
                  <a:pt x="1402" y="2138"/>
                  <a:pt x="1368" y="2105"/>
                </a:cubicBezTo>
                <a:lnTo>
                  <a:pt x="1301" y="2072"/>
                </a:lnTo>
                <a:lnTo>
                  <a:pt x="1301" y="2072"/>
                </a:lnTo>
                <a:cubicBezTo>
                  <a:pt x="1301" y="2072"/>
                  <a:pt x="1301" y="2072"/>
                  <a:pt x="1301" y="2072"/>
                </a:cubicBezTo>
                <a:cubicBezTo>
                  <a:pt x="1268" y="2038"/>
                  <a:pt x="1235" y="2005"/>
                  <a:pt x="1201" y="1972"/>
                </a:cubicBezTo>
                <a:lnTo>
                  <a:pt x="1201" y="1938"/>
                </a:lnTo>
                <a:lnTo>
                  <a:pt x="1135" y="1805"/>
                </a:lnTo>
                <a:cubicBezTo>
                  <a:pt x="1101" y="1771"/>
                  <a:pt x="1101" y="1738"/>
                  <a:pt x="1068" y="1705"/>
                </a:cubicBezTo>
                <a:lnTo>
                  <a:pt x="1068" y="1638"/>
                </a:lnTo>
                <a:cubicBezTo>
                  <a:pt x="1068" y="1571"/>
                  <a:pt x="1068" y="1505"/>
                  <a:pt x="1068" y="1438"/>
                </a:cubicBezTo>
                <a:cubicBezTo>
                  <a:pt x="1101" y="1404"/>
                  <a:pt x="1101" y="1371"/>
                  <a:pt x="1068" y="1371"/>
                </a:cubicBezTo>
                <a:cubicBezTo>
                  <a:pt x="1068" y="1304"/>
                  <a:pt x="1101" y="1238"/>
                  <a:pt x="1135" y="1171"/>
                </a:cubicBezTo>
                <a:cubicBezTo>
                  <a:pt x="1135" y="1171"/>
                  <a:pt x="1135" y="1138"/>
                  <a:pt x="1168" y="1138"/>
                </a:cubicBezTo>
                <a:cubicBezTo>
                  <a:pt x="1168" y="1118"/>
                  <a:pt x="1168" y="1104"/>
                  <a:pt x="1168" y="1104"/>
                </a:cubicBezTo>
                <a:cubicBezTo>
                  <a:pt x="1201" y="1038"/>
                  <a:pt x="1235" y="1004"/>
                  <a:pt x="1268" y="971"/>
                </a:cubicBezTo>
                <a:close/>
                <a:moveTo>
                  <a:pt x="2084" y="2229"/>
                </a:moveTo>
                <a:cubicBezTo>
                  <a:pt x="2086" y="2229"/>
                  <a:pt x="2083" y="2231"/>
                  <a:pt x="2069" y="2238"/>
                </a:cubicBezTo>
                <a:lnTo>
                  <a:pt x="2052" y="2238"/>
                </a:lnTo>
                <a:cubicBezTo>
                  <a:pt x="2066" y="2234"/>
                  <a:pt x="2081" y="2229"/>
                  <a:pt x="2084" y="2229"/>
                </a:cubicBezTo>
                <a:close/>
                <a:moveTo>
                  <a:pt x="1340" y="1"/>
                </a:moveTo>
                <a:cubicBezTo>
                  <a:pt x="1305" y="1"/>
                  <a:pt x="1270" y="2"/>
                  <a:pt x="1235" y="3"/>
                </a:cubicBezTo>
                <a:cubicBezTo>
                  <a:pt x="1153" y="3"/>
                  <a:pt x="1077" y="26"/>
                  <a:pt x="1011" y="63"/>
                </a:cubicBezTo>
                <a:lnTo>
                  <a:pt x="1011" y="63"/>
                </a:lnTo>
                <a:cubicBezTo>
                  <a:pt x="1007" y="63"/>
                  <a:pt x="1003" y="63"/>
                  <a:pt x="999" y="63"/>
                </a:cubicBezTo>
                <a:cubicBezTo>
                  <a:pt x="890" y="63"/>
                  <a:pt x="774" y="104"/>
                  <a:pt x="668" y="204"/>
                </a:cubicBezTo>
                <a:lnTo>
                  <a:pt x="601" y="237"/>
                </a:lnTo>
                <a:cubicBezTo>
                  <a:pt x="167" y="704"/>
                  <a:pt x="1" y="1371"/>
                  <a:pt x="167" y="2005"/>
                </a:cubicBezTo>
                <a:cubicBezTo>
                  <a:pt x="376" y="2736"/>
                  <a:pt x="1056" y="3222"/>
                  <a:pt x="1790" y="3222"/>
                </a:cubicBezTo>
                <a:cubicBezTo>
                  <a:pt x="1993" y="3222"/>
                  <a:pt x="2200" y="3185"/>
                  <a:pt x="2402" y="3106"/>
                </a:cubicBezTo>
                <a:cubicBezTo>
                  <a:pt x="2669" y="2972"/>
                  <a:pt x="2936" y="2772"/>
                  <a:pt x="3103" y="2505"/>
                </a:cubicBezTo>
                <a:cubicBezTo>
                  <a:pt x="3403" y="1972"/>
                  <a:pt x="3403" y="1338"/>
                  <a:pt x="3103" y="837"/>
                </a:cubicBezTo>
                <a:cubicBezTo>
                  <a:pt x="2659" y="299"/>
                  <a:pt x="2005" y="1"/>
                  <a:pt x="134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32" name="Google Shape;132;p4"/>
          <p:cNvSpPr/>
          <p:nvPr/>
        </p:nvSpPr>
        <p:spPr>
          <a:xfrm>
            <a:off x="233038" y="2263725"/>
            <a:ext cx="321925" cy="310900"/>
          </a:xfrm>
          <a:custGeom>
            <a:avLst/>
            <a:gdLst/>
            <a:ahLst/>
            <a:cxnLst/>
            <a:rect l="l" t="t" r="r" b="b"/>
            <a:pathLst>
              <a:path w="12877" h="12436" extrusionOk="0">
                <a:moveTo>
                  <a:pt x="5600" y="919"/>
                </a:moveTo>
                <a:cubicBezTo>
                  <a:pt x="6011" y="919"/>
                  <a:pt x="6242" y="1617"/>
                  <a:pt x="6272" y="1936"/>
                </a:cubicBezTo>
                <a:cubicBezTo>
                  <a:pt x="6338" y="2503"/>
                  <a:pt x="6338" y="3104"/>
                  <a:pt x="6272" y="3671"/>
                </a:cubicBezTo>
                <a:cubicBezTo>
                  <a:pt x="6205" y="4449"/>
                  <a:pt x="6019" y="5228"/>
                  <a:pt x="5725" y="5967"/>
                </a:cubicBezTo>
                <a:lnTo>
                  <a:pt x="5725" y="5967"/>
                </a:lnTo>
                <a:cubicBezTo>
                  <a:pt x="5713" y="5987"/>
                  <a:pt x="5702" y="6006"/>
                  <a:pt x="5690" y="6025"/>
                </a:cubicBezTo>
                <a:lnTo>
                  <a:pt x="5690" y="6025"/>
                </a:lnTo>
                <a:cubicBezTo>
                  <a:pt x="5502" y="5836"/>
                  <a:pt x="5353" y="5627"/>
                  <a:pt x="5236" y="5403"/>
                </a:cubicBezTo>
                <a:lnTo>
                  <a:pt x="5236" y="5403"/>
                </a:lnTo>
                <a:cubicBezTo>
                  <a:pt x="5163" y="4899"/>
                  <a:pt x="5042" y="4402"/>
                  <a:pt x="4856" y="3932"/>
                </a:cubicBezTo>
                <a:lnTo>
                  <a:pt x="4856" y="3932"/>
                </a:lnTo>
                <a:cubicBezTo>
                  <a:pt x="4843" y="3756"/>
                  <a:pt x="4837" y="3579"/>
                  <a:pt x="4837" y="3404"/>
                </a:cubicBezTo>
                <a:cubicBezTo>
                  <a:pt x="4837" y="2803"/>
                  <a:pt x="4704" y="1302"/>
                  <a:pt x="5404" y="969"/>
                </a:cubicBezTo>
                <a:cubicBezTo>
                  <a:pt x="5473" y="934"/>
                  <a:pt x="5539" y="919"/>
                  <a:pt x="5600" y="919"/>
                </a:cubicBezTo>
                <a:close/>
                <a:moveTo>
                  <a:pt x="2127" y="2545"/>
                </a:moveTo>
                <a:cubicBezTo>
                  <a:pt x="2894" y="2545"/>
                  <a:pt x="3611" y="3480"/>
                  <a:pt x="3917" y="4097"/>
                </a:cubicBezTo>
                <a:lnTo>
                  <a:pt x="3917" y="4097"/>
                </a:lnTo>
                <a:cubicBezTo>
                  <a:pt x="3967" y="4686"/>
                  <a:pt x="4094" y="5263"/>
                  <a:pt x="4350" y="5780"/>
                </a:cubicBezTo>
                <a:lnTo>
                  <a:pt x="4350" y="5780"/>
                </a:lnTo>
                <a:cubicBezTo>
                  <a:pt x="4367" y="5914"/>
                  <a:pt x="4381" y="6048"/>
                  <a:pt x="4390" y="6182"/>
                </a:cubicBezTo>
                <a:lnTo>
                  <a:pt x="4390" y="6182"/>
                </a:lnTo>
                <a:cubicBezTo>
                  <a:pt x="4175" y="6257"/>
                  <a:pt x="3964" y="6291"/>
                  <a:pt x="3758" y="6291"/>
                </a:cubicBezTo>
                <a:cubicBezTo>
                  <a:pt x="2917" y="6291"/>
                  <a:pt x="2175" y="5715"/>
                  <a:pt x="1735" y="4938"/>
                </a:cubicBezTo>
                <a:cubicBezTo>
                  <a:pt x="1401" y="4404"/>
                  <a:pt x="901" y="2937"/>
                  <a:pt x="1802" y="2603"/>
                </a:cubicBezTo>
                <a:cubicBezTo>
                  <a:pt x="1910" y="2563"/>
                  <a:pt x="2019" y="2545"/>
                  <a:pt x="2127" y="2545"/>
                </a:cubicBezTo>
                <a:close/>
                <a:moveTo>
                  <a:pt x="10594" y="3135"/>
                </a:moveTo>
                <a:cubicBezTo>
                  <a:pt x="10768" y="3135"/>
                  <a:pt x="10931" y="3176"/>
                  <a:pt x="11075" y="3270"/>
                </a:cubicBezTo>
                <a:cubicBezTo>
                  <a:pt x="11542" y="3571"/>
                  <a:pt x="11442" y="4338"/>
                  <a:pt x="11275" y="4805"/>
                </a:cubicBezTo>
                <a:cubicBezTo>
                  <a:pt x="11042" y="5338"/>
                  <a:pt x="10641" y="5772"/>
                  <a:pt x="10141" y="6072"/>
                </a:cubicBezTo>
                <a:cubicBezTo>
                  <a:pt x="9361" y="6563"/>
                  <a:pt x="8432" y="6681"/>
                  <a:pt x="7513" y="6695"/>
                </a:cubicBezTo>
                <a:lnTo>
                  <a:pt x="7513" y="6695"/>
                </a:lnTo>
                <a:cubicBezTo>
                  <a:pt x="7183" y="6649"/>
                  <a:pt x="6844" y="6634"/>
                  <a:pt x="6505" y="6634"/>
                </a:cubicBezTo>
                <a:cubicBezTo>
                  <a:pt x="6485" y="6634"/>
                  <a:pt x="6465" y="6634"/>
                  <a:pt x="6444" y="6634"/>
                </a:cubicBezTo>
                <a:lnTo>
                  <a:pt x="6444" y="6634"/>
                </a:lnTo>
                <a:cubicBezTo>
                  <a:pt x="6448" y="6627"/>
                  <a:pt x="6451" y="6620"/>
                  <a:pt x="6454" y="6612"/>
                </a:cubicBezTo>
                <a:lnTo>
                  <a:pt x="6454" y="6612"/>
                </a:lnTo>
                <a:cubicBezTo>
                  <a:pt x="6891" y="5864"/>
                  <a:pt x="7447" y="5182"/>
                  <a:pt x="8073" y="4605"/>
                </a:cubicBezTo>
                <a:cubicBezTo>
                  <a:pt x="8573" y="4160"/>
                  <a:pt x="9723" y="3135"/>
                  <a:pt x="10594" y="3135"/>
                </a:cubicBezTo>
                <a:close/>
                <a:moveTo>
                  <a:pt x="6540" y="7614"/>
                </a:moveTo>
                <a:cubicBezTo>
                  <a:pt x="6696" y="7616"/>
                  <a:pt x="6853" y="7618"/>
                  <a:pt x="7009" y="7618"/>
                </a:cubicBezTo>
                <a:cubicBezTo>
                  <a:pt x="7109" y="7618"/>
                  <a:pt x="7208" y="7617"/>
                  <a:pt x="7307" y="7616"/>
                </a:cubicBezTo>
                <a:lnTo>
                  <a:pt x="7307" y="7616"/>
                </a:lnTo>
                <a:cubicBezTo>
                  <a:pt x="7800" y="7665"/>
                  <a:pt x="8279" y="7802"/>
                  <a:pt x="8673" y="8140"/>
                </a:cubicBezTo>
                <a:cubicBezTo>
                  <a:pt x="9240" y="8641"/>
                  <a:pt x="9440" y="9475"/>
                  <a:pt x="9174" y="10209"/>
                </a:cubicBezTo>
                <a:cubicBezTo>
                  <a:pt x="9048" y="10586"/>
                  <a:pt x="8684" y="10845"/>
                  <a:pt x="8279" y="10845"/>
                </a:cubicBezTo>
                <a:cubicBezTo>
                  <a:pt x="8255" y="10845"/>
                  <a:pt x="8231" y="10844"/>
                  <a:pt x="8206" y="10842"/>
                </a:cubicBezTo>
                <a:cubicBezTo>
                  <a:pt x="7739" y="10776"/>
                  <a:pt x="7539" y="10109"/>
                  <a:pt x="7372" y="9742"/>
                </a:cubicBezTo>
                <a:cubicBezTo>
                  <a:pt x="7052" y="9048"/>
                  <a:pt x="6775" y="8333"/>
                  <a:pt x="6540" y="7614"/>
                </a:cubicBezTo>
                <a:close/>
                <a:moveTo>
                  <a:pt x="4520" y="7290"/>
                </a:moveTo>
                <a:cubicBezTo>
                  <a:pt x="4587" y="7326"/>
                  <a:pt x="4659" y="7354"/>
                  <a:pt x="4737" y="7373"/>
                </a:cubicBezTo>
                <a:cubicBezTo>
                  <a:pt x="4772" y="7381"/>
                  <a:pt x="4807" y="7385"/>
                  <a:pt x="4841" y="7385"/>
                </a:cubicBezTo>
                <a:cubicBezTo>
                  <a:pt x="4946" y="7385"/>
                  <a:pt x="5045" y="7351"/>
                  <a:pt x="5128" y="7294"/>
                </a:cubicBezTo>
                <a:lnTo>
                  <a:pt x="5128" y="7294"/>
                </a:lnTo>
                <a:cubicBezTo>
                  <a:pt x="5147" y="7485"/>
                  <a:pt x="5281" y="7643"/>
                  <a:pt x="5447" y="7709"/>
                </a:cubicBezTo>
                <a:lnTo>
                  <a:pt x="5447" y="7709"/>
                </a:lnTo>
                <a:cubicBezTo>
                  <a:pt x="5420" y="8415"/>
                  <a:pt x="5227" y="9122"/>
                  <a:pt x="4904" y="9742"/>
                </a:cubicBezTo>
                <a:cubicBezTo>
                  <a:pt x="4737" y="10109"/>
                  <a:pt x="4504" y="10409"/>
                  <a:pt x="4237" y="10709"/>
                </a:cubicBezTo>
                <a:cubicBezTo>
                  <a:pt x="4062" y="10913"/>
                  <a:pt x="3659" y="11446"/>
                  <a:pt x="3338" y="11446"/>
                </a:cubicBezTo>
                <a:cubicBezTo>
                  <a:pt x="3290" y="11446"/>
                  <a:pt x="3245" y="11435"/>
                  <a:pt x="3203" y="11409"/>
                </a:cubicBezTo>
                <a:cubicBezTo>
                  <a:pt x="2869" y="11243"/>
                  <a:pt x="2836" y="10509"/>
                  <a:pt x="2836" y="10209"/>
                </a:cubicBezTo>
                <a:cubicBezTo>
                  <a:pt x="2836" y="9808"/>
                  <a:pt x="2936" y="9408"/>
                  <a:pt x="3103" y="9074"/>
                </a:cubicBezTo>
                <a:cubicBezTo>
                  <a:pt x="3479" y="8403"/>
                  <a:pt x="3963" y="7797"/>
                  <a:pt x="4520" y="7290"/>
                </a:cubicBezTo>
                <a:close/>
                <a:moveTo>
                  <a:pt x="5546" y="1"/>
                </a:moveTo>
                <a:cubicBezTo>
                  <a:pt x="5443" y="1"/>
                  <a:pt x="5340" y="12"/>
                  <a:pt x="5237" y="35"/>
                </a:cubicBezTo>
                <a:cubicBezTo>
                  <a:pt x="4173" y="294"/>
                  <a:pt x="3977" y="1521"/>
                  <a:pt x="3922" y="2496"/>
                </a:cubicBezTo>
                <a:lnTo>
                  <a:pt x="3922" y="2496"/>
                </a:lnTo>
                <a:cubicBezTo>
                  <a:pt x="3405" y="2006"/>
                  <a:pt x="2709" y="1609"/>
                  <a:pt x="2036" y="1609"/>
                </a:cubicBezTo>
                <a:cubicBezTo>
                  <a:pt x="1674" y="1609"/>
                  <a:pt x="1318" y="1724"/>
                  <a:pt x="1001" y="2003"/>
                </a:cubicBezTo>
                <a:cubicBezTo>
                  <a:pt x="0" y="2837"/>
                  <a:pt x="334" y="4438"/>
                  <a:pt x="901" y="5439"/>
                </a:cubicBezTo>
                <a:cubicBezTo>
                  <a:pt x="1421" y="6321"/>
                  <a:pt x="2310" y="7035"/>
                  <a:pt x="3297" y="7205"/>
                </a:cubicBezTo>
                <a:lnTo>
                  <a:pt x="3297" y="7205"/>
                </a:lnTo>
                <a:cubicBezTo>
                  <a:pt x="2731" y="7808"/>
                  <a:pt x="2251" y="8488"/>
                  <a:pt x="2035" y="9308"/>
                </a:cubicBezTo>
                <a:cubicBezTo>
                  <a:pt x="1768" y="10242"/>
                  <a:pt x="1835" y="11776"/>
                  <a:pt x="2836" y="12310"/>
                </a:cubicBezTo>
                <a:cubicBezTo>
                  <a:pt x="2984" y="12397"/>
                  <a:pt x="3137" y="12435"/>
                  <a:pt x="3291" y="12435"/>
                </a:cubicBezTo>
                <a:cubicBezTo>
                  <a:pt x="4144" y="12435"/>
                  <a:pt x="5042" y="11264"/>
                  <a:pt x="5438" y="10642"/>
                </a:cubicBezTo>
                <a:cubicBezTo>
                  <a:pt x="5725" y="10197"/>
                  <a:pt x="5944" y="9721"/>
                  <a:pt x="6095" y="9227"/>
                </a:cubicBezTo>
                <a:lnTo>
                  <a:pt x="6095" y="9227"/>
                </a:lnTo>
                <a:cubicBezTo>
                  <a:pt x="6120" y="9287"/>
                  <a:pt x="6146" y="9348"/>
                  <a:pt x="6171" y="9408"/>
                </a:cubicBezTo>
                <a:cubicBezTo>
                  <a:pt x="6372" y="10008"/>
                  <a:pt x="6672" y="10609"/>
                  <a:pt x="7039" y="11176"/>
                </a:cubicBezTo>
                <a:cubicBezTo>
                  <a:pt x="7372" y="11592"/>
                  <a:pt x="7815" y="11778"/>
                  <a:pt x="8262" y="11778"/>
                </a:cubicBezTo>
                <a:cubicBezTo>
                  <a:pt x="8889" y="11778"/>
                  <a:pt x="9524" y="11413"/>
                  <a:pt x="9874" y="10809"/>
                </a:cubicBezTo>
                <a:cubicBezTo>
                  <a:pt x="10408" y="9842"/>
                  <a:pt x="10274" y="8641"/>
                  <a:pt x="9574" y="7774"/>
                </a:cubicBezTo>
                <a:cubicBezTo>
                  <a:pt x="9468" y="7638"/>
                  <a:pt x="9354" y="7518"/>
                  <a:pt x="9233" y="7412"/>
                </a:cubicBezTo>
                <a:lnTo>
                  <a:pt x="9233" y="7412"/>
                </a:lnTo>
                <a:cubicBezTo>
                  <a:pt x="9892" y="7257"/>
                  <a:pt x="10518" y="6990"/>
                  <a:pt x="11075" y="6539"/>
                </a:cubicBezTo>
                <a:cubicBezTo>
                  <a:pt x="12076" y="5705"/>
                  <a:pt x="12876" y="3971"/>
                  <a:pt x="11909" y="2803"/>
                </a:cubicBezTo>
                <a:cubicBezTo>
                  <a:pt x="11558" y="2373"/>
                  <a:pt x="11118" y="2208"/>
                  <a:pt x="10652" y="2208"/>
                </a:cubicBezTo>
                <a:cubicBezTo>
                  <a:pt x="9747" y="2208"/>
                  <a:pt x="8745" y="2830"/>
                  <a:pt x="8106" y="3337"/>
                </a:cubicBezTo>
                <a:cubicBezTo>
                  <a:pt x="7769" y="3594"/>
                  <a:pt x="7448" y="3873"/>
                  <a:pt x="7147" y="4171"/>
                </a:cubicBezTo>
                <a:lnTo>
                  <a:pt x="7147" y="4171"/>
                </a:lnTo>
                <a:cubicBezTo>
                  <a:pt x="7208" y="3742"/>
                  <a:pt x="7239" y="3307"/>
                  <a:pt x="7239" y="2870"/>
                </a:cubicBezTo>
                <a:cubicBezTo>
                  <a:pt x="7239" y="2136"/>
                  <a:pt x="7239" y="1336"/>
                  <a:pt x="6839" y="735"/>
                </a:cubicBezTo>
                <a:cubicBezTo>
                  <a:pt x="6534" y="265"/>
                  <a:pt x="6046" y="1"/>
                  <a:pt x="554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133" name="Google Shape;133;p4"/>
          <p:cNvGrpSpPr/>
          <p:nvPr/>
        </p:nvGrpSpPr>
        <p:grpSpPr>
          <a:xfrm>
            <a:off x="8118813" y="911138"/>
            <a:ext cx="311900" cy="314700"/>
            <a:chOff x="8571050" y="1873050"/>
            <a:chExt cx="311900" cy="314700"/>
          </a:xfrm>
        </p:grpSpPr>
        <p:sp>
          <p:nvSpPr>
            <p:cNvPr id="134" name="Google Shape;134;p4"/>
            <p:cNvSpPr/>
            <p:nvPr/>
          </p:nvSpPr>
          <p:spPr>
            <a:xfrm>
              <a:off x="8571050" y="1873050"/>
              <a:ext cx="311900" cy="314700"/>
            </a:xfrm>
            <a:custGeom>
              <a:avLst/>
              <a:gdLst/>
              <a:ahLst/>
              <a:cxnLst/>
              <a:rect l="l" t="t" r="r" b="b"/>
              <a:pathLst>
                <a:path w="12476" h="12588" extrusionOk="0">
                  <a:moveTo>
                    <a:pt x="6515" y="929"/>
                  </a:moveTo>
                  <a:cubicBezTo>
                    <a:pt x="7071" y="929"/>
                    <a:pt x="7622" y="1043"/>
                    <a:pt x="8139" y="1298"/>
                  </a:cubicBezTo>
                  <a:cubicBezTo>
                    <a:pt x="8210" y="1327"/>
                    <a:pt x="8279" y="1340"/>
                    <a:pt x="8345" y="1340"/>
                  </a:cubicBezTo>
                  <a:cubicBezTo>
                    <a:pt x="8479" y="1340"/>
                    <a:pt x="8599" y="1286"/>
                    <a:pt x="8691" y="1204"/>
                  </a:cubicBezTo>
                  <a:lnTo>
                    <a:pt x="8691" y="1204"/>
                  </a:lnTo>
                  <a:cubicBezTo>
                    <a:pt x="8751" y="1239"/>
                    <a:pt x="8804" y="1285"/>
                    <a:pt x="8873" y="1331"/>
                  </a:cubicBezTo>
                  <a:cubicBezTo>
                    <a:pt x="9107" y="1498"/>
                    <a:pt x="9307" y="1665"/>
                    <a:pt x="9507" y="1865"/>
                  </a:cubicBezTo>
                  <a:cubicBezTo>
                    <a:pt x="9907" y="2265"/>
                    <a:pt x="10241" y="2699"/>
                    <a:pt x="10508" y="3166"/>
                  </a:cubicBezTo>
                  <a:cubicBezTo>
                    <a:pt x="11108" y="4267"/>
                    <a:pt x="11408" y="5468"/>
                    <a:pt x="11442" y="6735"/>
                  </a:cubicBezTo>
                  <a:cubicBezTo>
                    <a:pt x="11475" y="7936"/>
                    <a:pt x="11442" y="9404"/>
                    <a:pt x="10508" y="10304"/>
                  </a:cubicBezTo>
                  <a:cubicBezTo>
                    <a:pt x="9674" y="11038"/>
                    <a:pt x="8640" y="11505"/>
                    <a:pt x="7539" y="11605"/>
                  </a:cubicBezTo>
                  <a:cubicBezTo>
                    <a:pt x="7275" y="11644"/>
                    <a:pt x="7012" y="11662"/>
                    <a:pt x="6751" y="11662"/>
                  </a:cubicBezTo>
                  <a:cubicBezTo>
                    <a:pt x="4966" y="11662"/>
                    <a:pt x="3287" y="10784"/>
                    <a:pt x="2268" y="9270"/>
                  </a:cubicBezTo>
                  <a:cubicBezTo>
                    <a:pt x="1101" y="7569"/>
                    <a:pt x="1034" y="5368"/>
                    <a:pt x="2035" y="3566"/>
                  </a:cubicBezTo>
                  <a:cubicBezTo>
                    <a:pt x="2924" y="2093"/>
                    <a:pt x="4742" y="929"/>
                    <a:pt x="6515" y="929"/>
                  </a:cubicBezTo>
                  <a:close/>
                  <a:moveTo>
                    <a:pt x="6555" y="0"/>
                  </a:moveTo>
                  <a:cubicBezTo>
                    <a:pt x="4670" y="0"/>
                    <a:pt x="2774" y="1021"/>
                    <a:pt x="1635" y="2499"/>
                  </a:cubicBezTo>
                  <a:cubicBezTo>
                    <a:pt x="100" y="4567"/>
                    <a:pt x="0" y="7336"/>
                    <a:pt x="1334" y="9537"/>
                  </a:cubicBezTo>
                  <a:cubicBezTo>
                    <a:pt x="2520" y="11456"/>
                    <a:pt x="4636" y="12587"/>
                    <a:pt x="6855" y="12587"/>
                  </a:cubicBezTo>
                  <a:cubicBezTo>
                    <a:pt x="7259" y="12587"/>
                    <a:pt x="7667" y="12550"/>
                    <a:pt x="8073" y="12473"/>
                  </a:cubicBezTo>
                  <a:cubicBezTo>
                    <a:pt x="9407" y="12239"/>
                    <a:pt x="10641" y="11539"/>
                    <a:pt x="11542" y="10505"/>
                  </a:cubicBezTo>
                  <a:cubicBezTo>
                    <a:pt x="12476" y="9337"/>
                    <a:pt x="12442" y="7469"/>
                    <a:pt x="12309" y="6035"/>
                  </a:cubicBezTo>
                  <a:cubicBezTo>
                    <a:pt x="12209" y="4434"/>
                    <a:pt x="11608" y="2866"/>
                    <a:pt x="10574" y="1632"/>
                  </a:cubicBezTo>
                  <a:cubicBezTo>
                    <a:pt x="10074" y="1031"/>
                    <a:pt x="9507" y="531"/>
                    <a:pt x="8806" y="197"/>
                  </a:cubicBezTo>
                  <a:cubicBezTo>
                    <a:pt x="8667" y="128"/>
                    <a:pt x="8499" y="91"/>
                    <a:pt x="8331" y="91"/>
                  </a:cubicBezTo>
                  <a:cubicBezTo>
                    <a:pt x="8179" y="91"/>
                    <a:pt x="8029" y="121"/>
                    <a:pt x="7902" y="185"/>
                  </a:cubicBezTo>
                  <a:lnTo>
                    <a:pt x="7902" y="185"/>
                  </a:lnTo>
                  <a:cubicBezTo>
                    <a:pt x="7461" y="59"/>
                    <a:pt x="7008" y="0"/>
                    <a:pt x="65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5" name="Google Shape;135;p4"/>
            <p:cNvSpPr/>
            <p:nvPr/>
          </p:nvSpPr>
          <p:spPr>
            <a:xfrm>
              <a:off x="8662775" y="1977975"/>
              <a:ext cx="28375" cy="42475"/>
            </a:xfrm>
            <a:custGeom>
              <a:avLst/>
              <a:gdLst/>
              <a:ahLst/>
              <a:cxnLst/>
              <a:rect l="l" t="t" r="r" b="b"/>
              <a:pathLst>
                <a:path w="1135" h="1699" extrusionOk="0">
                  <a:moveTo>
                    <a:pt x="617" y="0"/>
                  </a:moveTo>
                  <a:cubicBezTo>
                    <a:pt x="537" y="0"/>
                    <a:pt x="463" y="29"/>
                    <a:pt x="401" y="70"/>
                  </a:cubicBezTo>
                  <a:cubicBezTo>
                    <a:pt x="267" y="136"/>
                    <a:pt x="201" y="237"/>
                    <a:pt x="167" y="337"/>
                  </a:cubicBezTo>
                  <a:lnTo>
                    <a:pt x="145" y="437"/>
                  </a:lnTo>
                  <a:lnTo>
                    <a:pt x="145" y="437"/>
                  </a:lnTo>
                  <a:cubicBezTo>
                    <a:pt x="127" y="470"/>
                    <a:pt x="112" y="503"/>
                    <a:pt x="101" y="537"/>
                  </a:cubicBezTo>
                  <a:lnTo>
                    <a:pt x="0" y="1104"/>
                  </a:lnTo>
                  <a:cubicBezTo>
                    <a:pt x="0" y="1171"/>
                    <a:pt x="0" y="1237"/>
                    <a:pt x="0" y="1271"/>
                  </a:cubicBezTo>
                  <a:cubicBezTo>
                    <a:pt x="0" y="1337"/>
                    <a:pt x="34" y="1404"/>
                    <a:pt x="67" y="1471"/>
                  </a:cubicBezTo>
                  <a:cubicBezTo>
                    <a:pt x="159" y="1608"/>
                    <a:pt x="313" y="1698"/>
                    <a:pt x="476" y="1698"/>
                  </a:cubicBezTo>
                  <a:cubicBezTo>
                    <a:pt x="551" y="1698"/>
                    <a:pt x="628" y="1679"/>
                    <a:pt x="701" y="1638"/>
                  </a:cubicBezTo>
                  <a:cubicBezTo>
                    <a:pt x="801" y="1571"/>
                    <a:pt x="901" y="1471"/>
                    <a:pt x="934" y="1337"/>
                  </a:cubicBezTo>
                  <a:cubicBezTo>
                    <a:pt x="968" y="1104"/>
                    <a:pt x="1035" y="837"/>
                    <a:pt x="1101" y="603"/>
                  </a:cubicBezTo>
                  <a:cubicBezTo>
                    <a:pt x="1135" y="470"/>
                    <a:pt x="1101" y="337"/>
                    <a:pt x="1035" y="237"/>
                  </a:cubicBezTo>
                  <a:cubicBezTo>
                    <a:pt x="968" y="136"/>
                    <a:pt x="868" y="36"/>
                    <a:pt x="768" y="36"/>
                  </a:cubicBezTo>
                  <a:cubicBezTo>
                    <a:pt x="717" y="11"/>
                    <a:pt x="666" y="0"/>
                    <a:pt x="6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6" name="Google Shape;136;p4"/>
            <p:cNvSpPr/>
            <p:nvPr/>
          </p:nvSpPr>
          <p:spPr>
            <a:xfrm>
              <a:off x="8738650" y="1982725"/>
              <a:ext cx="30900" cy="44550"/>
            </a:xfrm>
            <a:custGeom>
              <a:avLst/>
              <a:gdLst/>
              <a:ahLst/>
              <a:cxnLst/>
              <a:rect l="l" t="t" r="r" b="b"/>
              <a:pathLst>
                <a:path w="1236" h="1782" extrusionOk="0">
                  <a:moveTo>
                    <a:pt x="781" y="0"/>
                  </a:moveTo>
                  <a:cubicBezTo>
                    <a:pt x="697" y="0"/>
                    <a:pt x="599" y="31"/>
                    <a:pt x="501" y="80"/>
                  </a:cubicBezTo>
                  <a:cubicBezTo>
                    <a:pt x="469" y="102"/>
                    <a:pt x="440" y="127"/>
                    <a:pt x="414" y="154"/>
                  </a:cubicBezTo>
                  <a:lnTo>
                    <a:pt x="414" y="154"/>
                  </a:lnTo>
                  <a:cubicBezTo>
                    <a:pt x="321" y="194"/>
                    <a:pt x="232" y="289"/>
                    <a:pt x="201" y="413"/>
                  </a:cubicBezTo>
                  <a:cubicBezTo>
                    <a:pt x="168" y="680"/>
                    <a:pt x="101" y="947"/>
                    <a:pt x="34" y="1181"/>
                  </a:cubicBezTo>
                  <a:cubicBezTo>
                    <a:pt x="1" y="1314"/>
                    <a:pt x="34" y="1448"/>
                    <a:pt x="68" y="1548"/>
                  </a:cubicBezTo>
                  <a:cubicBezTo>
                    <a:pt x="134" y="1648"/>
                    <a:pt x="234" y="1748"/>
                    <a:pt x="368" y="1781"/>
                  </a:cubicBezTo>
                  <a:cubicBezTo>
                    <a:pt x="468" y="1781"/>
                    <a:pt x="601" y="1781"/>
                    <a:pt x="735" y="1714"/>
                  </a:cubicBezTo>
                  <a:cubicBezTo>
                    <a:pt x="835" y="1648"/>
                    <a:pt x="902" y="1548"/>
                    <a:pt x="935" y="1448"/>
                  </a:cubicBezTo>
                  <a:cubicBezTo>
                    <a:pt x="1035" y="1147"/>
                    <a:pt x="1135" y="880"/>
                    <a:pt x="1202" y="614"/>
                  </a:cubicBezTo>
                  <a:cubicBezTo>
                    <a:pt x="1235" y="480"/>
                    <a:pt x="1235" y="347"/>
                    <a:pt x="1168" y="247"/>
                  </a:cubicBezTo>
                  <a:cubicBezTo>
                    <a:pt x="1102" y="147"/>
                    <a:pt x="1002" y="47"/>
                    <a:pt x="868" y="13"/>
                  </a:cubicBezTo>
                  <a:cubicBezTo>
                    <a:pt x="841" y="4"/>
                    <a:pt x="812" y="0"/>
                    <a:pt x="7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7" name="Google Shape;137;p4"/>
            <p:cNvSpPr/>
            <p:nvPr/>
          </p:nvSpPr>
          <p:spPr>
            <a:xfrm>
              <a:off x="8636225" y="2044500"/>
              <a:ext cx="150825" cy="63025"/>
            </a:xfrm>
            <a:custGeom>
              <a:avLst/>
              <a:gdLst/>
              <a:ahLst/>
              <a:cxnLst/>
              <a:rect l="l" t="t" r="r" b="b"/>
              <a:pathLst>
                <a:path w="6033" h="2521" extrusionOk="0">
                  <a:moveTo>
                    <a:pt x="617" y="1"/>
                  </a:moveTo>
                  <a:cubicBezTo>
                    <a:pt x="314" y="1"/>
                    <a:pt x="1" y="262"/>
                    <a:pt x="162" y="644"/>
                  </a:cubicBezTo>
                  <a:cubicBezTo>
                    <a:pt x="362" y="1912"/>
                    <a:pt x="1696" y="2446"/>
                    <a:pt x="2830" y="2512"/>
                  </a:cubicBezTo>
                  <a:cubicBezTo>
                    <a:pt x="2931" y="2518"/>
                    <a:pt x="3031" y="2520"/>
                    <a:pt x="3131" y="2520"/>
                  </a:cubicBezTo>
                  <a:cubicBezTo>
                    <a:pt x="3663" y="2520"/>
                    <a:pt x="4188" y="2442"/>
                    <a:pt x="4665" y="2246"/>
                  </a:cubicBezTo>
                  <a:cubicBezTo>
                    <a:pt x="5232" y="2012"/>
                    <a:pt x="5666" y="1578"/>
                    <a:pt x="5933" y="1045"/>
                  </a:cubicBezTo>
                  <a:cubicBezTo>
                    <a:pt x="6033" y="811"/>
                    <a:pt x="5966" y="544"/>
                    <a:pt x="5766" y="411"/>
                  </a:cubicBezTo>
                  <a:cubicBezTo>
                    <a:pt x="5683" y="364"/>
                    <a:pt x="5592" y="341"/>
                    <a:pt x="5504" y="341"/>
                  </a:cubicBezTo>
                  <a:cubicBezTo>
                    <a:pt x="5345" y="341"/>
                    <a:pt x="5197" y="415"/>
                    <a:pt x="5132" y="544"/>
                  </a:cubicBezTo>
                  <a:cubicBezTo>
                    <a:pt x="4965" y="945"/>
                    <a:pt x="4665" y="1245"/>
                    <a:pt x="4298" y="1378"/>
                  </a:cubicBezTo>
                  <a:cubicBezTo>
                    <a:pt x="3937" y="1517"/>
                    <a:pt x="3552" y="1587"/>
                    <a:pt x="3164" y="1587"/>
                  </a:cubicBezTo>
                  <a:cubicBezTo>
                    <a:pt x="3086" y="1587"/>
                    <a:pt x="3008" y="1584"/>
                    <a:pt x="2930" y="1578"/>
                  </a:cubicBezTo>
                  <a:cubicBezTo>
                    <a:pt x="2163" y="1545"/>
                    <a:pt x="1196" y="1278"/>
                    <a:pt x="1062" y="378"/>
                  </a:cubicBezTo>
                  <a:cubicBezTo>
                    <a:pt x="1010" y="113"/>
                    <a:pt x="815" y="1"/>
                    <a:pt x="6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38" name="Google Shape;138;p4"/>
          <p:cNvGrpSpPr/>
          <p:nvPr/>
        </p:nvGrpSpPr>
        <p:grpSpPr>
          <a:xfrm>
            <a:off x="8165825" y="4533300"/>
            <a:ext cx="529900" cy="149350"/>
            <a:chOff x="3898800" y="2624300"/>
            <a:chExt cx="529900" cy="149350"/>
          </a:xfrm>
        </p:grpSpPr>
        <p:sp>
          <p:nvSpPr>
            <p:cNvPr id="139" name="Google Shape;139;p4"/>
            <p:cNvSpPr/>
            <p:nvPr/>
          </p:nvSpPr>
          <p:spPr>
            <a:xfrm>
              <a:off x="3916975" y="2666775"/>
              <a:ext cx="511725" cy="65425"/>
            </a:xfrm>
            <a:custGeom>
              <a:avLst/>
              <a:gdLst/>
              <a:ahLst/>
              <a:cxnLst/>
              <a:rect l="l" t="t" r="r" b="b"/>
              <a:pathLst>
                <a:path w="20469" h="2617" extrusionOk="0">
                  <a:moveTo>
                    <a:pt x="706" y="0"/>
                  </a:moveTo>
                  <a:cubicBezTo>
                    <a:pt x="336" y="0"/>
                    <a:pt x="1" y="477"/>
                    <a:pt x="340" y="791"/>
                  </a:cubicBezTo>
                  <a:cubicBezTo>
                    <a:pt x="1876" y="2162"/>
                    <a:pt x="3788" y="2617"/>
                    <a:pt x="5745" y="2617"/>
                  </a:cubicBezTo>
                  <a:cubicBezTo>
                    <a:pt x="6978" y="2617"/>
                    <a:pt x="8228" y="2437"/>
                    <a:pt x="9414" y="2192"/>
                  </a:cubicBezTo>
                  <a:cubicBezTo>
                    <a:pt x="11350" y="1797"/>
                    <a:pt x="13463" y="1214"/>
                    <a:pt x="15508" y="1214"/>
                  </a:cubicBezTo>
                  <a:cubicBezTo>
                    <a:pt x="16915" y="1214"/>
                    <a:pt x="18290" y="1490"/>
                    <a:pt x="19554" y="2292"/>
                  </a:cubicBezTo>
                  <a:cubicBezTo>
                    <a:pt x="19635" y="2346"/>
                    <a:pt x="19716" y="2369"/>
                    <a:pt x="19793" y="2369"/>
                  </a:cubicBezTo>
                  <a:cubicBezTo>
                    <a:pt x="20190" y="2369"/>
                    <a:pt x="20468" y="1743"/>
                    <a:pt x="20021" y="1491"/>
                  </a:cubicBezTo>
                  <a:cubicBezTo>
                    <a:pt x="18642" y="609"/>
                    <a:pt x="17110" y="306"/>
                    <a:pt x="15541" y="306"/>
                  </a:cubicBezTo>
                  <a:cubicBezTo>
                    <a:pt x="13846" y="306"/>
                    <a:pt x="12110" y="660"/>
                    <a:pt x="10481" y="1024"/>
                  </a:cubicBezTo>
                  <a:cubicBezTo>
                    <a:pt x="8965" y="1350"/>
                    <a:pt x="7289" y="1700"/>
                    <a:pt x="5668" y="1700"/>
                  </a:cubicBezTo>
                  <a:cubicBezTo>
                    <a:pt x="3973" y="1700"/>
                    <a:pt x="2338" y="1317"/>
                    <a:pt x="1008" y="124"/>
                  </a:cubicBezTo>
                  <a:cubicBezTo>
                    <a:pt x="914" y="37"/>
                    <a:pt x="809" y="0"/>
                    <a:pt x="7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0" name="Google Shape;140;p4"/>
            <p:cNvSpPr/>
            <p:nvPr/>
          </p:nvSpPr>
          <p:spPr>
            <a:xfrm>
              <a:off x="3898800" y="2624300"/>
              <a:ext cx="116400" cy="149350"/>
            </a:xfrm>
            <a:custGeom>
              <a:avLst/>
              <a:gdLst/>
              <a:ahLst/>
              <a:cxnLst/>
              <a:rect l="l" t="t" r="r" b="b"/>
              <a:pathLst>
                <a:path w="4656" h="5974" extrusionOk="0">
                  <a:moveTo>
                    <a:pt x="4013" y="1"/>
                  </a:moveTo>
                  <a:cubicBezTo>
                    <a:pt x="3968" y="1"/>
                    <a:pt x="3920" y="7"/>
                    <a:pt x="3869" y="21"/>
                  </a:cubicBezTo>
                  <a:lnTo>
                    <a:pt x="1768" y="688"/>
                  </a:lnTo>
                  <a:lnTo>
                    <a:pt x="767" y="989"/>
                  </a:lnTo>
                  <a:cubicBezTo>
                    <a:pt x="434" y="1055"/>
                    <a:pt x="167" y="1256"/>
                    <a:pt x="33" y="1589"/>
                  </a:cubicBezTo>
                  <a:cubicBezTo>
                    <a:pt x="0" y="1923"/>
                    <a:pt x="67" y="2256"/>
                    <a:pt x="200" y="2556"/>
                  </a:cubicBezTo>
                  <a:cubicBezTo>
                    <a:pt x="300" y="2890"/>
                    <a:pt x="400" y="3224"/>
                    <a:pt x="500" y="3557"/>
                  </a:cubicBezTo>
                  <a:cubicBezTo>
                    <a:pt x="701" y="4258"/>
                    <a:pt x="834" y="4925"/>
                    <a:pt x="934" y="5625"/>
                  </a:cubicBezTo>
                  <a:cubicBezTo>
                    <a:pt x="991" y="5824"/>
                    <a:pt x="1192" y="5974"/>
                    <a:pt x="1394" y="5974"/>
                  </a:cubicBezTo>
                  <a:cubicBezTo>
                    <a:pt x="1430" y="5974"/>
                    <a:pt x="1466" y="5969"/>
                    <a:pt x="1501" y="5959"/>
                  </a:cubicBezTo>
                  <a:cubicBezTo>
                    <a:pt x="1735" y="5859"/>
                    <a:pt x="1901" y="5625"/>
                    <a:pt x="1835" y="5358"/>
                  </a:cubicBezTo>
                  <a:cubicBezTo>
                    <a:pt x="1635" y="4191"/>
                    <a:pt x="1368" y="3057"/>
                    <a:pt x="1001" y="1923"/>
                  </a:cubicBezTo>
                  <a:cubicBezTo>
                    <a:pt x="1001" y="1913"/>
                    <a:pt x="1000" y="1902"/>
                    <a:pt x="999" y="1890"/>
                  </a:cubicBezTo>
                  <a:lnTo>
                    <a:pt x="999" y="1890"/>
                  </a:lnTo>
                  <a:cubicBezTo>
                    <a:pt x="999" y="1890"/>
                    <a:pt x="1000" y="1890"/>
                    <a:pt x="1001" y="1889"/>
                  </a:cubicBezTo>
                  <a:cubicBezTo>
                    <a:pt x="1134" y="1889"/>
                    <a:pt x="1268" y="1823"/>
                    <a:pt x="1401" y="1756"/>
                  </a:cubicBezTo>
                  <a:lnTo>
                    <a:pt x="2302" y="1489"/>
                  </a:lnTo>
                  <a:lnTo>
                    <a:pt x="4136" y="922"/>
                  </a:lnTo>
                  <a:cubicBezTo>
                    <a:pt x="4656" y="769"/>
                    <a:pt x="4504" y="1"/>
                    <a:pt x="40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41" name="Google Shape;141;p4"/>
          <p:cNvGrpSpPr/>
          <p:nvPr/>
        </p:nvGrpSpPr>
        <p:grpSpPr>
          <a:xfrm rot="3651682">
            <a:off x="153345" y="1192019"/>
            <a:ext cx="340408" cy="202565"/>
            <a:chOff x="3780075" y="2889150"/>
            <a:chExt cx="340425" cy="202575"/>
          </a:xfrm>
        </p:grpSpPr>
        <p:sp>
          <p:nvSpPr>
            <p:cNvPr id="142" name="Google Shape;142;p4"/>
            <p:cNvSpPr/>
            <p:nvPr/>
          </p:nvSpPr>
          <p:spPr>
            <a:xfrm>
              <a:off x="3826225" y="2907725"/>
              <a:ext cx="294275" cy="184000"/>
            </a:xfrm>
            <a:custGeom>
              <a:avLst/>
              <a:gdLst/>
              <a:ahLst/>
              <a:cxnLst/>
              <a:rect l="l" t="t" r="r" b="b"/>
              <a:pathLst>
                <a:path w="11771" h="7360" extrusionOk="0">
                  <a:moveTo>
                    <a:pt x="551" y="1"/>
                  </a:moveTo>
                  <a:cubicBezTo>
                    <a:pt x="326" y="1"/>
                    <a:pt x="101" y="143"/>
                    <a:pt x="68" y="426"/>
                  </a:cubicBezTo>
                  <a:cubicBezTo>
                    <a:pt x="1" y="2194"/>
                    <a:pt x="435" y="3962"/>
                    <a:pt x="1302" y="5530"/>
                  </a:cubicBezTo>
                  <a:cubicBezTo>
                    <a:pt x="2059" y="6773"/>
                    <a:pt x="3188" y="7360"/>
                    <a:pt x="4513" y="7360"/>
                  </a:cubicBezTo>
                  <a:cubicBezTo>
                    <a:pt x="4822" y="7360"/>
                    <a:pt x="5143" y="7328"/>
                    <a:pt x="5472" y="7264"/>
                  </a:cubicBezTo>
                  <a:cubicBezTo>
                    <a:pt x="8474" y="6631"/>
                    <a:pt x="10875" y="4362"/>
                    <a:pt x="11709" y="1393"/>
                  </a:cubicBezTo>
                  <a:cubicBezTo>
                    <a:pt x="11770" y="1048"/>
                    <a:pt x="11497" y="826"/>
                    <a:pt x="11229" y="826"/>
                  </a:cubicBezTo>
                  <a:cubicBezTo>
                    <a:pt x="11057" y="826"/>
                    <a:pt x="10887" y="918"/>
                    <a:pt x="10809" y="1127"/>
                  </a:cubicBezTo>
                  <a:cubicBezTo>
                    <a:pt x="10108" y="3595"/>
                    <a:pt x="8173" y="5563"/>
                    <a:pt x="5705" y="6264"/>
                  </a:cubicBezTo>
                  <a:cubicBezTo>
                    <a:pt x="5338" y="6380"/>
                    <a:pt x="4963" y="6439"/>
                    <a:pt x="4588" y="6439"/>
                  </a:cubicBezTo>
                  <a:cubicBezTo>
                    <a:pt x="4212" y="6439"/>
                    <a:pt x="3837" y="6380"/>
                    <a:pt x="3470" y="6264"/>
                  </a:cubicBezTo>
                  <a:cubicBezTo>
                    <a:pt x="2836" y="5997"/>
                    <a:pt x="2336" y="5530"/>
                    <a:pt x="2036" y="4929"/>
                  </a:cubicBezTo>
                  <a:cubicBezTo>
                    <a:pt x="1302" y="3528"/>
                    <a:pt x="968" y="1994"/>
                    <a:pt x="1035" y="426"/>
                  </a:cubicBezTo>
                  <a:cubicBezTo>
                    <a:pt x="1002" y="143"/>
                    <a:pt x="777" y="1"/>
                    <a:pt x="5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3" name="Google Shape;143;p4"/>
            <p:cNvSpPr/>
            <p:nvPr/>
          </p:nvSpPr>
          <p:spPr>
            <a:xfrm>
              <a:off x="3780075" y="2889150"/>
              <a:ext cx="132075" cy="76975"/>
            </a:xfrm>
            <a:custGeom>
              <a:avLst/>
              <a:gdLst/>
              <a:ahLst/>
              <a:cxnLst/>
              <a:rect l="l" t="t" r="r" b="b"/>
              <a:pathLst>
                <a:path w="5283" h="3079" extrusionOk="0">
                  <a:moveTo>
                    <a:pt x="2227" y="0"/>
                  </a:moveTo>
                  <a:cubicBezTo>
                    <a:pt x="1662" y="0"/>
                    <a:pt x="1372" y="515"/>
                    <a:pt x="1113" y="936"/>
                  </a:cubicBezTo>
                  <a:cubicBezTo>
                    <a:pt x="846" y="1369"/>
                    <a:pt x="513" y="1903"/>
                    <a:pt x="212" y="2403"/>
                  </a:cubicBezTo>
                  <a:cubicBezTo>
                    <a:pt x="1" y="2733"/>
                    <a:pt x="320" y="3078"/>
                    <a:pt x="643" y="3078"/>
                  </a:cubicBezTo>
                  <a:cubicBezTo>
                    <a:pt x="779" y="3078"/>
                    <a:pt x="915" y="3018"/>
                    <a:pt x="1013" y="2870"/>
                  </a:cubicBezTo>
                  <a:cubicBezTo>
                    <a:pt x="1280" y="2470"/>
                    <a:pt x="1513" y="2070"/>
                    <a:pt x="1747" y="1669"/>
                  </a:cubicBezTo>
                  <a:cubicBezTo>
                    <a:pt x="1880" y="1503"/>
                    <a:pt x="1980" y="1303"/>
                    <a:pt x="2114" y="1102"/>
                  </a:cubicBezTo>
                  <a:cubicBezTo>
                    <a:pt x="2147" y="1069"/>
                    <a:pt x="2214" y="936"/>
                    <a:pt x="2281" y="936"/>
                  </a:cubicBezTo>
                  <a:cubicBezTo>
                    <a:pt x="2414" y="936"/>
                    <a:pt x="2614" y="1136"/>
                    <a:pt x="2714" y="1236"/>
                  </a:cubicBezTo>
                  <a:lnTo>
                    <a:pt x="3281" y="1669"/>
                  </a:lnTo>
                  <a:lnTo>
                    <a:pt x="4449" y="2603"/>
                  </a:lnTo>
                  <a:cubicBezTo>
                    <a:pt x="4549" y="2687"/>
                    <a:pt x="4666" y="2729"/>
                    <a:pt x="4782" y="2729"/>
                  </a:cubicBezTo>
                  <a:cubicBezTo>
                    <a:pt x="4899" y="2729"/>
                    <a:pt x="5016" y="2687"/>
                    <a:pt x="5116" y="2603"/>
                  </a:cubicBezTo>
                  <a:cubicBezTo>
                    <a:pt x="5283" y="2403"/>
                    <a:pt x="5283" y="2103"/>
                    <a:pt x="5116" y="1936"/>
                  </a:cubicBezTo>
                  <a:lnTo>
                    <a:pt x="3748" y="836"/>
                  </a:lnTo>
                  <a:cubicBezTo>
                    <a:pt x="3348" y="502"/>
                    <a:pt x="2848" y="2"/>
                    <a:pt x="2281" y="2"/>
                  </a:cubicBezTo>
                  <a:cubicBezTo>
                    <a:pt x="2263" y="1"/>
                    <a:pt x="2245" y="0"/>
                    <a:pt x="222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Title only">
  <p:cSld name="TITLE_ONLY"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9" name="Google Shape;189;p6"/>
          <p:cNvGrpSpPr/>
          <p:nvPr/>
        </p:nvGrpSpPr>
        <p:grpSpPr>
          <a:xfrm>
            <a:off x="95" y="25"/>
            <a:ext cx="9143969" cy="5143446"/>
            <a:chOff x="95" y="25"/>
            <a:chExt cx="9143969" cy="5143446"/>
          </a:xfrm>
        </p:grpSpPr>
        <p:sp>
          <p:nvSpPr>
            <p:cNvPr id="190" name="Google Shape;190;p6"/>
            <p:cNvSpPr/>
            <p:nvPr/>
          </p:nvSpPr>
          <p:spPr>
            <a:xfrm>
              <a:off x="95" y="484705"/>
              <a:ext cx="9143969" cy="13289"/>
            </a:xfrm>
            <a:custGeom>
              <a:avLst/>
              <a:gdLst/>
              <a:ahLst/>
              <a:cxnLst/>
              <a:rect l="l" t="t" r="r" b="b"/>
              <a:pathLst>
                <a:path w="63221" h="222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1" name="Google Shape;191;p6"/>
            <p:cNvSpPr/>
            <p:nvPr/>
          </p:nvSpPr>
          <p:spPr>
            <a:xfrm>
              <a:off x="95" y="677226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0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2" name="Google Shape;192;p6"/>
            <p:cNvSpPr/>
            <p:nvPr/>
          </p:nvSpPr>
          <p:spPr>
            <a:xfrm>
              <a:off x="95" y="869746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60"/>
                  </a:lnTo>
                  <a:lnTo>
                    <a:pt x="63221" y="260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3" name="Google Shape;193;p6"/>
            <p:cNvSpPr/>
            <p:nvPr/>
          </p:nvSpPr>
          <p:spPr>
            <a:xfrm>
              <a:off x="95" y="1064542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4" name="Google Shape;194;p6"/>
            <p:cNvSpPr/>
            <p:nvPr/>
          </p:nvSpPr>
          <p:spPr>
            <a:xfrm>
              <a:off x="95" y="1257062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1"/>
                  </a:moveTo>
                  <a:lnTo>
                    <a:pt x="1" y="223"/>
                  </a:lnTo>
                  <a:lnTo>
                    <a:pt x="63221" y="223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5" name="Google Shape;195;p6"/>
            <p:cNvSpPr/>
            <p:nvPr/>
          </p:nvSpPr>
          <p:spPr>
            <a:xfrm>
              <a:off x="95" y="1449643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6" name="Google Shape;196;p6"/>
            <p:cNvSpPr/>
            <p:nvPr/>
          </p:nvSpPr>
          <p:spPr>
            <a:xfrm>
              <a:off x="95" y="1642163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60"/>
                  </a:lnTo>
                  <a:lnTo>
                    <a:pt x="63221" y="260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7" name="Google Shape;197;p6"/>
            <p:cNvSpPr/>
            <p:nvPr/>
          </p:nvSpPr>
          <p:spPr>
            <a:xfrm>
              <a:off x="95" y="1834744"/>
              <a:ext cx="9143969" cy="15504"/>
            </a:xfrm>
            <a:custGeom>
              <a:avLst/>
              <a:gdLst/>
              <a:ahLst/>
              <a:cxnLst/>
              <a:rect l="l" t="t" r="r" b="b"/>
              <a:pathLst>
                <a:path w="63221" h="259" extrusionOk="0">
                  <a:moveTo>
                    <a:pt x="1" y="0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8" name="Google Shape;198;p6"/>
            <p:cNvSpPr/>
            <p:nvPr/>
          </p:nvSpPr>
          <p:spPr>
            <a:xfrm>
              <a:off x="95" y="2029479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1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9" name="Google Shape;199;p6"/>
            <p:cNvSpPr/>
            <p:nvPr/>
          </p:nvSpPr>
          <p:spPr>
            <a:xfrm>
              <a:off x="95" y="2222059"/>
              <a:ext cx="9143969" cy="13289"/>
            </a:xfrm>
            <a:custGeom>
              <a:avLst/>
              <a:gdLst/>
              <a:ahLst/>
              <a:cxnLst/>
              <a:rect l="l" t="t" r="r" b="b"/>
              <a:pathLst>
                <a:path w="63221" h="222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0" name="Google Shape;200;p6"/>
            <p:cNvSpPr/>
            <p:nvPr/>
          </p:nvSpPr>
          <p:spPr>
            <a:xfrm>
              <a:off x="95" y="2414580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0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1" name="Google Shape;201;p6"/>
            <p:cNvSpPr/>
            <p:nvPr/>
          </p:nvSpPr>
          <p:spPr>
            <a:xfrm>
              <a:off x="95" y="2607100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60"/>
                  </a:lnTo>
                  <a:lnTo>
                    <a:pt x="63221" y="260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2" name="Google Shape;202;p6"/>
            <p:cNvSpPr/>
            <p:nvPr/>
          </p:nvSpPr>
          <p:spPr>
            <a:xfrm>
              <a:off x="95" y="2801896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3" name="Google Shape;203;p6"/>
            <p:cNvSpPr/>
            <p:nvPr/>
          </p:nvSpPr>
          <p:spPr>
            <a:xfrm>
              <a:off x="95" y="2994416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1"/>
                  </a:moveTo>
                  <a:lnTo>
                    <a:pt x="1" y="223"/>
                  </a:lnTo>
                  <a:lnTo>
                    <a:pt x="63221" y="223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4" name="Google Shape;204;p6"/>
            <p:cNvSpPr/>
            <p:nvPr/>
          </p:nvSpPr>
          <p:spPr>
            <a:xfrm>
              <a:off x="95" y="3186997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5" name="Google Shape;205;p6"/>
            <p:cNvSpPr/>
            <p:nvPr/>
          </p:nvSpPr>
          <p:spPr>
            <a:xfrm>
              <a:off x="95" y="3379517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60"/>
                  </a:lnTo>
                  <a:lnTo>
                    <a:pt x="63221" y="260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6" name="Google Shape;206;p6"/>
            <p:cNvSpPr/>
            <p:nvPr/>
          </p:nvSpPr>
          <p:spPr>
            <a:xfrm>
              <a:off x="95" y="3572098"/>
              <a:ext cx="9143969" cy="15504"/>
            </a:xfrm>
            <a:custGeom>
              <a:avLst/>
              <a:gdLst/>
              <a:ahLst/>
              <a:cxnLst/>
              <a:rect l="l" t="t" r="r" b="b"/>
              <a:pathLst>
                <a:path w="63221" h="259" extrusionOk="0">
                  <a:moveTo>
                    <a:pt x="1" y="0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7" name="Google Shape;207;p6"/>
            <p:cNvSpPr/>
            <p:nvPr/>
          </p:nvSpPr>
          <p:spPr>
            <a:xfrm>
              <a:off x="95" y="3764618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8" name="Google Shape;208;p6"/>
            <p:cNvSpPr/>
            <p:nvPr/>
          </p:nvSpPr>
          <p:spPr>
            <a:xfrm>
              <a:off x="95" y="3959413"/>
              <a:ext cx="9143969" cy="13289"/>
            </a:xfrm>
            <a:custGeom>
              <a:avLst/>
              <a:gdLst/>
              <a:ahLst/>
              <a:cxnLst/>
              <a:rect l="l" t="t" r="r" b="b"/>
              <a:pathLst>
                <a:path w="63221" h="222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9" name="Google Shape;209;p6"/>
            <p:cNvSpPr/>
            <p:nvPr/>
          </p:nvSpPr>
          <p:spPr>
            <a:xfrm>
              <a:off x="95" y="4151934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1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10" name="Google Shape;210;p6"/>
            <p:cNvSpPr/>
            <p:nvPr/>
          </p:nvSpPr>
          <p:spPr>
            <a:xfrm>
              <a:off x="95" y="4344454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60"/>
                  </a:lnTo>
                  <a:lnTo>
                    <a:pt x="63221" y="260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11" name="Google Shape;211;p6"/>
            <p:cNvSpPr/>
            <p:nvPr/>
          </p:nvSpPr>
          <p:spPr>
            <a:xfrm>
              <a:off x="95" y="4537035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0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12" name="Google Shape;212;p6"/>
            <p:cNvSpPr/>
            <p:nvPr/>
          </p:nvSpPr>
          <p:spPr>
            <a:xfrm>
              <a:off x="95" y="4731770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1"/>
                  </a:moveTo>
                  <a:lnTo>
                    <a:pt x="1" y="223"/>
                  </a:lnTo>
                  <a:lnTo>
                    <a:pt x="63221" y="223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13" name="Google Shape;213;p6"/>
            <p:cNvSpPr/>
            <p:nvPr/>
          </p:nvSpPr>
          <p:spPr>
            <a:xfrm>
              <a:off x="95" y="4924351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14" name="Google Shape;214;p6"/>
            <p:cNvSpPr/>
            <p:nvPr/>
          </p:nvSpPr>
          <p:spPr>
            <a:xfrm>
              <a:off x="704325" y="25"/>
              <a:ext cx="17779" cy="5143446"/>
            </a:xfrm>
            <a:custGeom>
              <a:avLst/>
              <a:gdLst/>
              <a:ahLst/>
              <a:cxnLst/>
              <a:rect l="l" t="t" r="r" b="b"/>
              <a:pathLst>
                <a:path w="297" h="85921" extrusionOk="0">
                  <a:moveTo>
                    <a:pt x="1" y="0"/>
                  </a:moveTo>
                  <a:lnTo>
                    <a:pt x="1" y="85920"/>
                  </a:lnTo>
                  <a:lnTo>
                    <a:pt x="296" y="85920"/>
                  </a:lnTo>
                  <a:lnTo>
                    <a:pt x="29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215" name="Google Shape;215;p6"/>
          <p:cNvSpPr txBox="1">
            <a:spLocks noGrp="1"/>
          </p:cNvSpPr>
          <p:nvPr>
            <p:ph type="title"/>
          </p:nvPr>
        </p:nvSpPr>
        <p:spPr>
          <a:xfrm>
            <a:off x="713225" y="539000"/>
            <a:ext cx="7717500" cy="44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1pPr>
            <a:lvl2pPr lvl="1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9pPr>
          </a:lstStyle>
          <a:p/>
        </p:txBody>
      </p:sp>
      <p:sp>
        <p:nvSpPr>
          <p:cNvPr id="216" name="Google Shape;216;p6"/>
          <p:cNvSpPr/>
          <p:nvPr/>
        </p:nvSpPr>
        <p:spPr>
          <a:xfrm>
            <a:off x="4387775" y="4895350"/>
            <a:ext cx="109275" cy="114525"/>
          </a:xfrm>
          <a:custGeom>
            <a:avLst/>
            <a:gdLst/>
            <a:ahLst/>
            <a:cxnLst/>
            <a:rect l="l" t="t" r="r" b="b"/>
            <a:pathLst>
              <a:path w="4371" h="4581" extrusionOk="0">
                <a:moveTo>
                  <a:pt x="1702" y="1062"/>
                </a:moveTo>
                <a:cubicBezTo>
                  <a:pt x="1780" y="1119"/>
                  <a:pt x="1875" y="1151"/>
                  <a:pt x="1969" y="1151"/>
                </a:cubicBezTo>
                <a:lnTo>
                  <a:pt x="2002" y="1151"/>
                </a:lnTo>
                <a:lnTo>
                  <a:pt x="2102" y="1185"/>
                </a:lnTo>
                <a:cubicBezTo>
                  <a:pt x="2169" y="1185"/>
                  <a:pt x="2236" y="1218"/>
                  <a:pt x="2336" y="1218"/>
                </a:cubicBezTo>
                <a:cubicBezTo>
                  <a:pt x="2436" y="1285"/>
                  <a:pt x="2569" y="1352"/>
                  <a:pt x="2670" y="1418"/>
                </a:cubicBezTo>
                <a:cubicBezTo>
                  <a:pt x="2770" y="1485"/>
                  <a:pt x="2870" y="1552"/>
                  <a:pt x="2936" y="1652"/>
                </a:cubicBezTo>
                <a:cubicBezTo>
                  <a:pt x="3003" y="1752"/>
                  <a:pt x="3070" y="1852"/>
                  <a:pt x="3137" y="1952"/>
                </a:cubicBezTo>
                <a:cubicBezTo>
                  <a:pt x="3170" y="1985"/>
                  <a:pt x="3170" y="2052"/>
                  <a:pt x="3203" y="2085"/>
                </a:cubicBezTo>
                <a:cubicBezTo>
                  <a:pt x="3203" y="2152"/>
                  <a:pt x="3237" y="2219"/>
                  <a:pt x="3237" y="2286"/>
                </a:cubicBezTo>
                <a:lnTo>
                  <a:pt x="3237" y="2319"/>
                </a:lnTo>
                <a:cubicBezTo>
                  <a:pt x="3237" y="2352"/>
                  <a:pt x="3237" y="2386"/>
                  <a:pt x="3237" y="2419"/>
                </a:cubicBezTo>
                <a:cubicBezTo>
                  <a:pt x="3237" y="2519"/>
                  <a:pt x="3237" y="2586"/>
                  <a:pt x="3237" y="2686"/>
                </a:cubicBezTo>
                <a:cubicBezTo>
                  <a:pt x="3237" y="2675"/>
                  <a:pt x="3236" y="2670"/>
                  <a:pt x="3234" y="2670"/>
                </a:cubicBezTo>
                <a:cubicBezTo>
                  <a:pt x="3227" y="2670"/>
                  <a:pt x="3203" y="2791"/>
                  <a:pt x="3203" y="2819"/>
                </a:cubicBezTo>
                <a:cubicBezTo>
                  <a:pt x="3203" y="2886"/>
                  <a:pt x="3170" y="2953"/>
                  <a:pt x="3137" y="2986"/>
                </a:cubicBezTo>
                <a:cubicBezTo>
                  <a:pt x="3146" y="2976"/>
                  <a:pt x="3150" y="2972"/>
                  <a:pt x="3151" y="2972"/>
                </a:cubicBezTo>
                <a:lnTo>
                  <a:pt x="3151" y="2972"/>
                </a:lnTo>
                <a:cubicBezTo>
                  <a:pt x="3153" y="2972"/>
                  <a:pt x="3137" y="2996"/>
                  <a:pt x="3137" y="3019"/>
                </a:cubicBezTo>
                <a:lnTo>
                  <a:pt x="3103" y="3119"/>
                </a:lnTo>
                <a:cubicBezTo>
                  <a:pt x="3070" y="3186"/>
                  <a:pt x="3036" y="3220"/>
                  <a:pt x="3003" y="3253"/>
                </a:cubicBezTo>
                <a:cubicBezTo>
                  <a:pt x="2936" y="3320"/>
                  <a:pt x="2903" y="3353"/>
                  <a:pt x="2836" y="3386"/>
                </a:cubicBezTo>
                <a:lnTo>
                  <a:pt x="2770" y="3453"/>
                </a:lnTo>
                <a:lnTo>
                  <a:pt x="2670" y="3520"/>
                </a:lnTo>
                <a:cubicBezTo>
                  <a:pt x="2603" y="3520"/>
                  <a:pt x="2536" y="3553"/>
                  <a:pt x="2469" y="3553"/>
                </a:cubicBezTo>
                <a:cubicBezTo>
                  <a:pt x="2469" y="3553"/>
                  <a:pt x="2395" y="3568"/>
                  <a:pt x="2366" y="3568"/>
                </a:cubicBezTo>
                <a:cubicBezTo>
                  <a:pt x="2351" y="3568"/>
                  <a:pt x="2347" y="3564"/>
                  <a:pt x="2369" y="3553"/>
                </a:cubicBezTo>
                <a:lnTo>
                  <a:pt x="2303" y="3553"/>
                </a:lnTo>
                <a:cubicBezTo>
                  <a:pt x="2286" y="3570"/>
                  <a:pt x="2261" y="3578"/>
                  <a:pt x="2232" y="3578"/>
                </a:cubicBezTo>
                <a:cubicBezTo>
                  <a:pt x="2203" y="3578"/>
                  <a:pt x="2169" y="3570"/>
                  <a:pt x="2136" y="3553"/>
                </a:cubicBezTo>
                <a:lnTo>
                  <a:pt x="2002" y="3553"/>
                </a:lnTo>
                <a:lnTo>
                  <a:pt x="1902" y="3520"/>
                </a:lnTo>
                <a:lnTo>
                  <a:pt x="1869" y="3520"/>
                </a:lnTo>
                <a:cubicBezTo>
                  <a:pt x="1369" y="3253"/>
                  <a:pt x="1068" y="2753"/>
                  <a:pt x="1068" y="2185"/>
                </a:cubicBezTo>
                <a:cubicBezTo>
                  <a:pt x="1068" y="1885"/>
                  <a:pt x="1168" y="1618"/>
                  <a:pt x="1335" y="1385"/>
                </a:cubicBezTo>
                <a:cubicBezTo>
                  <a:pt x="1437" y="1262"/>
                  <a:pt x="1565" y="1152"/>
                  <a:pt x="1702" y="1062"/>
                </a:cubicBezTo>
                <a:close/>
                <a:moveTo>
                  <a:pt x="1857" y="0"/>
                </a:moveTo>
                <a:cubicBezTo>
                  <a:pt x="1817" y="0"/>
                  <a:pt x="1776" y="6"/>
                  <a:pt x="1736" y="17"/>
                </a:cubicBezTo>
                <a:cubicBezTo>
                  <a:pt x="902" y="284"/>
                  <a:pt x="301" y="985"/>
                  <a:pt x="168" y="1852"/>
                </a:cubicBezTo>
                <a:cubicBezTo>
                  <a:pt x="1" y="2753"/>
                  <a:pt x="368" y="3687"/>
                  <a:pt x="1102" y="4254"/>
                </a:cubicBezTo>
                <a:cubicBezTo>
                  <a:pt x="1429" y="4472"/>
                  <a:pt x="1814" y="4581"/>
                  <a:pt x="2199" y="4581"/>
                </a:cubicBezTo>
                <a:cubicBezTo>
                  <a:pt x="2640" y="4581"/>
                  <a:pt x="3081" y="4438"/>
                  <a:pt x="3437" y="4154"/>
                </a:cubicBezTo>
                <a:cubicBezTo>
                  <a:pt x="4104" y="3620"/>
                  <a:pt x="4371" y="2719"/>
                  <a:pt x="4104" y="1885"/>
                </a:cubicBezTo>
                <a:cubicBezTo>
                  <a:pt x="3834" y="1046"/>
                  <a:pt x="3133" y="422"/>
                  <a:pt x="2268" y="256"/>
                </a:cubicBezTo>
                <a:lnTo>
                  <a:pt x="2268" y="256"/>
                </a:lnTo>
                <a:cubicBezTo>
                  <a:pt x="2188" y="93"/>
                  <a:pt x="2024" y="0"/>
                  <a:pt x="1857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217" name="Google Shape;217;p6"/>
          <p:cNvSpPr/>
          <p:nvPr/>
        </p:nvSpPr>
        <p:spPr>
          <a:xfrm>
            <a:off x="360150" y="832675"/>
            <a:ext cx="87600" cy="85725"/>
          </a:xfrm>
          <a:custGeom>
            <a:avLst/>
            <a:gdLst/>
            <a:ahLst/>
            <a:cxnLst/>
            <a:rect l="l" t="t" r="r" b="b"/>
            <a:pathLst>
              <a:path w="3504" h="3429" extrusionOk="0">
                <a:moveTo>
                  <a:pt x="1306" y="1043"/>
                </a:moveTo>
                <a:cubicBezTo>
                  <a:pt x="1302" y="1043"/>
                  <a:pt x="1285" y="1051"/>
                  <a:pt x="1268" y="1068"/>
                </a:cubicBezTo>
                <a:cubicBezTo>
                  <a:pt x="1302" y="1051"/>
                  <a:pt x="1310" y="1043"/>
                  <a:pt x="1306" y="1043"/>
                </a:cubicBezTo>
                <a:close/>
                <a:moveTo>
                  <a:pt x="1049" y="1498"/>
                </a:moveTo>
                <a:cubicBezTo>
                  <a:pt x="1048" y="1498"/>
                  <a:pt x="1043" y="1508"/>
                  <a:pt x="1039" y="1525"/>
                </a:cubicBezTo>
                <a:lnTo>
                  <a:pt x="1039" y="1525"/>
                </a:lnTo>
                <a:cubicBezTo>
                  <a:pt x="1048" y="1506"/>
                  <a:pt x="1050" y="1498"/>
                  <a:pt x="1049" y="1498"/>
                </a:cubicBezTo>
                <a:close/>
                <a:moveTo>
                  <a:pt x="2278" y="2426"/>
                </a:moveTo>
                <a:lnTo>
                  <a:pt x="2278" y="2426"/>
                </a:lnTo>
                <a:cubicBezTo>
                  <a:pt x="2263" y="2428"/>
                  <a:pt x="2252" y="2445"/>
                  <a:pt x="2256" y="2445"/>
                </a:cubicBezTo>
                <a:cubicBezTo>
                  <a:pt x="2258" y="2445"/>
                  <a:pt x="2262" y="2442"/>
                  <a:pt x="2269" y="2435"/>
                </a:cubicBezTo>
                <a:lnTo>
                  <a:pt x="2278" y="2426"/>
                </a:lnTo>
                <a:close/>
                <a:moveTo>
                  <a:pt x="1458" y="943"/>
                </a:moveTo>
                <a:lnTo>
                  <a:pt x="1458" y="943"/>
                </a:lnTo>
                <a:cubicBezTo>
                  <a:pt x="1551" y="978"/>
                  <a:pt x="1643" y="1040"/>
                  <a:pt x="1735" y="1101"/>
                </a:cubicBezTo>
                <a:lnTo>
                  <a:pt x="1869" y="1201"/>
                </a:lnTo>
                <a:lnTo>
                  <a:pt x="1935" y="1234"/>
                </a:lnTo>
                <a:cubicBezTo>
                  <a:pt x="1935" y="1234"/>
                  <a:pt x="1995" y="1264"/>
                  <a:pt x="2004" y="1264"/>
                </a:cubicBezTo>
                <a:cubicBezTo>
                  <a:pt x="2009" y="1264"/>
                  <a:pt x="2002" y="1257"/>
                  <a:pt x="1969" y="1235"/>
                </a:cubicBezTo>
                <a:lnTo>
                  <a:pt x="1969" y="1235"/>
                </a:lnTo>
                <a:cubicBezTo>
                  <a:pt x="2069" y="1302"/>
                  <a:pt x="2136" y="1368"/>
                  <a:pt x="2202" y="1468"/>
                </a:cubicBezTo>
                <a:lnTo>
                  <a:pt x="2236" y="1501"/>
                </a:lnTo>
                <a:cubicBezTo>
                  <a:pt x="2227" y="1485"/>
                  <a:pt x="2225" y="1478"/>
                  <a:pt x="2227" y="1478"/>
                </a:cubicBezTo>
                <a:lnTo>
                  <a:pt x="2227" y="1478"/>
                </a:lnTo>
                <a:cubicBezTo>
                  <a:pt x="2231" y="1478"/>
                  <a:pt x="2269" y="1535"/>
                  <a:pt x="2269" y="1535"/>
                </a:cubicBezTo>
                <a:cubicBezTo>
                  <a:pt x="2302" y="1568"/>
                  <a:pt x="2336" y="1635"/>
                  <a:pt x="2369" y="1702"/>
                </a:cubicBezTo>
                <a:cubicBezTo>
                  <a:pt x="2369" y="1702"/>
                  <a:pt x="2402" y="1735"/>
                  <a:pt x="2402" y="1768"/>
                </a:cubicBezTo>
                <a:lnTo>
                  <a:pt x="2436" y="1902"/>
                </a:lnTo>
                <a:cubicBezTo>
                  <a:pt x="2436" y="1912"/>
                  <a:pt x="2436" y="1923"/>
                  <a:pt x="2436" y="1935"/>
                </a:cubicBezTo>
                <a:cubicBezTo>
                  <a:pt x="2436" y="2002"/>
                  <a:pt x="2436" y="2035"/>
                  <a:pt x="2436" y="2102"/>
                </a:cubicBezTo>
                <a:cubicBezTo>
                  <a:pt x="2436" y="2121"/>
                  <a:pt x="2436" y="2135"/>
                  <a:pt x="2436" y="2135"/>
                </a:cubicBezTo>
                <a:lnTo>
                  <a:pt x="2413" y="2227"/>
                </a:lnTo>
                <a:lnTo>
                  <a:pt x="2413" y="2227"/>
                </a:lnTo>
                <a:cubicBezTo>
                  <a:pt x="2410" y="2228"/>
                  <a:pt x="2407" y="2230"/>
                  <a:pt x="2402" y="2235"/>
                </a:cubicBezTo>
                <a:cubicBezTo>
                  <a:pt x="2402" y="2269"/>
                  <a:pt x="2369" y="2302"/>
                  <a:pt x="2369" y="2302"/>
                </a:cubicBezTo>
                <a:cubicBezTo>
                  <a:pt x="2336" y="2335"/>
                  <a:pt x="2336" y="2369"/>
                  <a:pt x="2336" y="2369"/>
                </a:cubicBezTo>
                <a:lnTo>
                  <a:pt x="2278" y="2426"/>
                </a:lnTo>
                <a:lnTo>
                  <a:pt x="2278" y="2426"/>
                </a:lnTo>
                <a:cubicBezTo>
                  <a:pt x="2279" y="2426"/>
                  <a:pt x="2281" y="2426"/>
                  <a:pt x="2282" y="2426"/>
                </a:cubicBezTo>
                <a:cubicBezTo>
                  <a:pt x="2288" y="2426"/>
                  <a:pt x="2295" y="2428"/>
                  <a:pt x="2302" y="2435"/>
                </a:cubicBezTo>
                <a:lnTo>
                  <a:pt x="2197" y="2488"/>
                </a:lnTo>
                <a:lnTo>
                  <a:pt x="2197" y="2488"/>
                </a:lnTo>
                <a:cubicBezTo>
                  <a:pt x="2177" y="2490"/>
                  <a:pt x="2122" y="2502"/>
                  <a:pt x="2102" y="2502"/>
                </a:cubicBezTo>
                <a:lnTo>
                  <a:pt x="1902" y="2502"/>
                </a:lnTo>
                <a:cubicBezTo>
                  <a:pt x="1835" y="2502"/>
                  <a:pt x="1769" y="2469"/>
                  <a:pt x="1735" y="2435"/>
                </a:cubicBezTo>
                <a:lnTo>
                  <a:pt x="1668" y="2435"/>
                </a:lnTo>
                <a:lnTo>
                  <a:pt x="1502" y="2335"/>
                </a:lnTo>
                <a:lnTo>
                  <a:pt x="1402" y="2269"/>
                </a:lnTo>
                <a:cubicBezTo>
                  <a:pt x="1402" y="2269"/>
                  <a:pt x="1302" y="2202"/>
                  <a:pt x="1302" y="2169"/>
                </a:cubicBezTo>
                <a:lnTo>
                  <a:pt x="1201" y="2102"/>
                </a:lnTo>
                <a:cubicBezTo>
                  <a:pt x="1168" y="2068"/>
                  <a:pt x="1168" y="2035"/>
                  <a:pt x="1135" y="2002"/>
                </a:cubicBezTo>
                <a:cubicBezTo>
                  <a:pt x="1101" y="1968"/>
                  <a:pt x="1068" y="1902"/>
                  <a:pt x="1068" y="1868"/>
                </a:cubicBezTo>
                <a:lnTo>
                  <a:pt x="1068" y="1768"/>
                </a:lnTo>
                <a:cubicBezTo>
                  <a:pt x="1068" y="1768"/>
                  <a:pt x="1068" y="1735"/>
                  <a:pt x="1035" y="1702"/>
                </a:cubicBezTo>
                <a:lnTo>
                  <a:pt x="1035" y="1568"/>
                </a:lnTo>
                <a:cubicBezTo>
                  <a:pt x="1035" y="1551"/>
                  <a:pt x="1037" y="1536"/>
                  <a:pt x="1039" y="1525"/>
                </a:cubicBezTo>
                <a:lnTo>
                  <a:pt x="1039" y="1525"/>
                </a:lnTo>
                <a:cubicBezTo>
                  <a:pt x="1038" y="1528"/>
                  <a:pt x="1036" y="1531"/>
                  <a:pt x="1035" y="1535"/>
                </a:cubicBezTo>
                <a:cubicBezTo>
                  <a:pt x="1035" y="1514"/>
                  <a:pt x="1035" y="1484"/>
                  <a:pt x="1035" y="1468"/>
                </a:cubicBezTo>
                <a:cubicBezTo>
                  <a:pt x="1035" y="1435"/>
                  <a:pt x="1035" y="1435"/>
                  <a:pt x="1035" y="1401"/>
                </a:cubicBezTo>
                <a:lnTo>
                  <a:pt x="1035" y="1368"/>
                </a:lnTo>
                <a:cubicBezTo>
                  <a:pt x="1035" y="1335"/>
                  <a:pt x="1101" y="1268"/>
                  <a:pt x="1135" y="1234"/>
                </a:cubicBezTo>
                <a:cubicBezTo>
                  <a:pt x="1135" y="1201"/>
                  <a:pt x="1135" y="1201"/>
                  <a:pt x="1168" y="1168"/>
                </a:cubicBezTo>
                <a:lnTo>
                  <a:pt x="1201" y="1168"/>
                </a:lnTo>
                <a:lnTo>
                  <a:pt x="1268" y="1068"/>
                </a:lnTo>
                <a:cubicBezTo>
                  <a:pt x="1268" y="1034"/>
                  <a:pt x="1368" y="1001"/>
                  <a:pt x="1402" y="968"/>
                </a:cubicBezTo>
                <a:lnTo>
                  <a:pt x="1368" y="968"/>
                </a:lnTo>
                <a:cubicBezTo>
                  <a:pt x="1368" y="968"/>
                  <a:pt x="1423" y="968"/>
                  <a:pt x="1458" y="943"/>
                </a:cubicBezTo>
                <a:close/>
                <a:moveTo>
                  <a:pt x="1568" y="0"/>
                </a:moveTo>
                <a:lnTo>
                  <a:pt x="1568" y="67"/>
                </a:lnTo>
                <a:cubicBezTo>
                  <a:pt x="868" y="100"/>
                  <a:pt x="301" y="567"/>
                  <a:pt x="134" y="1201"/>
                </a:cubicBezTo>
                <a:cubicBezTo>
                  <a:pt x="1" y="1835"/>
                  <a:pt x="201" y="2502"/>
                  <a:pt x="734" y="2936"/>
                </a:cubicBezTo>
                <a:cubicBezTo>
                  <a:pt x="1078" y="3258"/>
                  <a:pt x="1519" y="3428"/>
                  <a:pt x="1967" y="3428"/>
                </a:cubicBezTo>
                <a:cubicBezTo>
                  <a:pt x="2215" y="3428"/>
                  <a:pt x="2465" y="3376"/>
                  <a:pt x="2703" y="3269"/>
                </a:cubicBezTo>
                <a:cubicBezTo>
                  <a:pt x="3270" y="2902"/>
                  <a:pt x="3503" y="2235"/>
                  <a:pt x="3336" y="1601"/>
                </a:cubicBezTo>
                <a:cubicBezTo>
                  <a:pt x="3103" y="934"/>
                  <a:pt x="2569" y="367"/>
                  <a:pt x="1902" y="134"/>
                </a:cubicBezTo>
                <a:cubicBezTo>
                  <a:pt x="1878" y="122"/>
                  <a:pt x="1855" y="112"/>
                  <a:pt x="1832" y="104"/>
                </a:cubicBezTo>
                <a:lnTo>
                  <a:pt x="1832" y="104"/>
                </a:lnTo>
                <a:cubicBezTo>
                  <a:pt x="1756" y="40"/>
                  <a:pt x="1665" y="0"/>
                  <a:pt x="156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218" name="Google Shape;218;p6"/>
          <p:cNvSpPr/>
          <p:nvPr/>
        </p:nvSpPr>
        <p:spPr>
          <a:xfrm>
            <a:off x="368488" y="3740138"/>
            <a:ext cx="70900" cy="70825"/>
          </a:xfrm>
          <a:custGeom>
            <a:avLst/>
            <a:gdLst/>
            <a:ahLst/>
            <a:cxnLst/>
            <a:rect l="l" t="t" r="r" b="b"/>
            <a:pathLst>
              <a:path w="2836" h="2833" extrusionOk="0">
                <a:moveTo>
                  <a:pt x="958" y="1016"/>
                </a:moveTo>
                <a:cubicBezTo>
                  <a:pt x="951" y="1028"/>
                  <a:pt x="943" y="1033"/>
                  <a:pt x="939" y="1033"/>
                </a:cubicBezTo>
                <a:cubicBezTo>
                  <a:pt x="936" y="1033"/>
                  <a:pt x="939" y="1027"/>
                  <a:pt x="958" y="1016"/>
                </a:cubicBezTo>
                <a:close/>
                <a:moveTo>
                  <a:pt x="1201" y="1126"/>
                </a:moveTo>
                <a:cubicBezTo>
                  <a:pt x="1201" y="1126"/>
                  <a:pt x="1200" y="1138"/>
                  <a:pt x="1197" y="1153"/>
                </a:cubicBezTo>
                <a:lnTo>
                  <a:pt x="1197" y="1153"/>
                </a:lnTo>
                <a:cubicBezTo>
                  <a:pt x="1198" y="1150"/>
                  <a:pt x="1200" y="1147"/>
                  <a:pt x="1201" y="1144"/>
                </a:cubicBezTo>
                <a:cubicBezTo>
                  <a:pt x="1201" y="1131"/>
                  <a:pt x="1201" y="1126"/>
                  <a:pt x="1201" y="1126"/>
                </a:cubicBezTo>
                <a:close/>
                <a:moveTo>
                  <a:pt x="1197" y="1153"/>
                </a:moveTo>
                <a:cubicBezTo>
                  <a:pt x="1187" y="1174"/>
                  <a:pt x="1181" y="1191"/>
                  <a:pt x="1176" y="1208"/>
                </a:cubicBezTo>
                <a:lnTo>
                  <a:pt x="1176" y="1208"/>
                </a:lnTo>
                <a:cubicBezTo>
                  <a:pt x="1188" y="1199"/>
                  <a:pt x="1194" y="1173"/>
                  <a:pt x="1197" y="1153"/>
                </a:cubicBezTo>
                <a:close/>
                <a:moveTo>
                  <a:pt x="1826" y="1273"/>
                </a:moveTo>
                <a:cubicBezTo>
                  <a:pt x="1828" y="1291"/>
                  <a:pt x="1839" y="1306"/>
                  <a:pt x="1843" y="1306"/>
                </a:cubicBezTo>
                <a:cubicBezTo>
                  <a:pt x="1846" y="1306"/>
                  <a:pt x="1845" y="1299"/>
                  <a:pt x="1835" y="1278"/>
                </a:cubicBezTo>
                <a:lnTo>
                  <a:pt x="1826" y="1273"/>
                </a:lnTo>
                <a:close/>
                <a:moveTo>
                  <a:pt x="1316" y="1792"/>
                </a:moveTo>
                <a:cubicBezTo>
                  <a:pt x="1316" y="1792"/>
                  <a:pt x="1327" y="1802"/>
                  <a:pt x="1339" y="1812"/>
                </a:cubicBezTo>
                <a:lnTo>
                  <a:pt x="1339" y="1812"/>
                </a:lnTo>
                <a:cubicBezTo>
                  <a:pt x="1338" y="1812"/>
                  <a:pt x="1336" y="1812"/>
                  <a:pt x="1335" y="1812"/>
                </a:cubicBezTo>
                <a:cubicBezTo>
                  <a:pt x="1321" y="1797"/>
                  <a:pt x="1315" y="1792"/>
                  <a:pt x="1316" y="1792"/>
                </a:cubicBezTo>
                <a:close/>
                <a:moveTo>
                  <a:pt x="1835" y="1778"/>
                </a:moveTo>
                <a:lnTo>
                  <a:pt x="1835" y="1778"/>
                </a:lnTo>
                <a:cubicBezTo>
                  <a:pt x="1816" y="1797"/>
                  <a:pt x="1774" y="1817"/>
                  <a:pt x="1768" y="1817"/>
                </a:cubicBezTo>
                <a:cubicBezTo>
                  <a:pt x="1764" y="1817"/>
                  <a:pt x="1779" y="1806"/>
                  <a:pt x="1835" y="1778"/>
                </a:cubicBezTo>
                <a:close/>
                <a:moveTo>
                  <a:pt x="1270" y="945"/>
                </a:moveTo>
                <a:cubicBezTo>
                  <a:pt x="1303" y="947"/>
                  <a:pt x="1344" y="954"/>
                  <a:pt x="1368" y="978"/>
                </a:cubicBezTo>
                <a:lnTo>
                  <a:pt x="1435" y="978"/>
                </a:lnTo>
                <a:lnTo>
                  <a:pt x="1568" y="1078"/>
                </a:lnTo>
                <a:lnTo>
                  <a:pt x="1635" y="1111"/>
                </a:lnTo>
                <a:cubicBezTo>
                  <a:pt x="1702" y="1144"/>
                  <a:pt x="1735" y="1178"/>
                  <a:pt x="1768" y="1244"/>
                </a:cubicBezTo>
                <a:lnTo>
                  <a:pt x="1826" y="1273"/>
                </a:lnTo>
                <a:lnTo>
                  <a:pt x="1826" y="1273"/>
                </a:lnTo>
                <a:cubicBezTo>
                  <a:pt x="1825" y="1263"/>
                  <a:pt x="1827" y="1253"/>
                  <a:pt x="1835" y="1244"/>
                </a:cubicBezTo>
                <a:lnTo>
                  <a:pt x="1835" y="1244"/>
                </a:lnTo>
                <a:lnTo>
                  <a:pt x="1902" y="1378"/>
                </a:lnTo>
                <a:lnTo>
                  <a:pt x="1935" y="1445"/>
                </a:lnTo>
                <a:cubicBezTo>
                  <a:pt x="1935" y="1478"/>
                  <a:pt x="1935" y="1478"/>
                  <a:pt x="1935" y="1511"/>
                </a:cubicBezTo>
                <a:lnTo>
                  <a:pt x="1935" y="1611"/>
                </a:lnTo>
                <a:lnTo>
                  <a:pt x="1935" y="1645"/>
                </a:lnTo>
                <a:cubicBezTo>
                  <a:pt x="1935" y="1645"/>
                  <a:pt x="1935" y="1662"/>
                  <a:pt x="1923" y="1672"/>
                </a:cubicBezTo>
                <a:lnTo>
                  <a:pt x="1923" y="1672"/>
                </a:lnTo>
                <a:cubicBezTo>
                  <a:pt x="1931" y="1653"/>
                  <a:pt x="1936" y="1629"/>
                  <a:pt x="1925" y="1629"/>
                </a:cubicBezTo>
                <a:cubicBezTo>
                  <a:pt x="1921" y="1629"/>
                  <a:pt x="1913" y="1633"/>
                  <a:pt x="1902" y="1645"/>
                </a:cubicBezTo>
                <a:lnTo>
                  <a:pt x="1835" y="1745"/>
                </a:lnTo>
                <a:cubicBezTo>
                  <a:pt x="1828" y="1759"/>
                  <a:pt x="1828" y="1764"/>
                  <a:pt x="1833" y="1764"/>
                </a:cubicBezTo>
                <a:cubicBezTo>
                  <a:pt x="1845" y="1764"/>
                  <a:pt x="1887" y="1726"/>
                  <a:pt x="1887" y="1726"/>
                </a:cubicBezTo>
                <a:lnTo>
                  <a:pt x="1887" y="1726"/>
                </a:lnTo>
                <a:cubicBezTo>
                  <a:pt x="1888" y="1726"/>
                  <a:pt x="1883" y="1731"/>
                  <a:pt x="1868" y="1745"/>
                </a:cubicBezTo>
                <a:lnTo>
                  <a:pt x="1835" y="1778"/>
                </a:lnTo>
                <a:cubicBezTo>
                  <a:pt x="1802" y="1778"/>
                  <a:pt x="1768" y="1812"/>
                  <a:pt x="1735" y="1812"/>
                </a:cubicBezTo>
                <a:lnTo>
                  <a:pt x="1702" y="1845"/>
                </a:lnTo>
                <a:lnTo>
                  <a:pt x="1668" y="1845"/>
                </a:lnTo>
                <a:cubicBezTo>
                  <a:pt x="1735" y="1812"/>
                  <a:pt x="1735" y="1812"/>
                  <a:pt x="1702" y="1812"/>
                </a:cubicBezTo>
                <a:lnTo>
                  <a:pt x="1602" y="1845"/>
                </a:lnTo>
                <a:lnTo>
                  <a:pt x="1535" y="1845"/>
                </a:lnTo>
                <a:cubicBezTo>
                  <a:pt x="1518" y="1862"/>
                  <a:pt x="1502" y="1870"/>
                  <a:pt x="1485" y="1870"/>
                </a:cubicBezTo>
                <a:cubicBezTo>
                  <a:pt x="1468" y="1870"/>
                  <a:pt x="1451" y="1862"/>
                  <a:pt x="1435" y="1845"/>
                </a:cubicBezTo>
                <a:cubicBezTo>
                  <a:pt x="1414" y="1845"/>
                  <a:pt x="1393" y="1832"/>
                  <a:pt x="1373" y="1822"/>
                </a:cubicBezTo>
                <a:lnTo>
                  <a:pt x="1373" y="1822"/>
                </a:lnTo>
                <a:cubicBezTo>
                  <a:pt x="1372" y="1820"/>
                  <a:pt x="1370" y="1816"/>
                  <a:pt x="1368" y="1812"/>
                </a:cubicBezTo>
                <a:lnTo>
                  <a:pt x="1335" y="1778"/>
                </a:lnTo>
                <a:cubicBezTo>
                  <a:pt x="1301" y="1778"/>
                  <a:pt x="1301" y="1778"/>
                  <a:pt x="1301" y="1745"/>
                </a:cubicBezTo>
                <a:cubicBezTo>
                  <a:pt x="1281" y="1725"/>
                  <a:pt x="1261" y="1692"/>
                  <a:pt x="1263" y="1692"/>
                </a:cubicBezTo>
                <a:lnTo>
                  <a:pt x="1263" y="1692"/>
                </a:lnTo>
                <a:cubicBezTo>
                  <a:pt x="1264" y="1692"/>
                  <a:pt x="1275" y="1706"/>
                  <a:pt x="1301" y="1745"/>
                </a:cubicBezTo>
                <a:cubicBezTo>
                  <a:pt x="1301" y="1711"/>
                  <a:pt x="1235" y="1678"/>
                  <a:pt x="1235" y="1645"/>
                </a:cubicBezTo>
                <a:cubicBezTo>
                  <a:pt x="1218" y="1645"/>
                  <a:pt x="1210" y="1637"/>
                  <a:pt x="1206" y="1625"/>
                </a:cubicBezTo>
                <a:lnTo>
                  <a:pt x="1206" y="1625"/>
                </a:lnTo>
                <a:cubicBezTo>
                  <a:pt x="1207" y="1626"/>
                  <a:pt x="1208" y="1628"/>
                  <a:pt x="1208" y="1628"/>
                </a:cubicBezTo>
                <a:cubicBezTo>
                  <a:pt x="1209" y="1628"/>
                  <a:pt x="1207" y="1624"/>
                  <a:pt x="1203" y="1616"/>
                </a:cubicBezTo>
                <a:lnTo>
                  <a:pt x="1203" y="1616"/>
                </a:lnTo>
                <a:cubicBezTo>
                  <a:pt x="1201" y="1604"/>
                  <a:pt x="1201" y="1591"/>
                  <a:pt x="1201" y="1578"/>
                </a:cubicBezTo>
                <a:cubicBezTo>
                  <a:pt x="1190" y="1567"/>
                  <a:pt x="1183" y="1562"/>
                  <a:pt x="1180" y="1562"/>
                </a:cubicBezTo>
                <a:cubicBezTo>
                  <a:pt x="1176" y="1562"/>
                  <a:pt x="1178" y="1571"/>
                  <a:pt x="1183" y="1582"/>
                </a:cubicBezTo>
                <a:lnTo>
                  <a:pt x="1183" y="1582"/>
                </a:lnTo>
                <a:cubicBezTo>
                  <a:pt x="1141" y="1511"/>
                  <a:pt x="1168" y="1508"/>
                  <a:pt x="1168" y="1478"/>
                </a:cubicBezTo>
                <a:lnTo>
                  <a:pt x="1168" y="1445"/>
                </a:lnTo>
                <a:lnTo>
                  <a:pt x="1168" y="1311"/>
                </a:lnTo>
                <a:cubicBezTo>
                  <a:pt x="1168" y="1269"/>
                  <a:pt x="1168" y="1240"/>
                  <a:pt x="1176" y="1208"/>
                </a:cubicBezTo>
                <a:lnTo>
                  <a:pt x="1176" y="1208"/>
                </a:lnTo>
                <a:cubicBezTo>
                  <a:pt x="1174" y="1210"/>
                  <a:pt x="1171" y="1211"/>
                  <a:pt x="1168" y="1211"/>
                </a:cubicBezTo>
                <a:cubicBezTo>
                  <a:pt x="1135" y="1211"/>
                  <a:pt x="1201" y="1144"/>
                  <a:pt x="1201" y="1111"/>
                </a:cubicBezTo>
                <a:cubicBezTo>
                  <a:pt x="1236" y="1055"/>
                  <a:pt x="1259" y="999"/>
                  <a:pt x="1270" y="945"/>
                </a:cubicBezTo>
                <a:close/>
                <a:moveTo>
                  <a:pt x="1195" y="1"/>
                </a:moveTo>
                <a:cubicBezTo>
                  <a:pt x="988" y="1"/>
                  <a:pt x="784" y="52"/>
                  <a:pt x="601" y="144"/>
                </a:cubicBezTo>
                <a:cubicBezTo>
                  <a:pt x="234" y="344"/>
                  <a:pt x="0" y="677"/>
                  <a:pt x="0" y="1078"/>
                </a:cubicBezTo>
                <a:cubicBezTo>
                  <a:pt x="0" y="1230"/>
                  <a:pt x="66" y="1361"/>
                  <a:pt x="171" y="1445"/>
                </a:cubicBezTo>
                <a:lnTo>
                  <a:pt x="171" y="1445"/>
                </a:lnTo>
                <a:cubicBezTo>
                  <a:pt x="176" y="1712"/>
                  <a:pt x="251" y="1978"/>
                  <a:pt x="401" y="2212"/>
                </a:cubicBezTo>
                <a:cubicBezTo>
                  <a:pt x="636" y="2604"/>
                  <a:pt x="1056" y="2832"/>
                  <a:pt x="1483" y="2832"/>
                </a:cubicBezTo>
                <a:cubicBezTo>
                  <a:pt x="1601" y="2832"/>
                  <a:pt x="1720" y="2815"/>
                  <a:pt x="1835" y="2779"/>
                </a:cubicBezTo>
                <a:cubicBezTo>
                  <a:pt x="2402" y="2612"/>
                  <a:pt x="2802" y="2145"/>
                  <a:pt x="2836" y="1545"/>
                </a:cubicBezTo>
                <a:cubicBezTo>
                  <a:pt x="2769" y="878"/>
                  <a:pt x="2335" y="310"/>
                  <a:pt x="1702" y="110"/>
                </a:cubicBezTo>
                <a:cubicBezTo>
                  <a:pt x="1536" y="35"/>
                  <a:pt x="1364" y="1"/>
                  <a:pt x="119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219" name="Google Shape;219;p6"/>
          <p:cNvSpPr/>
          <p:nvPr/>
        </p:nvSpPr>
        <p:spPr>
          <a:xfrm>
            <a:off x="8347050" y="728738"/>
            <a:ext cx="338600" cy="293575"/>
          </a:xfrm>
          <a:custGeom>
            <a:avLst/>
            <a:gdLst/>
            <a:ahLst/>
            <a:cxnLst/>
            <a:rect l="l" t="t" r="r" b="b"/>
            <a:pathLst>
              <a:path w="13544" h="11743" extrusionOk="0">
                <a:moveTo>
                  <a:pt x="6438" y="992"/>
                </a:moveTo>
                <a:cubicBezTo>
                  <a:pt x="6467" y="992"/>
                  <a:pt x="6479" y="1072"/>
                  <a:pt x="6538" y="1210"/>
                </a:cubicBezTo>
                <a:cubicBezTo>
                  <a:pt x="6672" y="1444"/>
                  <a:pt x="6672" y="1577"/>
                  <a:pt x="6738" y="1777"/>
                </a:cubicBezTo>
                <a:lnTo>
                  <a:pt x="7306" y="3245"/>
                </a:lnTo>
                <a:cubicBezTo>
                  <a:pt x="7606" y="4012"/>
                  <a:pt x="7773" y="4579"/>
                  <a:pt x="8673" y="4579"/>
                </a:cubicBezTo>
                <a:cubicBezTo>
                  <a:pt x="9707" y="4579"/>
                  <a:pt x="10708" y="4579"/>
                  <a:pt x="11742" y="4680"/>
                </a:cubicBezTo>
                <a:cubicBezTo>
                  <a:pt x="11976" y="4680"/>
                  <a:pt x="12209" y="4713"/>
                  <a:pt x="12443" y="4746"/>
                </a:cubicBezTo>
                <a:cubicBezTo>
                  <a:pt x="12276" y="4880"/>
                  <a:pt x="12142" y="4980"/>
                  <a:pt x="12009" y="5113"/>
                </a:cubicBezTo>
                <a:cubicBezTo>
                  <a:pt x="11609" y="5447"/>
                  <a:pt x="11175" y="5714"/>
                  <a:pt x="10741" y="5947"/>
                </a:cubicBezTo>
                <a:cubicBezTo>
                  <a:pt x="10108" y="6314"/>
                  <a:pt x="9240" y="6414"/>
                  <a:pt x="9174" y="7281"/>
                </a:cubicBezTo>
                <a:cubicBezTo>
                  <a:pt x="9174" y="7815"/>
                  <a:pt x="9174" y="8382"/>
                  <a:pt x="9174" y="8949"/>
                </a:cubicBezTo>
                <a:cubicBezTo>
                  <a:pt x="9240" y="9416"/>
                  <a:pt x="9240" y="9917"/>
                  <a:pt x="9174" y="10384"/>
                </a:cubicBezTo>
                <a:cubicBezTo>
                  <a:pt x="9196" y="10498"/>
                  <a:pt x="9204" y="10549"/>
                  <a:pt x="9185" y="10549"/>
                </a:cubicBezTo>
                <a:cubicBezTo>
                  <a:pt x="9176" y="10549"/>
                  <a:pt x="9161" y="10538"/>
                  <a:pt x="9140" y="10517"/>
                </a:cubicBezTo>
                <a:cubicBezTo>
                  <a:pt x="9007" y="10450"/>
                  <a:pt x="8940" y="10384"/>
                  <a:pt x="8873" y="10250"/>
                </a:cubicBezTo>
                <a:cubicBezTo>
                  <a:pt x="8707" y="10050"/>
                  <a:pt x="8573" y="9850"/>
                  <a:pt x="8440" y="9616"/>
                </a:cubicBezTo>
                <a:lnTo>
                  <a:pt x="7572" y="8282"/>
                </a:lnTo>
                <a:cubicBezTo>
                  <a:pt x="7477" y="8130"/>
                  <a:pt x="7327" y="8053"/>
                  <a:pt x="7173" y="8053"/>
                </a:cubicBezTo>
                <a:cubicBezTo>
                  <a:pt x="7057" y="8053"/>
                  <a:pt x="6939" y="8096"/>
                  <a:pt x="6839" y="8182"/>
                </a:cubicBezTo>
                <a:cubicBezTo>
                  <a:pt x="6438" y="8616"/>
                  <a:pt x="6038" y="9049"/>
                  <a:pt x="5604" y="9483"/>
                </a:cubicBezTo>
                <a:cubicBezTo>
                  <a:pt x="5371" y="9650"/>
                  <a:pt x="5171" y="9850"/>
                  <a:pt x="4971" y="10017"/>
                </a:cubicBezTo>
                <a:cubicBezTo>
                  <a:pt x="4737" y="10284"/>
                  <a:pt x="4470" y="10484"/>
                  <a:pt x="4170" y="10651"/>
                </a:cubicBezTo>
                <a:cubicBezTo>
                  <a:pt x="4170" y="10651"/>
                  <a:pt x="4037" y="10751"/>
                  <a:pt x="4037" y="10751"/>
                </a:cubicBezTo>
                <a:cubicBezTo>
                  <a:pt x="4037" y="10617"/>
                  <a:pt x="4070" y="10450"/>
                  <a:pt x="4103" y="10284"/>
                </a:cubicBezTo>
                <a:cubicBezTo>
                  <a:pt x="4170" y="9983"/>
                  <a:pt x="4237" y="9717"/>
                  <a:pt x="4270" y="9416"/>
                </a:cubicBezTo>
                <a:cubicBezTo>
                  <a:pt x="4403" y="8783"/>
                  <a:pt x="4537" y="8182"/>
                  <a:pt x="4704" y="7515"/>
                </a:cubicBezTo>
                <a:cubicBezTo>
                  <a:pt x="4770" y="7281"/>
                  <a:pt x="4604" y="7015"/>
                  <a:pt x="4370" y="6948"/>
                </a:cubicBezTo>
                <a:cubicBezTo>
                  <a:pt x="3770" y="6748"/>
                  <a:pt x="3169" y="6548"/>
                  <a:pt x="2602" y="6281"/>
                </a:cubicBezTo>
                <a:cubicBezTo>
                  <a:pt x="2335" y="6147"/>
                  <a:pt x="2068" y="6014"/>
                  <a:pt x="1768" y="5847"/>
                </a:cubicBezTo>
                <a:lnTo>
                  <a:pt x="1368" y="5647"/>
                </a:lnTo>
                <a:lnTo>
                  <a:pt x="1247" y="5556"/>
                </a:lnTo>
                <a:lnTo>
                  <a:pt x="1247" y="5556"/>
                </a:lnTo>
                <a:cubicBezTo>
                  <a:pt x="1278" y="5542"/>
                  <a:pt x="1306" y="5528"/>
                  <a:pt x="1335" y="5513"/>
                </a:cubicBezTo>
                <a:cubicBezTo>
                  <a:pt x="1535" y="5480"/>
                  <a:pt x="1735" y="5480"/>
                  <a:pt x="1935" y="5447"/>
                </a:cubicBezTo>
                <a:lnTo>
                  <a:pt x="2836" y="5347"/>
                </a:lnTo>
                <a:lnTo>
                  <a:pt x="4937" y="5113"/>
                </a:lnTo>
                <a:cubicBezTo>
                  <a:pt x="5229" y="5079"/>
                  <a:pt x="5379" y="4815"/>
                  <a:pt x="5375" y="4576"/>
                </a:cubicBezTo>
                <a:lnTo>
                  <a:pt x="5375" y="4576"/>
                </a:lnTo>
                <a:cubicBezTo>
                  <a:pt x="5518" y="4540"/>
                  <a:pt x="5638" y="4433"/>
                  <a:pt x="5671" y="4246"/>
                </a:cubicBezTo>
                <a:cubicBezTo>
                  <a:pt x="5771" y="3712"/>
                  <a:pt x="5871" y="3178"/>
                  <a:pt x="6005" y="2611"/>
                </a:cubicBezTo>
                <a:cubicBezTo>
                  <a:pt x="6071" y="2345"/>
                  <a:pt x="6105" y="2078"/>
                  <a:pt x="6171" y="1811"/>
                </a:cubicBezTo>
                <a:cubicBezTo>
                  <a:pt x="6205" y="1577"/>
                  <a:pt x="6238" y="1344"/>
                  <a:pt x="6338" y="1110"/>
                </a:cubicBezTo>
                <a:cubicBezTo>
                  <a:pt x="6392" y="1029"/>
                  <a:pt x="6419" y="992"/>
                  <a:pt x="6438" y="992"/>
                </a:cubicBezTo>
                <a:close/>
                <a:moveTo>
                  <a:pt x="6414" y="0"/>
                </a:moveTo>
                <a:cubicBezTo>
                  <a:pt x="6069" y="0"/>
                  <a:pt x="5728" y="192"/>
                  <a:pt x="5571" y="577"/>
                </a:cubicBezTo>
                <a:cubicBezTo>
                  <a:pt x="5371" y="1044"/>
                  <a:pt x="5237" y="1544"/>
                  <a:pt x="5171" y="2078"/>
                </a:cubicBezTo>
                <a:cubicBezTo>
                  <a:pt x="5037" y="2711"/>
                  <a:pt x="4904" y="3312"/>
                  <a:pt x="4770" y="3979"/>
                </a:cubicBezTo>
                <a:cubicBezTo>
                  <a:pt x="4758" y="4059"/>
                  <a:pt x="4761" y="4132"/>
                  <a:pt x="4775" y="4197"/>
                </a:cubicBezTo>
                <a:lnTo>
                  <a:pt x="4775" y="4197"/>
                </a:lnTo>
                <a:lnTo>
                  <a:pt x="1935" y="4513"/>
                </a:lnTo>
                <a:cubicBezTo>
                  <a:pt x="1335" y="4579"/>
                  <a:pt x="367" y="4613"/>
                  <a:pt x="167" y="5347"/>
                </a:cubicBezTo>
                <a:cubicBezTo>
                  <a:pt x="0" y="6081"/>
                  <a:pt x="1001" y="6514"/>
                  <a:pt x="1535" y="6781"/>
                </a:cubicBezTo>
                <a:cubicBezTo>
                  <a:pt x="2234" y="7145"/>
                  <a:pt x="2934" y="7462"/>
                  <a:pt x="3673" y="7692"/>
                </a:cubicBezTo>
                <a:lnTo>
                  <a:pt x="3673" y="7692"/>
                </a:lnTo>
                <a:cubicBezTo>
                  <a:pt x="3514" y="8436"/>
                  <a:pt x="3375" y="9165"/>
                  <a:pt x="3236" y="9917"/>
                </a:cubicBezTo>
                <a:cubicBezTo>
                  <a:pt x="3103" y="10517"/>
                  <a:pt x="2836" y="11518"/>
                  <a:pt x="3703" y="11718"/>
                </a:cubicBezTo>
                <a:cubicBezTo>
                  <a:pt x="3773" y="11735"/>
                  <a:pt x="3842" y="11742"/>
                  <a:pt x="3911" y="11742"/>
                </a:cubicBezTo>
                <a:cubicBezTo>
                  <a:pt x="4534" y="11742"/>
                  <a:pt x="5117" y="11111"/>
                  <a:pt x="5538" y="10751"/>
                </a:cubicBezTo>
                <a:cubicBezTo>
                  <a:pt x="6090" y="10277"/>
                  <a:pt x="6602" y="9782"/>
                  <a:pt x="7088" y="9267"/>
                </a:cubicBezTo>
                <a:lnTo>
                  <a:pt x="7088" y="9267"/>
                </a:lnTo>
                <a:lnTo>
                  <a:pt x="7639" y="10083"/>
                </a:lnTo>
                <a:cubicBezTo>
                  <a:pt x="7839" y="10450"/>
                  <a:pt x="8106" y="10817"/>
                  <a:pt x="8440" y="11151"/>
                </a:cubicBezTo>
                <a:cubicBezTo>
                  <a:pt x="8643" y="11327"/>
                  <a:pt x="8917" y="11420"/>
                  <a:pt x="9187" y="11420"/>
                </a:cubicBezTo>
                <a:cubicBezTo>
                  <a:pt x="9583" y="11420"/>
                  <a:pt x="9969" y="11220"/>
                  <a:pt x="10108" y="10784"/>
                </a:cubicBezTo>
                <a:cubicBezTo>
                  <a:pt x="10174" y="10284"/>
                  <a:pt x="10174" y="9817"/>
                  <a:pt x="10141" y="9350"/>
                </a:cubicBezTo>
                <a:lnTo>
                  <a:pt x="10141" y="7682"/>
                </a:lnTo>
                <a:cubicBezTo>
                  <a:pt x="10108" y="7515"/>
                  <a:pt x="10108" y="7381"/>
                  <a:pt x="10141" y="7248"/>
                </a:cubicBezTo>
                <a:cubicBezTo>
                  <a:pt x="10174" y="7181"/>
                  <a:pt x="10274" y="7215"/>
                  <a:pt x="10308" y="7181"/>
                </a:cubicBezTo>
                <a:cubicBezTo>
                  <a:pt x="10474" y="7081"/>
                  <a:pt x="10641" y="7015"/>
                  <a:pt x="10841" y="6948"/>
                </a:cubicBezTo>
                <a:cubicBezTo>
                  <a:pt x="11275" y="6748"/>
                  <a:pt x="11709" y="6481"/>
                  <a:pt x="12142" y="6214"/>
                </a:cubicBezTo>
                <a:cubicBezTo>
                  <a:pt x="12676" y="5814"/>
                  <a:pt x="13543" y="5247"/>
                  <a:pt x="13310" y="4446"/>
                </a:cubicBezTo>
                <a:cubicBezTo>
                  <a:pt x="13043" y="3612"/>
                  <a:pt x="11742" y="3746"/>
                  <a:pt x="11042" y="3679"/>
                </a:cubicBezTo>
                <a:cubicBezTo>
                  <a:pt x="10575" y="3645"/>
                  <a:pt x="10074" y="3645"/>
                  <a:pt x="9574" y="3645"/>
                </a:cubicBezTo>
                <a:lnTo>
                  <a:pt x="8773" y="3645"/>
                </a:lnTo>
                <a:cubicBezTo>
                  <a:pt x="8440" y="3645"/>
                  <a:pt x="8406" y="3479"/>
                  <a:pt x="8273" y="3178"/>
                </a:cubicBezTo>
                <a:lnTo>
                  <a:pt x="7773" y="1777"/>
                </a:lnTo>
                <a:cubicBezTo>
                  <a:pt x="7639" y="1344"/>
                  <a:pt x="7439" y="910"/>
                  <a:pt x="7239" y="477"/>
                </a:cubicBezTo>
                <a:cubicBezTo>
                  <a:pt x="7048" y="159"/>
                  <a:pt x="6729" y="0"/>
                  <a:pt x="6414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220" name="Google Shape;220;p6"/>
          <p:cNvSpPr/>
          <p:nvPr/>
        </p:nvSpPr>
        <p:spPr>
          <a:xfrm>
            <a:off x="6328375" y="404538"/>
            <a:ext cx="85075" cy="80575"/>
          </a:xfrm>
          <a:custGeom>
            <a:avLst/>
            <a:gdLst/>
            <a:ahLst/>
            <a:cxnLst/>
            <a:rect l="l" t="t" r="r" b="b"/>
            <a:pathLst>
              <a:path w="3403" h="3223" extrusionOk="0">
                <a:moveTo>
                  <a:pt x="1950" y="1056"/>
                </a:moveTo>
                <a:cubicBezTo>
                  <a:pt x="1943" y="1056"/>
                  <a:pt x="1980" y="1071"/>
                  <a:pt x="2002" y="1071"/>
                </a:cubicBezTo>
                <a:cubicBezTo>
                  <a:pt x="1969" y="1060"/>
                  <a:pt x="1954" y="1056"/>
                  <a:pt x="1950" y="1056"/>
                </a:cubicBezTo>
                <a:close/>
                <a:moveTo>
                  <a:pt x="2178" y="2152"/>
                </a:moveTo>
                <a:cubicBezTo>
                  <a:pt x="2170" y="2158"/>
                  <a:pt x="2157" y="2168"/>
                  <a:pt x="2152" y="2174"/>
                </a:cubicBezTo>
                <a:lnTo>
                  <a:pt x="2152" y="2174"/>
                </a:lnTo>
                <a:cubicBezTo>
                  <a:pt x="2158" y="2172"/>
                  <a:pt x="2164" y="2172"/>
                  <a:pt x="2169" y="2172"/>
                </a:cubicBezTo>
                <a:lnTo>
                  <a:pt x="2178" y="2152"/>
                </a:lnTo>
                <a:close/>
                <a:moveTo>
                  <a:pt x="1450" y="2175"/>
                </a:moveTo>
                <a:lnTo>
                  <a:pt x="1450" y="2175"/>
                </a:lnTo>
                <a:cubicBezTo>
                  <a:pt x="1453" y="2175"/>
                  <a:pt x="1468" y="2183"/>
                  <a:pt x="1502" y="2205"/>
                </a:cubicBezTo>
                <a:cubicBezTo>
                  <a:pt x="1479" y="2205"/>
                  <a:pt x="1442" y="2175"/>
                  <a:pt x="1450" y="2175"/>
                </a:cubicBezTo>
                <a:close/>
                <a:moveTo>
                  <a:pt x="1635" y="971"/>
                </a:moveTo>
                <a:cubicBezTo>
                  <a:pt x="1702" y="971"/>
                  <a:pt x="1735" y="971"/>
                  <a:pt x="1802" y="1004"/>
                </a:cubicBezTo>
                <a:lnTo>
                  <a:pt x="1969" y="1038"/>
                </a:lnTo>
                <a:lnTo>
                  <a:pt x="2002" y="1071"/>
                </a:lnTo>
                <a:cubicBezTo>
                  <a:pt x="2069" y="1104"/>
                  <a:pt x="2102" y="1104"/>
                  <a:pt x="2135" y="1138"/>
                </a:cubicBezTo>
                <a:lnTo>
                  <a:pt x="2180" y="1160"/>
                </a:lnTo>
                <a:lnTo>
                  <a:pt x="2202" y="1204"/>
                </a:lnTo>
                <a:lnTo>
                  <a:pt x="2302" y="1304"/>
                </a:lnTo>
                <a:cubicBezTo>
                  <a:pt x="2302" y="1304"/>
                  <a:pt x="2283" y="1248"/>
                  <a:pt x="2288" y="1248"/>
                </a:cubicBezTo>
                <a:lnTo>
                  <a:pt x="2288" y="1248"/>
                </a:lnTo>
                <a:cubicBezTo>
                  <a:pt x="2290" y="1248"/>
                  <a:pt x="2294" y="1254"/>
                  <a:pt x="2302" y="1271"/>
                </a:cubicBezTo>
                <a:cubicBezTo>
                  <a:pt x="2302" y="1304"/>
                  <a:pt x="2336" y="1304"/>
                  <a:pt x="2336" y="1338"/>
                </a:cubicBezTo>
                <a:cubicBezTo>
                  <a:pt x="2336" y="1371"/>
                  <a:pt x="2336" y="1404"/>
                  <a:pt x="2369" y="1404"/>
                </a:cubicBezTo>
                <a:cubicBezTo>
                  <a:pt x="2373" y="1408"/>
                  <a:pt x="2375" y="1410"/>
                  <a:pt x="2377" y="1410"/>
                </a:cubicBezTo>
                <a:cubicBezTo>
                  <a:pt x="2386" y="1410"/>
                  <a:pt x="2359" y="1352"/>
                  <a:pt x="2359" y="1352"/>
                </a:cubicBezTo>
                <a:lnTo>
                  <a:pt x="2359" y="1352"/>
                </a:lnTo>
                <a:cubicBezTo>
                  <a:pt x="2359" y="1352"/>
                  <a:pt x="2362" y="1357"/>
                  <a:pt x="2369" y="1371"/>
                </a:cubicBezTo>
                <a:cubicBezTo>
                  <a:pt x="2402" y="1471"/>
                  <a:pt x="2402" y="1471"/>
                  <a:pt x="2402" y="1538"/>
                </a:cubicBezTo>
                <a:cubicBezTo>
                  <a:pt x="2402" y="1546"/>
                  <a:pt x="2402" y="1555"/>
                  <a:pt x="2402" y="1571"/>
                </a:cubicBezTo>
                <a:lnTo>
                  <a:pt x="2402" y="1705"/>
                </a:lnTo>
                <a:lnTo>
                  <a:pt x="2402" y="1771"/>
                </a:lnTo>
                <a:cubicBezTo>
                  <a:pt x="2402" y="1805"/>
                  <a:pt x="2369" y="1871"/>
                  <a:pt x="2369" y="1905"/>
                </a:cubicBezTo>
                <a:lnTo>
                  <a:pt x="2336" y="1972"/>
                </a:lnTo>
                <a:cubicBezTo>
                  <a:pt x="2336" y="2005"/>
                  <a:pt x="2269" y="2038"/>
                  <a:pt x="2269" y="2072"/>
                </a:cubicBezTo>
                <a:lnTo>
                  <a:pt x="2202" y="2105"/>
                </a:lnTo>
                <a:lnTo>
                  <a:pt x="2178" y="2152"/>
                </a:lnTo>
                <a:lnTo>
                  <a:pt x="2178" y="2152"/>
                </a:lnTo>
                <a:cubicBezTo>
                  <a:pt x="2182" y="2150"/>
                  <a:pt x="2186" y="2148"/>
                  <a:pt x="2187" y="2148"/>
                </a:cubicBezTo>
                <a:lnTo>
                  <a:pt x="2187" y="2148"/>
                </a:lnTo>
                <a:cubicBezTo>
                  <a:pt x="2190" y="2148"/>
                  <a:pt x="2186" y="2154"/>
                  <a:pt x="2169" y="2172"/>
                </a:cubicBezTo>
                <a:cubicBezTo>
                  <a:pt x="2159" y="2177"/>
                  <a:pt x="2153" y="2179"/>
                  <a:pt x="2151" y="2179"/>
                </a:cubicBezTo>
                <a:cubicBezTo>
                  <a:pt x="2149" y="2179"/>
                  <a:pt x="2149" y="2177"/>
                  <a:pt x="2152" y="2174"/>
                </a:cubicBezTo>
                <a:lnTo>
                  <a:pt x="2152" y="2174"/>
                </a:lnTo>
                <a:cubicBezTo>
                  <a:pt x="2116" y="2182"/>
                  <a:pt x="2064" y="2210"/>
                  <a:pt x="2035" y="2238"/>
                </a:cubicBezTo>
                <a:lnTo>
                  <a:pt x="1702" y="2238"/>
                </a:lnTo>
                <a:lnTo>
                  <a:pt x="1568" y="2205"/>
                </a:lnTo>
                <a:lnTo>
                  <a:pt x="1502" y="2205"/>
                </a:lnTo>
                <a:cubicBezTo>
                  <a:pt x="1468" y="2172"/>
                  <a:pt x="1402" y="2138"/>
                  <a:pt x="1368" y="2105"/>
                </a:cubicBezTo>
                <a:lnTo>
                  <a:pt x="1301" y="2072"/>
                </a:lnTo>
                <a:lnTo>
                  <a:pt x="1301" y="2072"/>
                </a:lnTo>
                <a:cubicBezTo>
                  <a:pt x="1301" y="2072"/>
                  <a:pt x="1301" y="2072"/>
                  <a:pt x="1301" y="2072"/>
                </a:cubicBezTo>
                <a:cubicBezTo>
                  <a:pt x="1268" y="2038"/>
                  <a:pt x="1235" y="2005"/>
                  <a:pt x="1201" y="1972"/>
                </a:cubicBezTo>
                <a:lnTo>
                  <a:pt x="1201" y="1938"/>
                </a:lnTo>
                <a:lnTo>
                  <a:pt x="1135" y="1805"/>
                </a:lnTo>
                <a:cubicBezTo>
                  <a:pt x="1101" y="1771"/>
                  <a:pt x="1101" y="1738"/>
                  <a:pt x="1068" y="1705"/>
                </a:cubicBezTo>
                <a:lnTo>
                  <a:pt x="1068" y="1638"/>
                </a:lnTo>
                <a:cubicBezTo>
                  <a:pt x="1068" y="1571"/>
                  <a:pt x="1068" y="1505"/>
                  <a:pt x="1068" y="1438"/>
                </a:cubicBezTo>
                <a:cubicBezTo>
                  <a:pt x="1101" y="1404"/>
                  <a:pt x="1101" y="1371"/>
                  <a:pt x="1068" y="1371"/>
                </a:cubicBezTo>
                <a:cubicBezTo>
                  <a:pt x="1068" y="1304"/>
                  <a:pt x="1101" y="1238"/>
                  <a:pt x="1135" y="1171"/>
                </a:cubicBezTo>
                <a:cubicBezTo>
                  <a:pt x="1135" y="1171"/>
                  <a:pt x="1135" y="1138"/>
                  <a:pt x="1168" y="1138"/>
                </a:cubicBezTo>
                <a:cubicBezTo>
                  <a:pt x="1168" y="1118"/>
                  <a:pt x="1168" y="1104"/>
                  <a:pt x="1168" y="1104"/>
                </a:cubicBezTo>
                <a:cubicBezTo>
                  <a:pt x="1201" y="1038"/>
                  <a:pt x="1235" y="1004"/>
                  <a:pt x="1268" y="971"/>
                </a:cubicBezTo>
                <a:close/>
                <a:moveTo>
                  <a:pt x="2084" y="2229"/>
                </a:moveTo>
                <a:cubicBezTo>
                  <a:pt x="2086" y="2229"/>
                  <a:pt x="2083" y="2231"/>
                  <a:pt x="2069" y="2238"/>
                </a:cubicBezTo>
                <a:lnTo>
                  <a:pt x="2052" y="2238"/>
                </a:lnTo>
                <a:cubicBezTo>
                  <a:pt x="2066" y="2234"/>
                  <a:pt x="2081" y="2229"/>
                  <a:pt x="2084" y="2229"/>
                </a:cubicBezTo>
                <a:close/>
                <a:moveTo>
                  <a:pt x="1340" y="1"/>
                </a:moveTo>
                <a:cubicBezTo>
                  <a:pt x="1305" y="1"/>
                  <a:pt x="1270" y="2"/>
                  <a:pt x="1235" y="3"/>
                </a:cubicBezTo>
                <a:cubicBezTo>
                  <a:pt x="1153" y="3"/>
                  <a:pt x="1077" y="26"/>
                  <a:pt x="1011" y="63"/>
                </a:cubicBezTo>
                <a:lnTo>
                  <a:pt x="1011" y="63"/>
                </a:lnTo>
                <a:cubicBezTo>
                  <a:pt x="1007" y="63"/>
                  <a:pt x="1003" y="63"/>
                  <a:pt x="999" y="63"/>
                </a:cubicBezTo>
                <a:cubicBezTo>
                  <a:pt x="890" y="63"/>
                  <a:pt x="774" y="104"/>
                  <a:pt x="668" y="204"/>
                </a:cubicBezTo>
                <a:lnTo>
                  <a:pt x="601" y="237"/>
                </a:lnTo>
                <a:cubicBezTo>
                  <a:pt x="167" y="704"/>
                  <a:pt x="1" y="1371"/>
                  <a:pt x="167" y="2005"/>
                </a:cubicBezTo>
                <a:cubicBezTo>
                  <a:pt x="376" y="2736"/>
                  <a:pt x="1056" y="3222"/>
                  <a:pt x="1790" y="3222"/>
                </a:cubicBezTo>
                <a:cubicBezTo>
                  <a:pt x="1993" y="3222"/>
                  <a:pt x="2200" y="3185"/>
                  <a:pt x="2402" y="3106"/>
                </a:cubicBezTo>
                <a:cubicBezTo>
                  <a:pt x="2669" y="2972"/>
                  <a:pt x="2936" y="2772"/>
                  <a:pt x="3103" y="2505"/>
                </a:cubicBezTo>
                <a:cubicBezTo>
                  <a:pt x="3403" y="1972"/>
                  <a:pt x="3403" y="1338"/>
                  <a:pt x="3103" y="837"/>
                </a:cubicBezTo>
                <a:cubicBezTo>
                  <a:pt x="2659" y="299"/>
                  <a:pt x="2005" y="1"/>
                  <a:pt x="134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221" name="Google Shape;221;p6"/>
          <p:cNvSpPr/>
          <p:nvPr/>
        </p:nvSpPr>
        <p:spPr>
          <a:xfrm>
            <a:off x="125825" y="2337550"/>
            <a:ext cx="321925" cy="310900"/>
          </a:xfrm>
          <a:custGeom>
            <a:avLst/>
            <a:gdLst/>
            <a:ahLst/>
            <a:cxnLst/>
            <a:rect l="l" t="t" r="r" b="b"/>
            <a:pathLst>
              <a:path w="12877" h="12436" extrusionOk="0">
                <a:moveTo>
                  <a:pt x="5600" y="919"/>
                </a:moveTo>
                <a:cubicBezTo>
                  <a:pt x="6011" y="919"/>
                  <a:pt x="6242" y="1617"/>
                  <a:pt x="6272" y="1936"/>
                </a:cubicBezTo>
                <a:cubicBezTo>
                  <a:pt x="6338" y="2503"/>
                  <a:pt x="6338" y="3104"/>
                  <a:pt x="6272" y="3671"/>
                </a:cubicBezTo>
                <a:cubicBezTo>
                  <a:pt x="6205" y="4449"/>
                  <a:pt x="6019" y="5228"/>
                  <a:pt x="5725" y="5967"/>
                </a:cubicBezTo>
                <a:lnTo>
                  <a:pt x="5725" y="5967"/>
                </a:lnTo>
                <a:cubicBezTo>
                  <a:pt x="5713" y="5987"/>
                  <a:pt x="5702" y="6006"/>
                  <a:pt x="5690" y="6025"/>
                </a:cubicBezTo>
                <a:lnTo>
                  <a:pt x="5690" y="6025"/>
                </a:lnTo>
                <a:cubicBezTo>
                  <a:pt x="5502" y="5836"/>
                  <a:pt x="5353" y="5627"/>
                  <a:pt x="5236" y="5403"/>
                </a:cubicBezTo>
                <a:lnTo>
                  <a:pt x="5236" y="5403"/>
                </a:lnTo>
                <a:cubicBezTo>
                  <a:pt x="5163" y="4899"/>
                  <a:pt x="5042" y="4402"/>
                  <a:pt x="4856" y="3932"/>
                </a:cubicBezTo>
                <a:lnTo>
                  <a:pt x="4856" y="3932"/>
                </a:lnTo>
                <a:cubicBezTo>
                  <a:pt x="4843" y="3756"/>
                  <a:pt x="4837" y="3579"/>
                  <a:pt x="4837" y="3404"/>
                </a:cubicBezTo>
                <a:cubicBezTo>
                  <a:pt x="4837" y="2803"/>
                  <a:pt x="4704" y="1302"/>
                  <a:pt x="5404" y="969"/>
                </a:cubicBezTo>
                <a:cubicBezTo>
                  <a:pt x="5473" y="934"/>
                  <a:pt x="5539" y="919"/>
                  <a:pt x="5600" y="919"/>
                </a:cubicBezTo>
                <a:close/>
                <a:moveTo>
                  <a:pt x="2127" y="2545"/>
                </a:moveTo>
                <a:cubicBezTo>
                  <a:pt x="2894" y="2545"/>
                  <a:pt x="3611" y="3480"/>
                  <a:pt x="3917" y="4097"/>
                </a:cubicBezTo>
                <a:lnTo>
                  <a:pt x="3917" y="4097"/>
                </a:lnTo>
                <a:cubicBezTo>
                  <a:pt x="3967" y="4686"/>
                  <a:pt x="4094" y="5263"/>
                  <a:pt x="4350" y="5780"/>
                </a:cubicBezTo>
                <a:lnTo>
                  <a:pt x="4350" y="5780"/>
                </a:lnTo>
                <a:cubicBezTo>
                  <a:pt x="4367" y="5914"/>
                  <a:pt x="4381" y="6048"/>
                  <a:pt x="4390" y="6182"/>
                </a:cubicBezTo>
                <a:lnTo>
                  <a:pt x="4390" y="6182"/>
                </a:lnTo>
                <a:cubicBezTo>
                  <a:pt x="4175" y="6257"/>
                  <a:pt x="3964" y="6291"/>
                  <a:pt x="3758" y="6291"/>
                </a:cubicBezTo>
                <a:cubicBezTo>
                  <a:pt x="2917" y="6291"/>
                  <a:pt x="2175" y="5715"/>
                  <a:pt x="1735" y="4938"/>
                </a:cubicBezTo>
                <a:cubicBezTo>
                  <a:pt x="1401" y="4404"/>
                  <a:pt x="901" y="2937"/>
                  <a:pt x="1802" y="2603"/>
                </a:cubicBezTo>
                <a:cubicBezTo>
                  <a:pt x="1910" y="2563"/>
                  <a:pt x="2019" y="2545"/>
                  <a:pt x="2127" y="2545"/>
                </a:cubicBezTo>
                <a:close/>
                <a:moveTo>
                  <a:pt x="10594" y="3135"/>
                </a:moveTo>
                <a:cubicBezTo>
                  <a:pt x="10768" y="3135"/>
                  <a:pt x="10931" y="3176"/>
                  <a:pt x="11075" y="3270"/>
                </a:cubicBezTo>
                <a:cubicBezTo>
                  <a:pt x="11542" y="3571"/>
                  <a:pt x="11442" y="4338"/>
                  <a:pt x="11275" y="4805"/>
                </a:cubicBezTo>
                <a:cubicBezTo>
                  <a:pt x="11042" y="5338"/>
                  <a:pt x="10641" y="5772"/>
                  <a:pt x="10141" y="6072"/>
                </a:cubicBezTo>
                <a:cubicBezTo>
                  <a:pt x="9361" y="6563"/>
                  <a:pt x="8432" y="6681"/>
                  <a:pt x="7513" y="6695"/>
                </a:cubicBezTo>
                <a:lnTo>
                  <a:pt x="7513" y="6695"/>
                </a:lnTo>
                <a:cubicBezTo>
                  <a:pt x="7183" y="6649"/>
                  <a:pt x="6844" y="6634"/>
                  <a:pt x="6505" y="6634"/>
                </a:cubicBezTo>
                <a:cubicBezTo>
                  <a:pt x="6485" y="6634"/>
                  <a:pt x="6465" y="6634"/>
                  <a:pt x="6444" y="6634"/>
                </a:cubicBezTo>
                <a:lnTo>
                  <a:pt x="6444" y="6634"/>
                </a:lnTo>
                <a:cubicBezTo>
                  <a:pt x="6448" y="6627"/>
                  <a:pt x="6451" y="6620"/>
                  <a:pt x="6454" y="6612"/>
                </a:cubicBezTo>
                <a:lnTo>
                  <a:pt x="6454" y="6612"/>
                </a:lnTo>
                <a:cubicBezTo>
                  <a:pt x="6891" y="5864"/>
                  <a:pt x="7447" y="5182"/>
                  <a:pt x="8073" y="4605"/>
                </a:cubicBezTo>
                <a:cubicBezTo>
                  <a:pt x="8573" y="4160"/>
                  <a:pt x="9723" y="3135"/>
                  <a:pt x="10594" y="3135"/>
                </a:cubicBezTo>
                <a:close/>
                <a:moveTo>
                  <a:pt x="6540" y="7614"/>
                </a:moveTo>
                <a:cubicBezTo>
                  <a:pt x="6696" y="7616"/>
                  <a:pt x="6853" y="7618"/>
                  <a:pt x="7009" y="7618"/>
                </a:cubicBezTo>
                <a:cubicBezTo>
                  <a:pt x="7109" y="7618"/>
                  <a:pt x="7208" y="7617"/>
                  <a:pt x="7307" y="7616"/>
                </a:cubicBezTo>
                <a:lnTo>
                  <a:pt x="7307" y="7616"/>
                </a:lnTo>
                <a:cubicBezTo>
                  <a:pt x="7800" y="7665"/>
                  <a:pt x="8279" y="7802"/>
                  <a:pt x="8673" y="8140"/>
                </a:cubicBezTo>
                <a:cubicBezTo>
                  <a:pt x="9240" y="8641"/>
                  <a:pt x="9440" y="9475"/>
                  <a:pt x="9174" y="10209"/>
                </a:cubicBezTo>
                <a:cubicBezTo>
                  <a:pt x="9048" y="10586"/>
                  <a:pt x="8684" y="10845"/>
                  <a:pt x="8279" y="10845"/>
                </a:cubicBezTo>
                <a:cubicBezTo>
                  <a:pt x="8255" y="10845"/>
                  <a:pt x="8231" y="10844"/>
                  <a:pt x="8206" y="10842"/>
                </a:cubicBezTo>
                <a:cubicBezTo>
                  <a:pt x="7739" y="10776"/>
                  <a:pt x="7539" y="10109"/>
                  <a:pt x="7372" y="9742"/>
                </a:cubicBezTo>
                <a:cubicBezTo>
                  <a:pt x="7052" y="9048"/>
                  <a:pt x="6775" y="8333"/>
                  <a:pt x="6540" y="7614"/>
                </a:cubicBezTo>
                <a:close/>
                <a:moveTo>
                  <a:pt x="4520" y="7290"/>
                </a:moveTo>
                <a:cubicBezTo>
                  <a:pt x="4587" y="7326"/>
                  <a:pt x="4659" y="7354"/>
                  <a:pt x="4737" y="7373"/>
                </a:cubicBezTo>
                <a:cubicBezTo>
                  <a:pt x="4772" y="7381"/>
                  <a:pt x="4807" y="7385"/>
                  <a:pt x="4841" y="7385"/>
                </a:cubicBezTo>
                <a:cubicBezTo>
                  <a:pt x="4946" y="7385"/>
                  <a:pt x="5045" y="7351"/>
                  <a:pt x="5128" y="7294"/>
                </a:cubicBezTo>
                <a:lnTo>
                  <a:pt x="5128" y="7294"/>
                </a:lnTo>
                <a:cubicBezTo>
                  <a:pt x="5147" y="7485"/>
                  <a:pt x="5281" y="7643"/>
                  <a:pt x="5447" y="7709"/>
                </a:cubicBezTo>
                <a:lnTo>
                  <a:pt x="5447" y="7709"/>
                </a:lnTo>
                <a:cubicBezTo>
                  <a:pt x="5420" y="8415"/>
                  <a:pt x="5227" y="9122"/>
                  <a:pt x="4904" y="9742"/>
                </a:cubicBezTo>
                <a:cubicBezTo>
                  <a:pt x="4737" y="10109"/>
                  <a:pt x="4504" y="10409"/>
                  <a:pt x="4237" y="10709"/>
                </a:cubicBezTo>
                <a:cubicBezTo>
                  <a:pt x="4062" y="10913"/>
                  <a:pt x="3659" y="11446"/>
                  <a:pt x="3338" y="11446"/>
                </a:cubicBezTo>
                <a:cubicBezTo>
                  <a:pt x="3290" y="11446"/>
                  <a:pt x="3245" y="11435"/>
                  <a:pt x="3203" y="11409"/>
                </a:cubicBezTo>
                <a:cubicBezTo>
                  <a:pt x="2869" y="11243"/>
                  <a:pt x="2836" y="10509"/>
                  <a:pt x="2836" y="10209"/>
                </a:cubicBezTo>
                <a:cubicBezTo>
                  <a:pt x="2836" y="9808"/>
                  <a:pt x="2936" y="9408"/>
                  <a:pt x="3103" y="9074"/>
                </a:cubicBezTo>
                <a:cubicBezTo>
                  <a:pt x="3479" y="8403"/>
                  <a:pt x="3963" y="7797"/>
                  <a:pt x="4520" y="7290"/>
                </a:cubicBezTo>
                <a:close/>
                <a:moveTo>
                  <a:pt x="5546" y="1"/>
                </a:moveTo>
                <a:cubicBezTo>
                  <a:pt x="5443" y="1"/>
                  <a:pt x="5340" y="12"/>
                  <a:pt x="5237" y="35"/>
                </a:cubicBezTo>
                <a:cubicBezTo>
                  <a:pt x="4173" y="294"/>
                  <a:pt x="3977" y="1521"/>
                  <a:pt x="3922" y="2496"/>
                </a:cubicBezTo>
                <a:lnTo>
                  <a:pt x="3922" y="2496"/>
                </a:lnTo>
                <a:cubicBezTo>
                  <a:pt x="3405" y="2006"/>
                  <a:pt x="2709" y="1609"/>
                  <a:pt x="2036" y="1609"/>
                </a:cubicBezTo>
                <a:cubicBezTo>
                  <a:pt x="1674" y="1609"/>
                  <a:pt x="1318" y="1724"/>
                  <a:pt x="1001" y="2003"/>
                </a:cubicBezTo>
                <a:cubicBezTo>
                  <a:pt x="0" y="2837"/>
                  <a:pt x="334" y="4438"/>
                  <a:pt x="901" y="5439"/>
                </a:cubicBezTo>
                <a:cubicBezTo>
                  <a:pt x="1421" y="6321"/>
                  <a:pt x="2310" y="7035"/>
                  <a:pt x="3297" y="7205"/>
                </a:cubicBezTo>
                <a:lnTo>
                  <a:pt x="3297" y="7205"/>
                </a:lnTo>
                <a:cubicBezTo>
                  <a:pt x="2731" y="7808"/>
                  <a:pt x="2251" y="8488"/>
                  <a:pt x="2035" y="9308"/>
                </a:cubicBezTo>
                <a:cubicBezTo>
                  <a:pt x="1768" y="10242"/>
                  <a:pt x="1835" y="11776"/>
                  <a:pt x="2836" y="12310"/>
                </a:cubicBezTo>
                <a:cubicBezTo>
                  <a:pt x="2984" y="12397"/>
                  <a:pt x="3137" y="12435"/>
                  <a:pt x="3291" y="12435"/>
                </a:cubicBezTo>
                <a:cubicBezTo>
                  <a:pt x="4144" y="12435"/>
                  <a:pt x="5042" y="11264"/>
                  <a:pt x="5438" y="10642"/>
                </a:cubicBezTo>
                <a:cubicBezTo>
                  <a:pt x="5725" y="10197"/>
                  <a:pt x="5944" y="9721"/>
                  <a:pt x="6095" y="9227"/>
                </a:cubicBezTo>
                <a:lnTo>
                  <a:pt x="6095" y="9227"/>
                </a:lnTo>
                <a:cubicBezTo>
                  <a:pt x="6120" y="9287"/>
                  <a:pt x="6146" y="9348"/>
                  <a:pt x="6171" y="9408"/>
                </a:cubicBezTo>
                <a:cubicBezTo>
                  <a:pt x="6372" y="10008"/>
                  <a:pt x="6672" y="10609"/>
                  <a:pt x="7039" y="11176"/>
                </a:cubicBezTo>
                <a:cubicBezTo>
                  <a:pt x="7372" y="11592"/>
                  <a:pt x="7815" y="11778"/>
                  <a:pt x="8262" y="11778"/>
                </a:cubicBezTo>
                <a:cubicBezTo>
                  <a:pt x="8889" y="11778"/>
                  <a:pt x="9524" y="11413"/>
                  <a:pt x="9874" y="10809"/>
                </a:cubicBezTo>
                <a:cubicBezTo>
                  <a:pt x="10408" y="9842"/>
                  <a:pt x="10274" y="8641"/>
                  <a:pt x="9574" y="7774"/>
                </a:cubicBezTo>
                <a:cubicBezTo>
                  <a:pt x="9468" y="7638"/>
                  <a:pt x="9354" y="7518"/>
                  <a:pt x="9233" y="7412"/>
                </a:cubicBezTo>
                <a:lnTo>
                  <a:pt x="9233" y="7412"/>
                </a:lnTo>
                <a:cubicBezTo>
                  <a:pt x="9892" y="7257"/>
                  <a:pt x="10518" y="6990"/>
                  <a:pt x="11075" y="6539"/>
                </a:cubicBezTo>
                <a:cubicBezTo>
                  <a:pt x="12076" y="5705"/>
                  <a:pt x="12876" y="3971"/>
                  <a:pt x="11909" y="2803"/>
                </a:cubicBezTo>
                <a:cubicBezTo>
                  <a:pt x="11558" y="2373"/>
                  <a:pt x="11118" y="2208"/>
                  <a:pt x="10652" y="2208"/>
                </a:cubicBezTo>
                <a:cubicBezTo>
                  <a:pt x="9747" y="2208"/>
                  <a:pt x="8745" y="2830"/>
                  <a:pt x="8106" y="3337"/>
                </a:cubicBezTo>
                <a:cubicBezTo>
                  <a:pt x="7769" y="3594"/>
                  <a:pt x="7448" y="3873"/>
                  <a:pt x="7147" y="4171"/>
                </a:cubicBezTo>
                <a:lnTo>
                  <a:pt x="7147" y="4171"/>
                </a:lnTo>
                <a:cubicBezTo>
                  <a:pt x="7208" y="3742"/>
                  <a:pt x="7239" y="3307"/>
                  <a:pt x="7239" y="2870"/>
                </a:cubicBezTo>
                <a:cubicBezTo>
                  <a:pt x="7239" y="2136"/>
                  <a:pt x="7239" y="1336"/>
                  <a:pt x="6839" y="735"/>
                </a:cubicBezTo>
                <a:cubicBezTo>
                  <a:pt x="6534" y="265"/>
                  <a:pt x="6046" y="1"/>
                  <a:pt x="554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222" name="Google Shape;222;p6"/>
          <p:cNvGrpSpPr/>
          <p:nvPr/>
        </p:nvGrpSpPr>
        <p:grpSpPr>
          <a:xfrm>
            <a:off x="8632975" y="3425438"/>
            <a:ext cx="311900" cy="314700"/>
            <a:chOff x="8571050" y="1873050"/>
            <a:chExt cx="311900" cy="314700"/>
          </a:xfrm>
        </p:grpSpPr>
        <p:sp>
          <p:nvSpPr>
            <p:cNvPr id="223" name="Google Shape;223;p6"/>
            <p:cNvSpPr/>
            <p:nvPr/>
          </p:nvSpPr>
          <p:spPr>
            <a:xfrm>
              <a:off x="8571050" y="1873050"/>
              <a:ext cx="311900" cy="314700"/>
            </a:xfrm>
            <a:custGeom>
              <a:avLst/>
              <a:gdLst/>
              <a:ahLst/>
              <a:cxnLst/>
              <a:rect l="l" t="t" r="r" b="b"/>
              <a:pathLst>
                <a:path w="12476" h="12588" extrusionOk="0">
                  <a:moveTo>
                    <a:pt x="6515" y="929"/>
                  </a:moveTo>
                  <a:cubicBezTo>
                    <a:pt x="7071" y="929"/>
                    <a:pt x="7622" y="1043"/>
                    <a:pt x="8139" y="1298"/>
                  </a:cubicBezTo>
                  <a:cubicBezTo>
                    <a:pt x="8210" y="1327"/>
                    <a:pt x="8279" y="1340"/>
                    <a:pt x="8345" y="1340"/>
                  </a:cubicBezTo>
                  <a:cubicBezTo>
                    <a:pt x="8479" y="1340"/>
                    <a:pt x="8599" y="1286"/>
                    <a:pt x="8691" y="1204"/>
                  </a:cubicBezTo>
                  <a:lnTo>
                    <a:pt x="8691" y="1204"/>
                  </a:lnTo>
                  <a:cubicBezTo>
                    <a:pt x="8751" y="1239"/>
                    <a:pt x="8804" y="1285"/>
                    <a:pt x="8873" y="1331"/>
                  </a:cubicBezTo>
                  <a:cubicBezTo>
                    <a:pt x="9107" y="1498"/>
                    <a:pt x="9307" y="1665"/>
                    <a:pt x="9507" y="1865"/>
                  </a:cubicBezTo>
                  <a:cubicBezTo>
                    <a:pt x="9907" y="2265"/>
                    <a:pt x="10241" y="2699"/>
                    <a:pt x="10508" y="3166"/>
                  </a:cubicBezTo>
                  <a:cubicBezTo>
                    <a:pt x="11108" y="4267"/>
                    <a:pt x="11408" y="5468"/>
                    <a:pt x="11442" y="6735"/>
                  </a:cubicBezTo>
                  <a:cubicBezTo>
                    <a:pt x="11475" y="7936"/>
                    <a:pt x="11442" y="9404"/>
                    <a:pt x="10508" y="10304"/>
                  </a:cubicBezTo>
                  <a:cubicBezTo>
                    <a:pt x="9674" y="11038"/>
                    <a:pt x="8640" y="11505"/>
                    <a:pt x="7539" y="11605"/>
                  </a:cubicBezTo>
                  <a:cubicBezTo>
                    <a:pt x="7275" y="11644"/>
                    <a:pt x="7012" y="11662"/>
                    <a:pt x="6751" y="11662"/>
                  </a:cubicBezTo>
                  <a:cubicBezTo>
                    <a:pt x="4966" y="11662"/>
                    <a:pt x="3287" y="10784"/>
                    <a:pt x="2268" y="9270"/>
                  </a:cubicBezTo>
                  <a:cubicBezTo>
                    <a:pt x="1101" y="7569"/>
                    <a:pt x="1034" y="5368"/>
                    <a:pt x="2035" y="3566"/>
                  </a:cubicBezTo>
                  <a:cubicBezTo>
                    <a:pt x="2924" y="2093"/>
                    <a:pt x="4742" y="929"/>
                    <a:pt x="6515" y="929"/>
                  </a:cubicBezTo>
                  <a:close/>
                  <a:moveTo>
                    <a:pt x="6555" y="0"/>
                  </a:moveTo>
                  <a:cubicBezTo>
                    <a:pt x="4670" y="0"/>
                    <a:pt x="2774" y="1021"/>
                    <a:pt x="1635" y="2499"/>
                  </a:cubicBezTo>
                  <a:cubicBezTo>
                    <a:pt x="100" y="4567"/>
                    <a:pt x="0" y="7336"/>
                    <a:pt x="1334" y="9537"/>
                  </a:cubicBezTo>
                  <a:cubicBezTo>
                    <a:pt x="2520" y="11456"/>
                    <a:pt x="4636" y="12587"/>
                    <a:pt x="6855" y="12587"/>
                  </a:cubicBezTo>
                  <a:cubicBezTo>
                    <a:pt x="7259" y="12587"/>
                    <a:pt x="7667" y="12550"/>
                    <a:pt x="8073" y="12473"/>
                  </a:cubicBezTo>
                  <a:cubicBezTo>
                    <a:pt x="9407" y="12239"/>
                    <a:pt x="10641" y="11539"/>
                    <a:pt x="11542" y="10505"/>
                  </a:cubicBezTo>
                  <a:cubicBezTo>
                    <a:pt x="12476" y="9337"/>
                    <a:pt x="12442" y="7469"/>
                    <a:pt x="12309" y="6035"/>
                  </a:cubicBezTo>
                  <a:cubicBezTo>
                    <a:pt x="12209" y="4434"/>
                    <a:pt x="11608" y="2866"/>
                    <a:pt x="10574" y="1632"/>
                  </a:cubicBezTo>
                  <a:cubicBezTo>
                    <a:pt x="10074" y="1031"/>
                    <a:pt x="9507" y="531"/>
                    <a:pt x="8806" y="197"/>
                  </a:cubicBezTo>
                  <a:cubicBezTo>
                    <a:pt x="8667" y="128"/>
                    <a:pt x="8499" y="91"/>
                    <a:pt x="8331" y="91"/>
                  </a:cubicBezTo>
                  <a:cubicBezTo>
                    <a:pt x="8179" y="91"/>
                    <a:pt x="8029" y="121"/>
                    <a:pt x="7902" y="185"/>
                  </a:cubicBezTo>
                  <a:lnTo>
                    <a:pt x="7902" y="185"/>
                  </a:lnTo>
                  <a:cubicBezTo>
                    <a:pt x="7461" y="59"/>
                    <a:pt x="7008" y="0"/>
                    <a:pt x="65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4" name="Google Shape;224;p6"/>
            <p:cNvSpPr/>
            <p:nvPr/>
          </p:nvSpPr>
          <p:spPr>
            <a:xfrm>
              <a:off x="8662775" y="1977975"/>
              <a:ext cx="28375" cy="42475"/>
            </a:xfrm>
            <a:custGeom>
              <a:avLst/>
              <a:gdLst/>
              <a:ahLst/>
              <a:cxnLst/>
              <a:rect l="l" t="t" r="r" b="b"/>
              <a:pathLst>
                <a:path w="1135" h="1699" extrusionOk="0">
                  <a:moveTo>
                    <a:pt x="617" y="0"/>
                  </a:moveTo>
                  <a:cubicBezTo>
                    <a:pt x="537" y="0"/>
                    <a:pt x="463" y="29"/>
                    <a:pt x="401" y="70"/>
                  </a:cubicBezTo>
                  <a:cubicBezTo>
                    <a:pt x="267" y="136"/>
                    <a:pt x="201" y="237"/>
                    <a:pt x="167" y="337"/>
                  </a:cubicBezTo>
                  <a:lnTo>
                    <a:pt x="145" y="437"/>
                  </a:lnTo>
                  <a:lnTo>
                    <a:pt x="145" y="437"/>
                  </a:lnTo>
                  <a:cubicBezTo>
                    <a:pt x="127" y="470"/>
                    <a:pt x="112" y="503"/>
                    <a:pt x="101" y="537"/>
                  </a:cubicBezTo>
                  <a:lnTo>
                    <a:pt x="0" y="1104"/>
                  </a:lnTo>
                  <a:cubicBezTo>
                    <a:pt x="0" y="1171"/>
                    <a:pt x="0" y="1237"/>
                    <a:pt x="0" y="1271"/>
                  </a:cubicBezTo>
                  <a:cubicBezTo>
                    <a:pt x="0" y="1337"/>
                    <a:pt x="34" y="1404"/>
                    <a:pt x="67" y="1471"/>
                  </a:cubicBezTo>
                  <a:cubicBezTo>
                    <a:pt x="159" y="1608"/>
                    <a:pt x="313" y="1698"/>
                    <a:pt x="476" y="1698"/>
                  </a:cubicBezTo>
                  <a:cubicBezTo>
                    <a:pt x="551" y="1698"/>
                    <a:pt x="628" y="1679"/>
                    <a:pt x="701" y="1638"/>
                  </a:cubicBezTo>
                  <a:cubicBezTo>
                    <a:pt x="801" y="1571"/>
                    <a:pt x="901" y="1471"/>
                    <a:pt x="934" y="1337"/>
                  </a:cubicBezTo>
                  <a:cubicBezTo>
                    <a:pt x="968" y="1104"/>
                    <a:pt x="1035" y="837"/>
                    <a:pt x="1101" y="603"/>
                  </a:cubicBezTo>
                  <a:cubicBezTo>
                    <a:pt x="1135" y="470"/>
                    <a:pt x="1101" y="337"/>
                    <a:pt x="1035" y="237"/>
                  </a:cubicBezTo>
                  <a:cubicBezTo>
                    <a:pt x="968" y="136"/>
                    <a:pt x="868" y="36"/>
                    <a:pt x="768" y="36"/>
                  </a:cubicBezTo>
                  <a:cubicBezTo>
                    <a:pt x="717" y="11"/>
                    <a:pt x="666" y="0"/>
                    <a:pt x="6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5" name="Google Shape;225;p6"/>
            <p:cNvSpPr/>
            <p:nvPr/>
          </p:nvSpPr>
          <p:spPr>
            <a:xfrm>
              <a:off x="8738650" y="1982725"/>
              <a:ext cx="30900" cy="44550"/>
            </a:xfrm>
            <a:custGeom>
              <a:avLst/>
              <a:gdLst/>
              <a:ahLst/>
              <a:cxnLst/>
              <a:rect l="l" t="t" r="r" b="b"/>
              <a:pathLst>
                <a:path w="1236" h="1782" extrusionOk="0">
                  <a:moveTo>
                    <a:pt x="781" y="0"/>
                  </a:moveTo>
                  <a:cubicBezTo>
                    <a:pt x="697" y="0"/>
                    <a:pt x="599" y="31"/>
                    <a:pt x="501" y="80"/>
                  </a:cubicBezTo>
                  <a:cubicBezTo>
                    <a:pt x="469" y="102"/>
                    <a:pt x="440" y="127"/>
                    <a:pt x="414" y="154"/>
                  </a:cubicBezTo>
                  <a:lnTo>
                    <a:pt x="414" y="154"/>
                  </a:lnTo>
                  <a:cubicBezTo>
                    <a:pt x="321" y="194"/>
                    <a:pt x="232" y="289"/>
                    <a:pt x="201" y="413"/>
                  </a:cubicBezTo>
                  <a:cubicBezTo>
                    <a:pt x="168" y="680"/>
                    <a:pt x="101" y="947"/>
                    <a:pt x="34" y="1181"/>
                  </a:cubicBezTo>
                  <a:cubicBezTo>
                    <a:pt x="1" y="1314"/>
                    <a:pt x="34" y="1448"/>
                    <a:pt x="68" y="1548"/>
                  </a:cubicBezTo>
                  <a:cubicBezTo>
                    <a:pt x="134" y="1648"/>
                    <a:pt x="234" y="1748"/>
                    <a:pt x="368" y="1781"/>
                  </a:cubicBezTo>
                  <a:cubicBezTo>
                    <a:pt x="468" y="1781"/>
                    <a:pt x="601" y="1781"/>
                    <a:pt x="735" y="1714"/>
                  </a:cubicBezTo>
                  <a:cubicBezTo>
                    <a:pt x="835" y="1648"/>
                    <a:pt x="902" y="1548"/>
                    <a:pt x="935" y="1448"/>
                  </a:cubicBezTo>
                  <a:cubicBezTo>
                    <a:pt x="1035" y="1147"/>
                    <a:pt x="1135" y="880"/>
                    <a:pt x="1202" y="614"/>
                  </a:cubicBezTo>
                  <a:cubicBezTo>
                    <a:pt x="1235" y="480"/>
                    <a:pt x="1235" y="347"/>
                    <a:pt x="1168" y="247"/>
                  </a:cubicBezTo>
                  <a:cubicBezTo>
                    <a:pt x="1102" y="147"/>
                    <a:pt x="1002" y="47"/>
                    <a:pt x="868" y="13"/>
                  </a:cubicBezTo>
                  <a:cubicBezTo>
                    <a:pt x="841" y="4"/>
                    <a:pt x="812" y="0"/>
                    <a:pt x="7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6" name="Google Shape;226;p6"/>
            <p:cNvSpPr/>
            <p:nvPr/>
          </p:nvSpPr>
          <p:spPr>
            <a:xfrm>
              <a:off x="8636225" y="2044500"/>
              <a:ext cx="150825" cy="63025"/>
            </a:xfrm>
            <a:custGeom>
              <a:avLst/>
              <a:gdLst/>
              <a:ahLst/>
              <a:cxnLst/>
              <a:rect l="l" t="t" r="r" b="b"/>
              <a:pathLst>
                <a:path w="6033" h="2521" extrusionOk="0">
                  <a:moveTo>
                    <a:pt x="617" y="1"/>
                  </a:moveTo>
                  <a:cubicBezTo>
                    <a:pt x="314" y="1"/>
                    <a:pt x="1" y="262"/>
                    <a:pt x="162" y="644"/>
                  </a:cubicBezTo>
                  <a:cubicBezTo>
                    <a:pt x="362" y="1912"/>
                    <a:pt x="1696" y="2446"/>
                    <a:pt x="2830" y="2512"/>
                  </a:cubicBezTo>
                  <a:cubicBezTo>
                    <a:pt x="2931" y="2518"/>
                    <a:pt x="3031" y="2520"/>
                    <a:pt x="3131" y="2520"/>
                  </a:cubicBezTo>
                  <a:cubicBezTo>
                    <a:pt x="3663" y="2520"/>
                    <a:pt x="4188" y="2442"/>
                    <a:pt x="4665" y="2246"/>
                  </a:cubicBezTo>
                  <a:cubicBezTo>
                    <a:pt x="5232" y="2012"/>
                    <a:pt x="5666" y="1578"/>
                    <a:pt x="5933" y="1045"/>
                  </a:cubicBezTo>
                  <a:cubicBezTo>
                    <a:pt x="6033" y="811"/>
                    <a:pt x="5966" y="544"/>
                    <a:pt x="5766" y="411"/>
                  </a:cubicBezTo>
                  <a:cubicBezTo>
                    <a:pt x="5683" y="364"/>
                    <a:pt x="5592" y="341"/>
                    <a:pt x="5504" y="341"/>
                  </a:cubicBezTo>
                  <a:cubicBezTo>
                    <a:pt x="5345" y="341"/>
                    <a:pt x="5197" y="415"/>
                    <a:pt x="5132" y="544"/>
                  </a:cubicBezTo>
                  <a:cubicBezTo>
                    <a:pt x="4965" y="945"/>
                    <a:pt x="4665" y="1245"/>
                    <a:pt x="4298" y="1378"/>
                  </a:cubicBezTo>
                  <a:cubicBezTo>
                    <a:pt x="3937" y="1517"/>
                    <a:pt x="3552" y="1587"/>
                    <a:pt x="3164" y="1587"/>
                  </a:cubicBezTo>
                  <a:cubicBezTo>
                    <a:pt x="3086" y="1587"/>
                    <a:pt x="3008" y="1584"/>
                    <a:pt x="2930" y="1578"/>
                  </a:cubicBezTo>
                  <a:cubicBezTo>
                    <a:pt x="2163" y="1545"/>
                    <a:pt x="1196" y="1278"/>
                    <a:pt x="1062" y="378"/>
                  </a:cubicBezTo>
                  <a:cubicBezTo>
                    <a:pt x="1010" y="113"/>
                    <a:pt x="815" y="1"/>
                    <a:pt x="6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8" name="Google Shape;228;p7"/>
          <p:cNvGrpSpPr/>
          <p:nvPr/>
        </p:nvGrpSpPr>
        <p:grpSpPr>
          <a:xfrm>
            <a:off x="95" y="25"/>
            <a:ext cx="9143969" cy="5143446"/>
            <a:chOff x="95" y="25"/>
            <a:chExt cx="9143969" cy="5143446"/>
          </a:xfrm>
        </p:grpSpPr>
        <p:sp>
          <p:nvSpPr>
            <p:cNvPr id="229" name="Google Shape;229;p7"/>
            <p:cNvSpPr/>
            <p:nvPr/>
          </p:nvSpPr>
          <p:spPr>
            <a:xfrm>
              <a:off x="95" y="484705"/>
              <a:ext cx="9143969" cy="13289"/>
            </a:xfrm>
            <a:custGeom>
              <a:avLst/>
              <a:gdLst/>
              <a:ahLst/>
              <a:cxnLst/>
              <a:rect l="l" t="t" r="r" b="b"/>
              <a:pathLst>
                <a:path w="63221" h="222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30" name="Google Shape;230;p7"/>
            <p:cNvSpPr/>
            <p:nvPr/>
          </p:nvSpPr>
          <p:spPr>
            <a:xfrm>
              <a:off x="95" y="677226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0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31" name="Google Shape;231;p7"/>
            <p:cNvSpPr/>
            <p:nvPr/>
          </p:nvSpPr>
          <p:spPr>
            <a:xfrm>
              <a:off x="95" y="869746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60"/>
                  </a:lnTo>
                  <a:lnTo>
                    <a:pt x="63221" y="260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32" name="Google Shape;232;p7"/>
            <p:cNvSpPr/>
            <p:nvPr/>
          </p:nvSpPr>
          <p:spPr>
            <a:xfrm>
              <a:off x="95" y="1064542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33" name="Google Shape;233;p7"/>
            <p:cNvSpPr/>
            <p:nvPr/>
          </p:nvSpPr>
          <p:spPr>
            <a:xfrm>
              <a:off x="95" y="1257062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1"/>
                  </a:moveTo>
                  <a:lnTo>
                    <a:pt x="1" y="223"/>
                  </a:lnTo>
                  <a:lnTo>
                    <a:pt x="63221" y="223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34" name="Google Shape;234;p7"/>
            <p:cNvSpPr/>
            <p:nvPr/>
          </p:nvSpPr>
          <p:spPr>
            <a:xfrm>
              <a:off x="95" y="1449643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35" name="Google Shape;235;p7"/>
            <p:cNvSpPr/>
            <p:nvPr/>
          </p:nvSpPr>
          <p:spPr>
            <a:xfrm>
              <a:off x="95" y="1642163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60"/>
                  </a:lnTo>
                  <a:lnTo>
                    <a:pt x="63221" y="260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36" name="Google Shape;236;p7"/>
            <p:cNvSpPr/>
            <p:nvPr/>
          </p:nvSpPr>
          <p:spPr>
            <a:xfrm>
              <a:off x="95" y="1834744"/>
              <a:ext cx="9143969" cy="15504"/>
            </a:xfrm>
            <a:custGeom>
              <a:avLst/>
              <a:gdLst/>
              <a:ahLst/>
              <a:cxnLst/>
              <a:rect l="l" t="t" r="r" b="b"/>
              <a:pathLst>
                <a:path w="63221" h="259" extrusionOk="0">
                  <a:moveTo>
                    <a:pt x="1" y="0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37" name="Google Shape;237;p7"/>
            <p:cNvSpPr/>
            <p:nvPr/>
          </p:nvSpPr>
          <p:spPr>
            <a:xfrm>
              <a:off x="95" y="2029479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1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38" name="Google Shape;238;p7"/>
            <p:cNvSpPr/>
            <p:nvPr/>
          </p:nvSpPr>
          <p:spPr>
            <a:xfrm>
              <a:off x="95" y="2222059"/>
              <a:ext cx="9143969" cy="13289"/>
            </a:xfrm>
            <a:custGeom>
              <a:avLst/>
              <a:gdLst/>
              <a:ahLst/>
              <a:cxnLst/>
              <a:rect l="l" t="t" r="r" b="b"/>
              <a:pathLst>
                <a:path w="63221" h="222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39" name="Google Shape;239;p7"/>
            <p:cNvSpPr/>
            <p:nvPr/>
          </p:nvSpPr>
          <p:spPr>
            <a:xfrm>
              <a:off x="95" y="2414580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0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0" name="Google Shape;240;p7"/>
            <p:cNvSpPr/>
            <p:nvPr/>
          </p:nvSpPr>
          <p:spPr>
            <a:xfrm>
              <a:off x="95" y="2607100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60"/>
                  </a:lnTo>
                  <a:lnTo>
                    <a:pt x="63221" y="260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1" name="Google Shape;241;p7"/>
            <p:cNvSpPr/>
            <p:nvPr/>
          </p:nvSpPr>
          <p:spPr>
            <a:xfrm>
              <a:off x="95" y="2801896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2" name="Google Shape;242;p7"/>
            <p:cNvSpPr/>
            <p:nvPr/>
          </p:nvSpPr>
          <p:spPr>
            <a:xfrm>
              <a:off x="95" y="2994416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1"/>
                  </a:moveTo>
                  <a:lnTo>
                    <a:pt x="1" y="223"/>
                  </a:lnTo>
                  <a:lnTo>
                    <a:pt x="63221" y="223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3" name="Google Shape;243;p7"/>
            <p:cNvSpPr/>
            <p:nvPr/>
          </p:nvSpPr>
          <p:spPr>
            <a:xfrm>
              <a:off x="95" y="3186997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4" name="Google Shape;244;p7"/>
            <p:cNvSpPr/>
            <p:nvPr/>
          </p:nvSpPr>
          <p:spPr>
            <a:xfrm>
              <a:off x="95" y="3379517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60"/>
                  </a:lnTo>
                  <a:lnTo>
                    <a:pt x="63221" y="260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5" name="Google Shape;245;p7"/>
            <p:cNvSpPr/>
            <p:nvPr/>
          </p:nvSpPr>
          <p:spPr>
            <a:xfrm>
              <a:off x="95" y="3572098"/>
              <a:ext cx="9143969" cy="15504"/>
            </a:xfrm>
            <a:custGeom>
              <a:avLst/>
              <a:gdLst/>
              <a:ahLst/>
              <a:cxnLst/>
              <a:rect l="l" t="t" r="r" b="b"/>
              <a:pathLst>
                <a:path w="63221" h="259" extrusionOk="0">
                  <a:moveTo>
                    <a:pt x="1" y="0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6" name="Google Shape;246;p7"/>
            <p:cNvSpPr/>
            <p:nvPr/>
          </p:nvSpPr>
          <p:spPr>
            <a:xfrm>
              <a:off x="95" y="3764618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7" name="Google Shape;247;p7"/>
            <p:cNvSpPr/>
            <p:nvPr/>
          </p:nvSpPr>
          <p:spPr>
            <a:xfrm>
              <a:off x="95" y="3959413"/>
              <a:ext cx="9143969" cy="13289"/>
            </a:xfrm>
            <a:custGeom>
              <a:avLst/>
              <a:gdLst/>
              <a:ahLst/>
              <a:cxnLst/>
              <a:rect l="l" t="t" r="r" b="b"/>
              <a:pathLst>
                <a:path w="63221" h="222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8" name="Google Shape;248;p7"/>
            <p:cNvSpPr/>
            <p:nvPr/>
          </p:nvSpPr>
          <p:spPr>
            <a:xfrm>
              <a:off x="95" y="4151934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1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9" name="Google Shape;249;p7"/>
            <p:cNvSpPr/>
            <p:nvPr/>
          </p:nvSpPr>
          <p:spPr>
            <a:xfrm>
              <a:off x="95" y="4344454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60"/>
                  </a:lnTo>
                  <a:lnTo>
                    <a:pt x="63221" y="260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0" name="Google Shape;250;p7"/>
            <p:cNvSpPr/>
            <p:nvPr/>
          </p:nvSpPr>
          <p:spPr>
            <a:xfrm>
              <a:off x="95" y="4537035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0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1" name="Google Shape;251;p7"/>
            <p:cNvSpPr/>
            <p:nvPr/>
          </p:nvSpPr>
          <p:spPr>
            <a:xfrm>
              <a:off x="95" y="4731770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1"/>
                  </a:moveTo>
                  <a:lnTo>
                    <a:pt x="1" y="223"/>
                  </a:lnTo>
                  <a:lnTo>
                    <a:pt x="63221" y="223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2" name="Google Shape;252;p7"/>
            <p:cNvSpPr/>
            <p:nvPr/>
          </p:nvSpPr>
          <p:spPr>
            <a:xfrm>
              <a:off x="95" y="4924351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3" name="Google Shape;253;p7"/>
            <p:cNvSpPr/>
            <p:nvPr/>
          </p:nvSpPr>
          <p:spPr>
            <a:xfrm>
              <a:off x="704325" y="25"/>
              <a:ext cx="17779" cy="5143446"/>
            </a:xfrm>
            <a:custGeom>
              <a:avLst/>
              <a:gdLst/>
              <a:ahLst/>
              <a:cxnLst/>
              <a:rect l="l" t="t" r="r" b="b"/>
              <a:pathLst>
                <a:path w="297" h="85921" extrusionOk="0">
                  <a:moveTo>
                    <a:pt x="1" y="0"/>
                  </a:moveTo>
                  <a:lnTo>
                    <a:pt x="1" y="85920"/>
                  </a:lnTo>
                  <a:lnTo>
                    <a:pt x="296" y="85920"/>
                  </a:lnTo>
                  <a:lnTo>
                    <a:pt x="29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254" name="Google Shape;254;p7"/>
          <p:cNvSpPr txBox="1">
            <a:spLocks noGrp="1"/>
          </p:cNvSpPr>
          <p:nvPr>
            <p:ph type="body" idx="1"/>
          </p:nvPr>
        </p:nvSpPr>
        <p:spPr>
          <a:xfrm>
            <a:off x="1106875" y="1780450"/>
            <a:ext cx="4550700" cy="225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 sz="14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Font typeface="Anaheim"/>
              <a:buChar char="○"/>
              <a:defRPr sz="12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Font typeface="Anaheim"/>
              <a:buChar char="■"/>
              <a:defRPr sz="12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Font typeface="Anaheim"/>
              <a:buChar char="●"/>
              <a:defRPr sz="12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Font typeface="Anaheim"/>
              <a:buChar char="○"/>
              <a:defRPr sz="12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Font typeface="Anaheim"/>
              <a:buChar char="■"/>
              <a:defRPr sz="12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Font typeface="Anaheim"/>
              <a:buChar char="●"/>
              <a:defRPr sz="12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Font typeface="Anaheim"/>
              <a:buChar char="○"/>
              <a:defRPr sz="12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Font typeface="Anaheim"/>
              <a:buChar char="■"/>
              <a:defRPr sz="1200"/>
            </a:lvl9pPr>
          </a:lstStyle>
          <a:p/>
        </p:txBody>
      </p:sp>
      <p:sp>
        <p:nvSpPr>
          <p:cNvPr id="255" name="Google Shape;255;p7"/>
          <p:cNvSpPr txBox="1">
            <a:spLocks noGrp="1"/>
          </p:cNvSpPr>
          <p:nvPr>
            <p:ph type="title"/>
          </p:nvPr>
        </p:nvSpPr>
        <p:spPr>
          <a:xfrm>
            <a:off x="713225" y="539000"/>
            <a:ext cx="7717500" cy="44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9pPr>
          </a:lstStyle>
          <a:p/>
        </p:txBody>
      </p:sp>
      <p:sp>
        <p:nvSpPr>
          <p:cNvPr id="256" name="Google Shape;256;p7"/>
          <p:cNvSpPr/>
          <p:nvPr/>
        </p:nvSpPr>
        <p:spPr>
          <a:xfrm>
            <a:off x="326075" y="4493450"/>
            <a:ext cx="109275" cy="114525"/>
          </a:xfrm>
          <a:custGeom>
            <a:avLst/>
            <a:gdLst/>
            <a:ahLst/>
            <a:cxnLst/>
            <a:rect l="l" t="t" r="r" b="b"/>
            <a:pathLst>
              <a:path w="4371" h="4581" extrusionOk="0">
                <a:moveTo>
                  <a:pt x="1702" y="1062"/>
                </a:moveTo>
                <a:cubicBezTo>
                  <a:pt x="1780" y="1119"/>
                  <a:pt x="1875" y="1151"/>
                  <a:pt x="1969" y="1151"/>
                </a:cubicBezTo>
                <a:lnTo>
                  <a:pt x="2002" y="1151"/>
                </a:lnTo>
                <a:lnTo>
                  <a:pt x="2102" y="1185"/>
                </a:lnTo>
                <a:cubicBezTo>
                  <a:pt x="2169" y="1185"/>
                  <a:pt x="2236" y="1218"/>
                  <a:pt x="2336" y="1218"/>
                </a:cubicBezTo>
                <a:cubicBezTo>
                  <a:pt x="2436" y="1285"/>
                  <a:pt x="2569" y="1352"/>
                  <a:pt x="2670" y="1418"/>
                </a:cubicBezTo>
                <a:cubicBezTo>
                  <a:pt x="2770" y="1485"/>
                  <a:pt x="2870" y="1552"/>
                  <a:pt x="2936" y="1652"/>
                </a:cubicBezTo>
                <a:cubicBezTo>
                  <a:pt x="3003" y="1752"/>
                  <a:pt x="3070" y="1852"/>
                  <a:pt x="3137" y="1952"/>
                </a:cubicBezTo>
                <a:cubicBezTo>
                  <a:pt x="3170" y="1985"/>
                  <a:pt x="3170" y="2052"/>
                  <a:pt x="3203" y="2085"/>
                </a:cubicBezTo>
                <a:cubicBezTo>
                  <a:pt x="3203" y="2152"/>
                  <a:pt x="3237" y="2219"/>
                  <a:pt x="3237" y="2286"/>
                </a:cubicBezTo>
                <a:lnTo>
                  <a:pt x="3237" y="2319"/>
                </a:lnTo>
                <a:cubicBezTo>
                  <a:pt x="3237" y="2352"/>
                  <a:pt x="3237" y="2386"/>
                  <a:pt x="3237" y="2419"/>
                </a:cubicBezTo>
                <a:cubicBezTo>
                  <a:pt x="3237" y="2519"/>
                  <a:pt x="3237" y="2586"/>
                  <a:pt x="3237" y="2686"/>
                </a:cubicBezTo>
                <a:cubicBezTo>
                  <a:pt x="3237" y="2675"/>
                  <a:pt x="3236" y="2670"/>
                  <a:pt x="3234" y="2670"/>
                </a:cubicBezTo>
                <a:cubicBezTo>
                  <a:pt x="3227" y="2670"/>
                  <a:pt x="3203" y="2791"/>
                  <a:pt x="3203" y="2819"/>
                </a:cubicBezTo>
                <a:cubicBezTo>
                  <a:pt x="3203" y="2886"/>
                  <a:pt x="3170" y="2953"/>
                  <a:pt x="3137" y="2986"/>
                </a:cubicBezTo>
                <a:cubicBezTo>
                  <a:pt x="3146" y="2976"/>
                  <a:pt x="3150" y="2972"/>
                  <a:pt x="3151" y="2972"/>
                </a:cubicBezTo>
                <a:lnTo>
                  <a:pt x="3151" y="2972"/>
                </a:lnTo>
                <a:cubicBezTo>
                  <a:pt x="3153" y="2972"/>
                  <a:pt x="3137" y="2996"/>
                  <a:pt x="3137" y="3019"/>
                </a:cubicBezTo>
                <a:lnTo>
                  <a:pt x="3103" y="3119"/>
                </a:lnTo>
                <a:cubicBezTo>
                  <a:pt x="3070" y="3186"/>
                  <a:pt x="3036" y="3220"/>
                  <a:pt x="3003" y="3253"/>
                </a:cubicBezTo>
                <a:cubicBezTo>
                  <a:pt x="2936" y="3320"/>
                  <a:pt x="2903" y="3353"/>
                  <a:pt x="2836" y="3386"/>
                </a:cubicBezTo>
                <a:lnTo>
                  <a:pt x="2770" y="3453"/>
                </a:lnTo>
                <a:lnTo>
                  <a:pt x="2670" y="3520"/>
                </a:lnTo>
                <a:cubicBezTo>
                  <a:pt x="2603" y="3520"/>
                  <a:pt x="2536" y="3553"/>
                  <a:pt x="2469" y="3553"/>
                </a:cubicBezTo>
                <a:cubicBezTo>
                  <a:pt x="2469" y="3553"/>
                  <a:pt x="2395" y="3568"/>
                  <a:pt x="2366" y="3568"/>
                </a:cubicBezTo>
                <a:cubicBezTo>
                  <a:pt x="2351" y="3568"/>
                  <a:pt x="2347" y="3564"/>
                  <a:pt x="2369" y="3553"/>
                </a:cubicBezTo>
                <a:lnTo>
                  <a:pt x="2303" y="3553"/>
                </a:lnTo>
                <a:cubicBezTo>
                  <a:pt x="2286" y="3570"/>
                  <a:pt x="2261" y="3578"/>
                  <a:pt x="2232" y="3578"/>
                </a:cubicBezTo>
                <a:cubicBezTo>
                  <a:pt x="2203" y="3578"/>
                  <a:pt x="2169" y="3570"/>
                  <a:pt x="2136" y="3553"/>
                </a:cubicBezTo>
                <a:lnTo>
                  <a:pt x="2002" y="3553"/>
                </a:lnTo>
                <a:lnTo>
                  <a:pt x="1902" y="3520"/>
                </a:lnTo>
                <a:lnTo>
                  <a:pt x="1869" y="3520"/>
                </a:lnTo>
                <a:cubicBezTo>
                  <a:pt x="1369" y="3253"/>
                  <a:pt x="1068" y="2753"/>
                  <a:pt x="1068" y="2185"/>
                </a:cubicBezTo>
                <a:cubicBezTo>
                  <a:pt x="1068" y="1885"/>
                  <a:pt x="1168" y="1618"/>
                  <a:pt x="1335" y="1385"/>
                </a:cubicBezTo>
                <a:cubicBezTo>
                  <a:pt x="1437" y="1262"/>
                  <a:pt x="1565" y="1152"/>
                  <a:pt x="1702" y="1062"/>
                </a:cubicBezTo>
                <a:close/>
                <a:moveTo>
                  <a:pt x="1857" y="0"/>
                </a:moveTo>
                <a:cubicBezTo>
                  <a:pt x="1817" y="0"/>
                  <a:pt x="1776" y="6"/>
                  <a:pt x="1736" y="17"/>
                </a:cubicBezTo>
                <a:cubicBezTo>
                  <a:pt x="902" y="284"/>
                  <a:pt x="301" y="985"/>
                  <a:pt x="168" y="1852"/>
                </a:cubicBezTo>
                <a:cubicBezTo>
                  <a:pt x="1" y="2753"/>
                  <a:pt x="368" y="3687"/>
                  <a:pt x="1102" y="4254"/>
                </a:cubicBezTo>
                <a:cubicBezTo>
                  <a:pt x="1429" y="4472"/>
                  <a:pt x="1814" y="4581"/>
                  <a:pt x="2199" y="4581"/>
                </a:cubicBezTo>
                <a:cubicBezTo>
                  <a:pt x="2640" y="4581"/>
                  <a:pt x="3081" y="4438"/>
                  <a:pt x="3437" y="4154"/>
                </a:cubicBezTo>
                <a:cubicBezTo>
                  <a:pt x="4104" y="3620"/>
                  <a:pt x="4371" y="2719"/>
                  <a:pt x="4104" y="1885"/>
                </a:cubicBezTo>
                <a:cubicBezTo>
                  <a:pt x="3834" y="1046"/>
                  <a:pt x="3133" y="422"/>
                  <a:pt x="2268" y="256"/>
                </a:cubicBezTo>
                <a:lnTo>
                  <a:pt x="2268" y="256"/>
                </a:lnTo>
                <a:cubicBezTo>
                  <a:pt x="2188" y="93"/>
                  <a:pt x="2024" y="0"/>
                  <a:pt x="1857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257" name="Google Shape;257;p7"/>
          <p:cNvSpPr/>
          <p:nvPr/>
        </p:nvSpPr>
        <p:spPr>
          <a:xfrm>
            <a:off x="7443300" y="4820975"/>
            <a:ext cx="85075" cy="80575"/>
          </a:xfrm>
          <a:custGeom>
            <a:avLst/>
            <a:gdLst/>
            <a:ahLst/>
            <a:cxnLst/>
            <a:rect l="l" t="t" r="r" b="b"/>
            <a:pathLst>
              <a:path w="3403" h="3223" extrusionOk="0">
                <a:moveTo>
                  <a:pt x="1950" y="1056"/>
                </a:moveTo>
                <a:cubicBezTo>
                  <a:pt x="1943" y="1056"/>
                  <a:pt x="1980" y="1071"/>
                  <a:pt x="2002" y="1071"/>
                </a:cubicBezTo>
                <a:cubicBezTo>
                  <a:pt x="1969" y="1060"/>
                  <a:pt x="1954" y="1056"/>
                  <a:pt x="1950" y="1056"/>
                </a:cubicBezTo>
                <a:close/>
                <a:moveTo>
                  <a:pt x="2178" y="2152"/>
                </a:moveTo>
                <a:cubicBezTo>
                  <a:pt x="2170" y="2158"/>
                  <a:pt x="2157" y="2168"/>
                  <a:pt x="2152" y="2174"/>
                </a:cubicBezTo>
                <a:lnTo>
                  <a:pt x="2152" y="2174"/>
                </a:lnTo>
                <a:cubicBezTo>
                  <a:pt x="2158" y="2172"/>
                  <a:pt x="2164" y="2172"/>
                  <a:pt x="2169" y="2172"/>
                </a:cubicBezTo>
                <a:lnTo>
                  <a:pt x="2178" y="2152"/>
                </a:lnTo>
                <a:close/>
                <a:moveTo>
                  <a:pt x="1450" y="2175"/>
                </a:moveTo>
                <a:lnTo>
                  <a:pt x="1450" y="2175"/>
                </a:lnTo>
                <a:cubicBezTo>
                  <a:pt x="1453" y="2175"/>
                  <a:pt x="1468" y="2183"/>
                  <a:pt x="1502" y="2205"/>
                </a:cubicBezTo>
                <a:cubicBezTo>
                  <a:pt x="1479" y="2205"/>
                  <a:pt x="1442" y="2175"/>
                  <a:pt x="1450" y="2175"/>
                </a:cubicBezTo>
                <a:close/>
                <a:moveTo>
                  <a:pt x="1635" y="971"/>
                </a:moveTo>
                <a:cubicBezTo>
                  <a:pt x="1702" y="971"/>
                  <a:pt x="1735" y="971"/>
                  <a:pt x="1802" y="1004"/>
                </a:cubicBezTo>
                <a:lnTo>
                  <a:pt x="1969" y="1038"/>
                </a:lnTo>
                <a:lnTo>
                  <a:pt x="2002" y="1071"/>
                </a:lnTo>
                <a:cubicBezTo>
                  <a:pt x="2069" y="1104"/>
                  <a:pt x="2102" y="1104"/>
                  <a:pt x="2135" y="1138"/>
                </a:cubicBezTo>
                <a:lnTo>
                  <a:pt x="2180" y="1160"/>
                </a:lnTo>
                <a:lnTo>
                  <a:pt x="2202" y="1204"/>
                </a:lnTo>
                <a:lnTo>
                  <a:pt x="2302" y="1304"/>
                </a:lnTo>
                <a:cubicBezTo>
                  <a:pt x="2302" y="1304"/>
                  <a:pt x="2283" y="1248"/>
                  <a:pt x="2288" y="1248"/>
                </a:cubicBezTo>
                <a:lnTo>
                  <a:pt x="2288" y="1248"/>
                </a:lnTo>
                <a:cubicBezTo>
                  <a:pt x="2290" y="1248"/>
                  <a:pt x="2294" y="1254"/>
                  <a:pt x="2302" y="1271"/>
                </a:cubicBezTo>
                <a:cubicBezTo>
                  <a:pt x="2302" y="1304"/>
                  <a:pt x="2336" y="1304"/>
                  <a:pt x="2336" y="1338"/>
                </a:cubicBezTo>
                <a:cubicBezTo>
                  <a:pt x="2336" y="1371"/>
                  <a:pt x="2336" y="1404"/>
                  <a:pt x="2369" y="1404"/>
                </a:cubicBezTo>
                <a:cubicBezTo>
                  <a:pt x="2373" y="1408"/>
                  <a:pt x="2375" y="1410"/>
                  <a:pt x="2377" y="1410"/>
                </a:cubicBezTo>
                <a:cubicBezTo>
                  <a:pt x="2386" y="1410"/>
                  <a:pt x="2359" y="1352"/>
                  <a:pt x="2359" y="1352"/>
                </a:cubicBezTo>
                <a:lnTo>
                  <a:pt x="2359" y="1352"/>
                </a:lnTo>
                <a:cubicBezTo>
                  <a:pt x="2359" y="1352"/>
                  <a:pt x="2362" y="1357"/>
                  <a:pt x="2369" y="1371"/>
                </a:cubicBezTo>
                <a:cubicBezTo>
                  <a:pt x="2402" y="1471"/>
                  <a:pt x="2402" y="1471"/>
                  <a:pt x="2402" y="1538"/>
                </a:cubicBezTo>
                <a:cubicBezTo>
                  <a:pt x="2402" y="1546"/>
                  <a:pt x="2402" y="1555"/>
                  <a:pt x="2402" y="1571"/>
                </a:cubicBezTo>
                <a:lnTo>
                  <a:pt x="2402" y="1705"/>
                </a:lnTo>
                <a:lnTo>
                  <a:pt x="2402" y="1771"/>
                </a:lnTo>
                <a:cubicBezTo>
                  <a:pt x="2402" y="1805"/>
                  <a:pt x="2369" y="1871"/>
                  <a:pt x="2369" y="1905"/>
                </a:cubicBezTo>
                <a:lnTo>
                  <a:pt x="2336" y="1972"/>
                </a:lnTo>
                <a:cubicBezTo>
                  <a:pt x="2336" y="2005"/>
                  <a:pt x="2269" y="2038"/>
                  <a:pt x="2269" y="2072"/>
                </a:cubicBezTo>
                <a:lnTo>
                  <a:pt x="2202" y="2105"/>
                </a:lnTo>
                <a:lnTo>
                  <a:pt x="2178" y="2152"/>
                </a:lnTo>
                <a:lnTo>
                  <a:pt x="2178" y="2152"/>
                </a:lnTo>
                <a:cubicBezTo>
                  <a:pt x="2182" y="2150"/>
                  <a:pt x="2186" y="2148"/>
                  <a:pt x="2187" y="2148"/>
                </a:cubicBezTo>
                <a:lnTo>
                  <a:pt x="2187" y="2148"/>
                </a:lnTo>
                <a:cubicBezTo>
                  <a:pt x="2190" y="2148"/>
                  <a:pt x="2186" y="2154"/>
                  <a:pt x="2169" y="2172"/>
                </a:cubicBezTo>
                <a:cubicBezTo>
                  <a:pt x="2159" y="2177"/>
                  <a:pt x="2153" y="2179"/>
                  <a:pt x="2151" y="2179"/>
                </a:cubicBezTo>
                <a:cubicBezTo>
                  <a:pt x="2149" y="2179"/>
                  <a:pt x="2149" y="2177"/>
                  <a:pt x="2152" y="2174"/>
                </a:cubicBezTo>
                <a:lnTo>
                  <a:pt x="2152" y="2174"/>
                </a:lnTo>
                <a:cubicBezTo>
                  <a:pt x="2116" y="2182"/>
                  <a:pt x="2064" y="2210"/>
                  <a:pt x="2035" y="2238"/>
                </a:cubicBezTo>
                <a:lnTo>
                  <a:pt x="1702" y="2238"/>
                </a:lnTo>
                <a:lnTo>
                  <a:pt x="1568" y="2205"/>
                </a:lnTo>
                <a:lnTo>
                  <a:pt x="1502" y="2205"/>
                </a:lnTo>
                <a:cubicBezTo>
                  <a:pt x="1468" y="2172"/>
                  <a:pt x="1402" y="2138"/>
                  <a:pt x="1368" y="2105"/>
                </a:cubicBezTo>
                <a:lnTo>
                  <a:pt x="1301" y="2072"/>
                </a:lnTo>
                <a:lnTo>
                  <a:pt x="1301" y="2072"/>
                </a:lnTo>
                <a:cubicBezTo>
                  <a:pt x="1301" y="2072"/>
                  <a:pt x="1301" y="2072"/>
                  <a:pt x="1301" y="2072"/>
                </a:cubicBezTo>
                <a:cubicBezTo>
                  <a:pt x="1268" y="2038"/>
                  <a:pt x="1235" y="2005"/>
                  <a:pt x="1201" y="1972"/>
                </a:cubicBezTo>
                <a:lnTo>
                  <a:pt x="1201" y="1938"/>
                </a:lnTo>
                <a:lnTo>
                  <a:pt x="1135" y="1805"/>
                </a:lnTo>
                <a:cubicBezTo>
                  <a:pt x="1101" y="1771"/>
                  <a:pt x="1101" y="1738"/>
                  <a:pt x="1068" y="1705"/>
                </a:cubicBezTo>
                <a:lnTo>
                  <a:pt x="1068" y="1638"/>
                </a:lnTo>
                <a:cubicBezTo>
                  <a:pt x="1068" y="1571"/>
                  <a:pt x="1068" y="1505"/>
                  <a:pt x="1068" y="1438"/>
                </a:cubicBezTo>
                <a:cubicBezTo>
                  <a:pt x="1101" y="1404"/>
                  <a:pt x="1101" y="1371"/>
                  <a:pt x="1068" y="1371"/>
                </a:cubicBezTo>
                <a:cubicBezTo>
                  <a:pt x="1068" y="1304"/>
                  <a:pt x="1101" y="1238"/>
                  <a:pt x="1135" y="1171"/>
                </a:cubicBezTo>
                <a:cubicBezTo>
                  <a:pt x="1135" y="1171"/>
                  <a:pt x="1135" y="1138"/>
                  <a:pt x="1168" y="1138"/>
                </a:cubicBezTo>
                <a:cubicBezTo>
                  <a:pt x="1168" y="1118"/>
                  <a:pt x="1168" y="1104"/>
                  <a:pt x="1168" y="1104"/>
                </a:cubicBezTo>
                <a:cubicBezTo>
                  <a:pt x="1201" y="1038"/>
                  <a:pt x="1235" y="1004"/>
                  <a:pt x="1268" y="971"/>
                </a:cubicBezTo>
                <a:close/>
                <a:moveTo>
                  <a:pt x="2084" y="2229"/>
                </a:moveTo>
                <a:cubicBezTo>
                  <a:pt x="2086" y="2229"/>
                  <a:pt x="2083" y="2231"/>
                  <a:pt x="2069" y="2238"/>
                </a:cubicBezTo>
                <a:lnTo>
                  <a:pt x="2052" y="2238"/>
                </a:lnTo>
                <a:cubicBezTo>
                  <a:pt x="2066" y="2234"/>
                  <a:pt x="2081" y="2229"/>
                  <a:pt x="2084" y="2229"/>
                </a:cubicBezTo>
                <a:close/>
                <a:moveTo>
                  <a:pt x="1340" y="1"/>
                </a:moveTo>
                <a:cubicBezTo>
                  <a:pt x="1305" y="1"/>
                  <a:pt x="1270" y="2"/>
                  <a:pt x="1235" y="3"/>
                </a:cubicBezTo>
                <a:cubicBezTo>
                  <a:pt x="1153" y="3"/>
                  <a:pt x="1077" y="26"/>
                  <a:pt x="1011" y="63"/>
                </a:cubicBezTo>
                <a:lnTo>
                  <a:pt x="1011" y="63"/>
                </a:lnTo>
                <a:cubicBezTo>
                  <a:pt x="1007" y="63"/>
                  <a:pt x="1003" y="63"/>
                  <a:pt x="999" y="63"/>
                </a:cubicBezTo>
                <a:cubicBezTo>
                  <a:pt x="890" y="63"/>
                  <a:pt x="774" y="104"/>
                  <a:pt x="668" y="204"/>
                </a:cubicBezTo>
                <a:lnTo>
                  <a:pt x="601" y="237"/>
                </a:lnTo>
                <a:cubicBezTo>
                  <a:pt x="167" y="704"/>
                  <a:pt x="1" y="1371"/>
                  <a:pt x="167" y="2005"/>
                </a:cubicBezTo>
                <a:cubicBezTo>
                  <a:pt x="376" y="2736"/>
                  <a:pt x="1056" y="3222"/>
                  <a:pt x="1790" y="3222"/>
                </a:cubicBezTo>
                <a:cubicBezTo>
                  <a:pt x="1993" y="3222"/>
                  <a:pt x="2200" y="3185"/>
                  <a:pt x="2402" y="3106"/>
                </a:cubicBezTo>
                <a:cubicBezTo>
                  <a:pt x="2669" y="2972"/>
                  <a:pt x="2936" y="2772"/>
                  <a:pt x="3103" y="2505"/>
                </a:cubicBezTo>
                <a:cubicBezTo>
                  <a:pt x="3403" y="1972"/>
                  <a:pt x="3403" y="1338"/>
                  <a:pt x="3103" y="837"/>
                </a:cubicBezTo>
                <a:cubicBezTo>
                  <a:pt x="2659" y="299"/>
                  <a:pt x="2005" y="1"/>
                  <a:pt x="134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258" name="Google Shape;258;p7"/>
          <p:cNvSpPr/>
          <p:nvPr/>
        </p:nvSpPr>
        <p:spPr>
          <a:xfrm>
            <a:off x="8040500" y="632950"/>
            <a:ext cx="87600" cy="85725"/>
          </a:xfrm>
          <a:custGeom>
            <a:avLst/>
            <a:gdLst/>
            <a:ahLst/>
            <a:cxnLst/>
            <a:rect l="l" t="t" r="r" b="b"/>
            <a:pathLst>
              <a:path w="3504" h="3429" extrusionOk="0">
                <a:moveTo>
                  <a:pt x="1306" y="1043"/>
                </a:moveTo>
                <a:cubicBezTo>
                  <a:pt x="1302" y="1043"/>
                  <a:pt x="1285" y="1051"/>
                  <a:pt x="1268" y="1068"/>
                </a:cubicBezTo>
                <a:cubicBezTo>
                  <a:pt x="1302" y="1051"/>
                  <a:pt x="1310" y="1043"/>
                  <a:pt x="1306" y="1043"/>
                </a:cubicBezTo>
                <a:close/>
                <a:moveTo>
                  <a:pt x="1049" y="1498"/>
                </a:moveTo>
                <a:cubicBezTo>
                  <a:pt x="1048" y="1498"/>
                  <a:pt x="1043" y="1508"/>
                  <a:pt x="1039" y="1525"/>
                </a:cubicBezTo>
                <a:lnTo>
                  <a:pt x="1039" y="1525"/>
                </a:lnTo>
                <a:cubicBezTo>
                  <a:pt x="1048" y="1506"/>
                  <a:pt x="1050" y="1498"/>
                  <a:pt x="1049" y="1498"/>
                </a:cubicBezTo>
                <a:close/>
                <a:moveTo>
                  <a:pt x="2278" y="2426"/>
                </a:moveTo>
                <a:lnTo>
                  <a:pt x="2278" y="2426"/>
                </a:lnTo>
                <a:cubicBezTo>
                  <a:pt x="2263" y="2428"/>
                  <a:pt x="2252" y="2445"/>
                  <a:pt x="2256" y="2445"/>
                </a:cubicBezTo>
                <a:cubicBezTo>
                  <a:pt x="2258" y="2445"/>
                  <a:pt x="2262" y="2442"/>
                  <a:pt x="2269" y="2435"/>
                </a:cubicBezTo>
                <a:lnTo>
                  <a:pt x="2278" y="2426"/>
                </a:lnTo>
                <a:close/>
                <a:moveTo>
                  <a:pt x="1458" y="943"/>
                </a:moveTo>
                <a:lnTo>
                  <a:pt x="1458" y="943"/>
                </a:lnTo>
                <a:cubicBezTo>
                  <a:pt x="1551" y="978"/>
                  <a:pt x="1643" y="1040"/>
                  <a:pt x="1735" y="1101"/>
                </a:cubicBezTo>
                <a:lnTo>
                  <a:pt x="1869" y="1201"/>
                </a:lnTo>
                <a:lnTo>
                  <a:pt x="1935" y="1234"/>
                </a:lnTo>
                <a:cubicBezTo>
                  <a:pt x="1935" y="1234"/>
                  <a:pt x="1995" y="1264"/>
                  <a:pt x="2004" y="1264"/>
                </a:cubicBezTo>
                <a:cubicBezTo>
                  <a:pt x="2009" y="1264"/>
                  <a:pt x="2002" y="1257"/>
                  <a:pt x="1969" y="1235"/>
                </a:cubicBezTo>
                <a:lnTo>
                  <a:pt x="1969" y="1235"/>
                </a:lnTo>
                <a:cubicBezTo>
                  <a:pt x="2069" y="1302"/>
                  <a:pt x="2136" y="1368"/>
                  <a:pt x="2202" y="1468"/>
                </a:cubicBezTo>
                <a:lnTo>
                  <a:pt x="2236" y="1501"/>
                </a:lnTo>
                <a:cubicBezTo>
                  <a:pt x="2227" y="1485"/>
                  <a:pt x="2225" y="1478"/>
                  <a:pt x="2227" y="1478"/>
                </a:cubicBezTo>
                <a:lnTo>
                  <a:pt x="2227" y="1478"/>
                </a:lnTo>
                <a:cubicBezTo>
                  <a:pt x="2231" y="1478"/>
                  <a:pt x="2269" y="1535"/>
                  <a:pt x="2269" y="1535"/>
                </a:cubicBezTo>
                <a:cubicBezTo>
                  <a:pt x="2302" y="1568"/>
                  <a:pt x="2336" y="1635"/>
                  <a:pt x="2369" y="1702"/>
                </a:cubicBezTo>
                <a:cubicBezTo>
                  <a:pt x="2369" y="1702"/>
                  <a:pt x="2402" y="1735"/>
                  <a:pt x="2402" y="1768"/>
                </a:cubicBezTo>
                <a:lnTo>
                  <a:pt x="2436" y="1902"/>
                </a:lnTo>
                <a:cubicBezTo>
                  <a:pt x="2436" y="1912"/>
                  <a:pt x="2436" y="1923"/>
                  <a:pt x="2436" y="1935"/>
                </a:cubicBezTo>
                <a:cubicBezTo>
                  <a:pt x="2436" y="2002"/>
                  <a:pt x="2436" y="2035"/>
                  <a:pt x="2436" y="2102"/>
                </a:cubicBezTo>
                <a:cubicBezTo>
                  <a:pt x="2436" y="2121"/>
                  <a:pt x="2436" y="2135"/>
                  <a:pt x="2436" y="2135"/>
                </a:cubicBezTo>
                <a:lnTo>
                  <a:pt x="2413" y="2227"/>
                </a:lnTo>
                <a:lnTo>
                  <a:pt x="2413" y="2227"/>
                </a:lnTo>
                <a:cubicBezTo>
                  <a:pt x="2410" y="2228"/>
                  <a:pt x="2407" y="2230"/>
                  <a:pt x="2402" y="2235"/>
                </a:cubicBezTo>
                <a:cubicBezTo>
                  <a:pt x="2402" y="2269"/>
                  <a:pt x="2369" y="2302"/>
                  <a:pt x="2369" y="2302"/>
                </a:cubicBezTo>
                <a:cubicBezTo>
                  <a:pt x="2336" y="2335"/>
                  <a:pt x="2336" y="2369"/>
                  <a:pt x="2336" y="2369"/>
                </a:cubicBezTo>
                <a:lnTo>
                  <a:pt x="2278" y="2426"/>
                </a:lnTo>
                <a:lnTo>
                  <a:pt x="2278" y="2426"/>
                </a:lnTo>
                <a:cubicBezTo>
                  <a:pt x="2279" y="2426"/>
                  <a:pt x="2281" y="2426"/>
                  <a:pt x="2282" y="2426"/>
                </a:cubicBezTo>
                <a:cubicBezTo>
                  <a:pt x="2288" y="2426"/>
                  <a:pt x="2295" y="2428"/>
                  <a:pt x="2302" y="2435"/>
                </a:cubicBezTo>
                <a:lnTo>
                  <a:pt x="2197" y="2488"/>
                </a:lnTo>
                <a:lnTo>
                  <a:pt x="2197" y="2488"/>
                </a:lnTo>
                <a:cubicBezTo>
                  <a:pt x="2177" y="2490"/>
                  <a:pt x="2122" y="2502"/>
                  <a:pt x="2102" y="2502"/>
                </a:cubicBezTo>
                <a:lnTo>
                  <a:pt x="1902" y="2502"/>
                </a:lnTo>
                <a:cubicBezTo>
                  <a:pt x="1835" y="2502"/>
                  <a:pt x="1769" y="2469"/>
                  <a:pt x="1735" y="2435"/>
                </a:cubicBezTo>
                <a:lnTo>
                  <a:pt x="1668" y="2435"/>
                </a:lnTo>
                <a:lnTo>
                  <a:pt x="1502" y="2335"/>
                </a:lnTo>
                <a:lnTo>
                  <a:pt x="1402" y="2269"/>
                </a:lnTo>
                <a:cubicBezTo>
                  <a:pt x="1402" y="2269"/>
                  <a:pt x="1302" y="2202"/>
                  <a:pt x="1302" y="2169"/>
                </a:cubicBezTo>
                <a:lnTo>
                  <a:pt x="1201" y="2102"/>
                </a:lnTo>
                <a:cubicBezTo>
                  <a:pt x="1168" y="2068"/>
                  <a:pt x="1168" y="2035"/>
                  <a:pt x="1135" y="2002"/>
                </a:cubicBezTo>
                <a:cubicBezTo>
                  <a:pt x="1101" y="1968"/>
                  <a:pt x="1068" y="1902"/>
                  <a:pt x="1068" y="1868"/>
                </a:cubicBezTo>
                <a:lnTo>
                  <a:pt x="1068" y="1768"/>
                </a:lnTo>
                <a:cubicBezTo>
                  <a:pt x="1068" y="1768"/>
                  <a:pt x="1068" y="1735"/>
                  <a:pt x="1035" y="1702"/>
                </a:cubicBezTo>
                <a:lnTo>
                  <a:pt x="1035" y="1568"/>
                </a:lnTo>
                <a:cubicBezTo>
                  <a:pt x="1035" y="1551"/>
                  <a:pt x="1037" y="1536"/>
                  <a:pt x="1039" y="1525"/>
                </a:cubicBezTo>
                <a:lnTo>
                  <a:pt x="1039" y="1525"/>
                </a:lnTo>
                <a:cubicBezTo>
                  <a:pt x="1038" y="1528"/>
                  <a:pt x="1036" y="1531"/>
                  <a:pt x="1035" y="1535"/>
                </a:cubicBezTo>
                <a:cubicBezTo>
                  <a:pt x="1035" y="1514"/>
                  <a:pt x="1035" y="1484"/>
                  <a:pt x="1035" y="1468"/>
                </a:cubicBezTo>
                <a:cubicBezTo>
                  <a:pt x="1035" y="1435"/>
                  <a:pt x="1035" y="1435"/>
                  <a:pt x="1035" y="1401"/>
                </a:cubicBezTo>
                <a:lnTo>
                  <a:pt x="1035" y="1368"/>
                </a:lnTo>
                <a:cubicBezTo>
                  <a:pt x="1035" y="1335"/>
                  <a:pt x="1101" y="1268"/>
                  <a:pt x="1135" y="1234"/>
                </a:cubicBezTo>
                <a:cubicBezTo>
                  <a:pt x="1135" y="1201"/>
                  <a:pt x="1135" y="1201"/>
                  <a:pt x="1168" y="1168"/>
                </a:cubicBezTo>
                <a:lnTo>
                  <a:pt x="1201" y="1168"/>
                </a:lnTo>
                <a:lnTo>
                  <a:pt x="1268" y="1068"/>
                </a:lnTo>
                <a:cubicBezTo>
                  <a:pt x="1268" y="1034"/>
                  <a:pt x="1368" y="1001"/>
                  <a:pt x="1402" y="968"/>
                </a:cubicBezTo>
                <a:lnTo>
                  <a:pt x="1368" y="968"/>
                </a:lnTo>
                <a:cubicBezTo>
                  <a:pt x="1368" y="968"/>
                  <a:pt x="1423" y="968"/>
                  <a:pt x="1458" y="943"/>
                </a:cubicBezTo>
                <a:close/>
                <a:moveTo>
                  <a:pt x="1568" y="0"/>
                </a:moveTo>
                <a:lnTo>
                  <a:pt x="1568" y="67"/>
                </a:lnTo>
                <a:cubicBezTo>
                  <a:pt x="868" y="100"/>
                  <a:pt x="301" y="567"/>
                  <a:pt x="134" y="1201"/>
                </a:cubicBezTo>
                <a:cubicBezTo>
                  <a:pt x="1" y="1835"/>
                  <a:pt x="201" y="2502"/>
                  <a:pt x="734" y="2936"/>
                </a:cubicBezTo>
                <a:cubicBezTo>
                  <a:pt x="1078" y="3258"/>
                  <a:pt x="1519" y="3428"/>
                  <a:pt x="1967" y="3428"/>
                </a:cubicBezTo>
                <a:cubicBezTo>
                  <a:pt x="2215" y="3428"/>
                  <a:pt x="2465" y="3376"/>
                  <a:pt x="2703" y="3269"/>
                </a:cubicBezTo>
                <a:cubicBezTo>
                  <a:pt x="3270" y="2902"/>
                  <a:pt x="3503" y="2235"/>
                  <a:pt x="3336" y="1601"/>
                </a:cubicBezTo>
                <a:cubicBezTo>
                  <a:pt x="3103" y="934"/>
                  <a:pt x="2569" y="367"/>
                  <a:pt x="1902" y="134"/>
                </a:cubicBezTo>
                <a:cubicBezTo>
                  <a:pt x="1878" y="122"/>
                  <a:pt x="1855" y="112"/>
                  <a:pt x="1832" y="104"/>
                </a:cubicBezTo>
                <a:lnTo>
                  <a:pt x="1832" y="104"/>
                </a:lnTo>
                <a:cubicBezTo>
                  <a:pt x="1756" y="40"/>
                  <a:pt x="1665" y="0"/>
                  <a:pt x="156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259" name="Google Shape;259;p7"/>
          <p:cNvSpPr/>
          <p:nvPr/>
        </p:nvSpPr>
        <p:spPr>
          <a:xfrm>
            <a:off x="435350" y="1638388"/>
            <a:ext cx="70900" cy="70825"/>
          </a:xfrm>
          <a:custGeom>
            <a:avLst/>
            <a:gdLst/>
            <a:ahLst/>
            <a:cxnLst/>
            <a:rect l="l" t="t" r="r" b="b"/>
            <a:pathLst>
              <a:path w="2836" h="2833" extrusionOk="0">
                <a:moveTo>
                  <a:pt x="958" y="1016"/>
                </a:moveTo>
                <a:cubicBezTo>
                  <a:pt x="951" y="1028"/>
                  <a:pt x="943" y="1033"/>
                  <a:pt x="939" y="1033"/>
                </a:cubicBezTo>
                <a:cubicBezTo>
                  <a:pt x="936" y="1033"/>
                  <a:pt x="939" y="1027"/>
                  <a:pt x="958" y="1016"/>
                </a:cubicBezTo>
                <a:close/>
                <a:moveTo>
                  <a:pt x="1201" y="1126"/>
                </a:moveTo>
                <a:cubicBezTo>
                  <a:pt x="1201" y="1126"/>
                  <a:pt x="1200" y="1138"/>
                  <a:pt x="1197" y="1153"/>
                </a:cubicBezTo>
                <a:lnTo>
                  <a:pt x="1197" y="1153"/>
                </a:lnTo>
                <a:cubicBezTo>
                  <a:pt x="1198" y="1150"/>
                  <a:pt x="1200" y="1147"/>
                  <a:pt x="1201" y="1144"/>
                </a:cubicBezTo>
                <a:cubicBezTo>
                  <a:pt x="1201" y="1131"/>
                  <a:pt x="1201" y="1126"/>
                  <a:pt x="1201" y="1126"/>
                </a:cubicBezTo>
                <a:close/>
                <a:moveTo>
                  <a:pt x="1197" y="1153"/>
                </a:moveTo>
                <a:cubicBezTo>
                  <a:pt x="1187" y="1174"/>
                  <a:pt x="1181" y="1191"/>
                  <a:pt x="1176" y="1208"/>
                </a:cubicBezTo>
                <a:lnTo>
                  <a:pt x="1176" y="1208"/>
                </a:lnTo>
                <a:cubicBezTo>
                  <a:pt x="1188" y="1199"/>
                  <a:pt x="1194" y="1173"/>
                  <a:pt x="1197" y="1153"/>
                </a:cubicBezTo>
                <a:close/>
                <a:moveTo>
                  <a:pt x="1826" y="1273"/>
                </a:moveTo>
                <a:cubicBezTo>
                  <a:pt x="1828" y="1291"/>
                  <a:pt x="1839" y="1306"/>
                  <a:pt x="1843" y="1306"/>
                </a:cubicBezTo>
                <a:cubicBezTo>
                  <a:pt x="1846" y="1306"/>
                  <a:pt x="1845" y="1299"/>
                  <a:pt x="1835" y="1278"/>
                </a:cubicBezTo>
                <a:lnTo>
                  <a:pt x="1826" y="1273"/>
                </a:lnTo>
                <a:close/>
                <a:moveTo>
                  <a:pt x="1316" y="1792"/>
                </a:moveTo>
                <a:cubicBezTo>
                  <a:pt x="1316" y="1792"/>
                  <a:pt x="1327" y="1802"/>
                  <a:pt x="1339" y="1812"/>
                </a:cubicBezTo>
                <a:lnTo>
                  <a:pt x="1339" y="1812"/>
                </a:lnTo>
                <a:cubicBezTo>
                  <a:pt x="1338" y="1812"/>
                  <a:pt x="1336" y="1812"/>
                  <a:pt x="1335" y="1812"/>
                </a:cubicBezTo>
                <a:cubicBezTo>
                  <a:pt x="1321" y="1797"/>
                  <a:pt x="1315" y="1792"/>
                  <a:pt x="1316" y="1792"/>
                </a:cubicBezTo>
                <a:close/>
                <a:moveTo>
                  <a:pt x="1835" y="1778"/>
                </a:moveTo>
                <a:lnTo>
                  <a:pt x="1835" y="1778"/>
                </a:lnTo>
                <a:cubicBezTo>
                  <a:pt x="1816" y="1797"/>
                  <a:pt x="1774" y="1817"/>
                  <a:pt x="1768" y="1817"/>
                </a:cubicBezTo>
                <a:cubicBezTo>
                  <a:pt x="1764" y="1817"/>
                  <a:pt x="1779" y="1806"/>
                  <a:pt x="1835" y="1778"/>
                </a:cubicBezTo>
                <a:close/>
                <a:moveTo>
                  <a:pt x="1270" y="945"/>
                </a:moveTo>
                <a:cubicBezTo>
                  <a:pt x="1303" y="947"/>
                  <a:pt x="1344" y="954"/>
                  <a:pt x="1368" y="978"/>
                </a:cubicBezTo>
                <a:lnTo>
                  <a:pt x="1435" y="978"/>
                </a:lnTo>
                <a:lnTo>
                  <a:pt x="1568" y="1078"/>
                </a:lnTo>
                <a:lnTo>
                  <a:pt x="1635" y="1111"/>
                </a:lnTo>
                <a:cubicBezTo>
                  <a:pt x="1702" y="1144"/>
                  <a:pt x="1735" y="1178"/>
                  <a:pt x="1768" y="1244"/>
                </a:cubicBezTo>
                <a:lnTo>
                  <a:pt x="1826" y="1273"/>
                </a:lnTo>
                <a:lnTo>
                  <a:pt x="1826" y="1273"/>
                </a:lnTo>
                <a:cubicBezTo>
                  <a:pt x="1825" y="1263"/>
                  <a:pt x="1827" y="1253"/>
                  <a:pt x="1835" y="1244"/>
                </a:cubicBezTo>
                <a:lnTo>
                  <a:pt x="1835" y="1244"/>
                </a:lnTo>
                <a:lnTo>
                  <a:pt x="1902" y="1378"/>
                </a:lnTo>
                <a:lnTo>
                  <a:pt x="1935" y="1445"/>
                </a:lnTo>
                <a:cubicBezTo>
                  <a:pt x="1935" y="1478"/>
                  <a:pt x="1935" y="1478"/>
                  <a:pt x="1935" y="1511"/>
                </a:cubicBezTo>
                <a:lnTo>
                  <a:pt x="1935" y="1611"/>
                </a:lnTo>
                <a:lnTo>
                  <a:pt x="1935" y="1645"/>
                </a:lnTo>
                <a:cubicBezTo>
                  <a:pt x="1935" y="1645"/>
                  <a:pt x="1935" y="1662"/>
                  <a:pt x="1923" y="1672"/>
                </a:cubicBezTo>
                <a:lnTo>
                  <a:pt x="1923" y="1672"/>
                </a:lnTo>
                <a:cubicBezTo>
                  <a:pt x="1931" y="1653"/>
                  <a:pt x="1936" y="1629"/>
                  <a:pt x="1925" y="1629"/>
                </a:cubicBezTo>
                <a:cubicBezTo>
                  <a:pt x="1921" y="1629"/>
                  <a:pt x="1913" y="1633"/>
                  <a:pt x="1902" y="1645"/>
                </a:cubicBezTo>
                <a:lnTo>
                  <a:pt x="1835" y="1745"/>
                </a:lnTo>
                <a:cubicBezTo>
                  <a:pt x="1828" y="1759"/>
                  <a:pt x="1828" y="1764"/>
                  <a:pt x="1833" y="1764"/>
                </a:cubicBezTo>
                <a:cubicBezTo>
                  <a:pt x="1845" y="1764"/>
                  <a:pt x="1887" y="1726"/>
                  <a:pt x="1887" y="1726"/>
                </a:cubicBezTo>
                <a:lnTo>
                  <a:pt x="1887" y="1726"/>
                </a:lnTo>
                <a:cubicBezTo>
                  <a:pt x="1888" y="1726"/>
                  <a:pt x="1883" y="1731"/>
                  <a:pt x="1868" y="1745"/>
                </a:cubicBezTo>
                <a:lnTo>
                  <a:pt x="1835" y="1778"/>
                </a:lnTo>
                <a:cubicBezTo>
                  <a:pt x="1802" y="1778"/>
                  <a:pt x="1768" y="1812"/>
                  <a:pt x="1735" y="1812"/>
                </a:cubicBezTo>
                <a:lnTo>
                  <a:pt x="1702" y="1845"/>
                </a:lnTo>
                <a:lnTo>
                  <a:pt x="1668" y="1845"/>
                </a:lnTo>
                <a:cubicBezTo>
                  <a:pt x="1735" y="1812"/>
                  <a:pt x="1735" y="1812"/>
                  <a:pt x="1702" y="1812"/>
                </a:cubicBezTo>
                <a:lnTo>
                  <a:pt x="1602" y="1845"/>
                </a:lnTo>
                <a:lnTo>
                  <a:pt x="1535" y="1845"/>
                </a:lnTo>
                <a:cubicBezTo>
                  <a:pt x="1518" y="1862"/>
                  <a:pt x="1502" y="1870"/>
                  <a:pt x="1485" y="1870"/>
                </a:cubicBezTo>
                <a:cubicBezTo>
                  <a:pt x="1468" y="1870"/>
                  <a:pt x="1451" y="1862"/>
                  <a:pt x="1435" y="1845"/>
                </a:cubicBezTo>
                <a:cubicBezTo>
                  <a:pt x="1414" y="1845"/>
                  <a:pt x="1393" y="1832"/>
                  <a:pt x="1373" y="1822"/>
                </a:cubicBezTo>
                <a:lnTo>
                  <a:pt x="1373" y="1822"/>
                </a:lnTo>
                <a:cubicBezTo>
                  <a:pt x="1372" y="1820"/>
                  <a:pt x="1370" y="1816"/>
                  <a:pt x="1368" y="1812"/>
                </a:cubicBezTo>
                <a:lnTo>
                  <a:pt x="1335" y="1778"/>
                </a:lnTo>
                <a:cubicBezTo>
                  <a:pt x="1301" y="1778"/>
                  <a:pt x="1301" y="1778"/>
                  <a:pt x="1301" y="1745"/>
                </a:cubicBezTo>
                <a:cubicBezTo>
                  <a:pt x="1281" y="1725"/>
                  <a:pt x="1261" y="1692"/>
                  <a:pt x="1263" y="1692"/>
                </a:cubicBezTo>
                <a:lnTo>
                  <a:pt x="1263" y="1692"/>
                </a:lnTo>
                <a:cubicBezTo>
                  <a:pt x="1264" y="1692"/>
                  <a:pt x="1275" y="1706"/>
                  <a:pt x="1301" y="1745"/>
                </a:cubicBezTo>
                <a:cubicBezTo>
                  <a:pt x="1301" y="1711"/>
                  <a:pt x="1235" y="1678"/>
                  <a:pt x="1235" y="1645"/>
                </a:cubicBezTo>
                <a:cubicBezTo>
                  <a:pt x="1218" y="1645"/>
                  <a:pt x="1210" y="1637"/>
                  <a:pt x="1206" y="1625"/>
                </a:cubicBezTo>
                <a:lnTo>
                  <a:pt x="1206" y="1625"/>
                </a:lnTo>
                <a:cubicBezTo>
                  <a:pt x="1207" y="1626"/>
                  <a:pt x="1208" y="1628"/>
                  <a:pt x="1208" y="1628"/>
                </a:cubicBezTo>
                <a:cubicBezTo>
                  <a:pt x="1209" y="1628"/>
                  <a:pt x="1207" y="1624"/>
                  <a:pt x="1203" y="1616"/>
                </a:cubicBezTo>
                <a:lnTo>
                  <a:pt x="1203" y="1616"/>
                </a:lnTo>
                <a:cubicBezTo>
                  <a:pt x="1201" y="1604"/>
                  <a:pt x="1201" y="1591"/>
                  <a:pt x="1201" y="1578"/>
                </a:cubicBezTo>
                <a:cubicBezTo>
                  <a:pt x="1190" y="1567"/>
                  <a:pt x="1183" y="1562"/>
                  <a:pt x="1180" y="1562"/>
                </a:cubicBezTo>
                <a:cubicBezTo>
                  <a:pt x="1176" y="1562"/>
                  <a:pt x="1178" y="1571"/>
                  <a:pt x="1183" y="1582"/>
                </a:cubicBezTo>
                <a:lnTo>
                  <a:pt x="1183" y="1582"/>
                </a:lnTo>
                <a:cubicBezTo>
                  <a:pt x="1141" y="1511"/>
                  <a:pt x="1168" y="1508"/>
                  <a:pt x="1168" y="1478"/>
                </a:cubicBezTo>
                <a:lnTo>
                  <a:pt x="1168" y="1445"/>
                </a:lnTo>
                <a:lnTo>
                  <a:pt x="1168" y="1311"/>
                </a:lnTo>
                <a:cubicBezTo>
                  <a:pt x="1168" y="1269"/>
                  <a:pt x="1168" y="1240"/>
                  <a:pt x="1176" y="1208"/>
                </a:cubicBezTo>
                <a:lnTo>
                  <a:pt x="1176" y="1208"/>
                </a:lnTo>
                <a:cubicBezTo>
                  <a:pt x="1174" y="1210"/>
                  <a:pt x="1171" y="1211"/>
                  <a:pt x="1168" y="1211"/>
                </a:cubicBezTo>
                <a:cubicBezTo>
                  <a:pt x="1135" y="1211"/>
                  <a:pt x="1201" y="1144"/>
                  <a:pt x="1201" y="1111"/>
                </a:cubicBezTo>
                <a:cubicBezTo>
                  <a:pt x="1236" y="1055"/>
                  <a:pt x="1259" y="999"/>
                  <a:pt x="1270" y="945"/>
                </a:cubicBezTo>
                <a:close/>
                <a:moveTo>
                  <a:pt x="1195" y="1"/>
                </a:moveTo>
                <a:cubicBezTo>
                  <a:pt x="988" y="1"/>
                  <a:pt x="784" y="52"/>
                  <a:pt x="601" y="144"/>
                </a:cubicBezTo>
                <a:cubicBezTo>
                  <a:pt x="234" y="344"/>
                  <a:pt x="0" y="677"/>
                  <a:pt x="0" y="1078"/>
                </a:cubicBezTo>
                <a:cubicBezTo>
                  <a:pt x="0" y="1230"/>
                  <a:pt x="66" y="1361"/>
                  <a:pt x="171" y="1445"/>
                </a:cubicBezTo>
                <a:lnTo>
                  <a:pt x="171" y="1445"/>
                </a:lnTo>
                <a:cubicBezTo>
                  <a:pt x="176" y="1712"/>
                  <a:pt x="251" y="1978"/>
                  <a:pt x="401" y="2212"/>
                </a:cubicBezTo>
                <a:cubicBezTo>
                  <a:pt x="636" y="2604"/>
                  <a:pt x="1056" y="2832"/>
                  <a:pt x="1483" y="2832"/>
                </a:cubicBezTo>
                <a:cubicBezTo>
                  <a:pt x="1601" y="2832"/>
                  <a:pt x="1720" y="2815"/>
                  <a:pt x="1835" y="2779"/>
                </a:cubicBezTo>
                <a:cubicBezTo>
                  <a:pt x="2402" y="2612"/>
                  <a:pt x="2802" y="2145"/>
                  <a:pt x="2836" y="1545"/>
                </a:cubicBezTo>
                <a:cubicBezTo>
                  <a:pt x="2769" y="878"/>
                  <a:pt x="2335" y="310"/>
                  <a:pt x="1702" y="110"/>
                </a:cubicBezTo>
                <a:cubicBezTo>
                  <a:pt x="1536" y="35"/>
                  <a:pt x="1364" y="1"/>
                  <a:pt x="119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260" name="Google Shape;260;p7"/>
          <p:cNvSpPr/>
          <p:nvPr/>
        </p:nvSpPr>
        <p:spPr>
          <a:xfrm>
            <a:off x="2924575" y="4607975"/>
            <a:ext cx="338600" cy="293575"/>
          </a:xfrm>
          <a:custGeom>
            <a:avLst/>
            <a:gdLst/>
            <a:ahLst/>
            <a:cxnLst/>
            <a:rect l="l" t="t" r="r" b="b"/>
            <a:pathLst>
              <a:path w="13544" h="11743" extrusionOk="0">
                <a:moveTo>
                  <a:pt x="6438" y="992"/>
                </a:moveTo>
                <a:cubicBezTo>
                  <a:pt x="6467" y="992"/>
                  <a:pt x="6479" y="1072"/>
                  <a:pt x="6538" y="1210"/>
                </a:cubicBezTo>
                <a:cubicBezTo>
                  <a:pt x="6672" y="1444"/>
                  <a:pt x="6672" y="1577"/>
                  <a:pt x="6738" y="1777"/>
                </a:cubicBezTo>
                <a:lnTo>
                  <a:pt x="7306" y="3245"/>
                </a:lnTo>
                <a:cubicBezTo>
                  <a:pt x="7606" y="4012"/>
                  <a:pt x="7773" y="4579"/>
                  <a:pt x="8673" y="4579"/>
                </a:cubicBezTo>
                <a:cubicBezTo>
                  <a:pt x="9707" y="4579"/>
                  <a:pt x="10708" y="4579"/>
                  <a:pt x="11742" y="4680"/>
                </a:cubicBezTo>
                <a:cubicBezTo>
                  <a:pt x="11976" y="4680"/>
                  <a:pt x="12209" y="4713"/>
                  <a:pt x="12443" y="4746"/>
                </a:cubicBezTo>
                <a:cubicBezTo>
                  <a:pt x="12276" y="4880"/>
                  <a:pt x="12142" y="4980"/>
                  <a:pt x="12009" y="5113"/>
                </a:cubicBezTo>
                <a:cubicBezTo>
                  <a:pt x="11609" y="5447"/>
                  <a:pt x="11175" y="5714"/>
                  <a:pt x="10741" y="5947"/>
                </a:cubicBezTo>
                <a:cubicBezTo>
                  <a:pt x="10108" y="6314"/>
                  <a:pt x="9240" y="6414"/>
                  <a:pt x="9174" y="7281"/>
                </a:cubicBezTo>
                <a:cubicBezTo>
                  <a:pt x="9174" y="7815"/>
                  <a:pt x="9174" y="8382"/>
                  <a:pt x="9174" y="8949"/>
                </a:cubicBezTo>
                <a:cubicBezTo>
                  <a:pt x="9240" y="9416"/>
                  <a:pt x="9240" y="9917"/>
                  <a:pt x="9174" y="10384"/>
                </a:cubicBezTo>
                <a:cubicBezTo>
                  <a:pt x="9196" y="10498"/>
                  <a:pt x="9204" y="10549"/>
                  <a:pt x="9185" y="10549"/>
                </a:cubicBezTo>
                <a:cubicBezTo>
                  <a:pt x="9176" y="10549"/>
                  <a:pt x="9161" y="10538"/>
                  <a:pt x="9140" y="10517"/>
                </a:cubicBezTo>
                <a:cubicBezTo>
                  <a:pt x="9007" y="10450"/>
                  <a:pt x="8940" y="10384"/>
                  <a:pt x="8873" y="10250"/>
                </a:cubicBezTo>
                <a:cubicBezTo>
                  <a:pt x="8707" y="10050"/>
                  <a:pt x="8573" y="9850"/>
                  <a:pt x="8440" y="9616"/>
                </a:cubicBezTo>
                <a:lnTo>
                  <a:pt x="7572" y="8282"/>
                </a:lnTo>
                <a:cubicBezTo>
                  <a:pt x="7477" y="8130"/>
                  <a:pt x="7327" y="8053"/>
                  <a:pt x="7173" y="8053"/>
                </a:cubicBezTo>
                <a:cubicBezTo>
                  <a:pt x="7057" y="8053"/>
                  <a:pt x="6939" y="8096"/>
                  <a:pt x="6839" y="8182"/>
                </a:cubicBezTo>
                <a:cubicBezTo>
                  <a:pt x="6438" y="8616"/>
                  <a:pt x="6038" y="9049"/>
                  <a:pt x="5604" y="9483"/>
                </a:cubicBezTo>
                <a:cubicBezTo>
                  <a:pt x="5371" y="9650"/>
                  <a:pt x="5171" y="9850"/>
                  <a:pt x="4971" y="10017"/>
                </a:cubicBezTo>
                <a:cubicBezTo>
                  <a:pt x="4737" y="10284"/>
                  <a:pt x="4470" y="10484"/>
                  <a:pt x="4170" y="10651"/>
                </a:cubicBezTo>
                <a:cubicBezTo>
                  <a:pt x="4170" y="10651"/>
                  <a:pt x="4037" y="10751"/>
                  <a:pt x="4037" y="10751"/>
                </a:cubicBezTo>
                <a:cubicBezTo>
                  <a:pt x="4037" y="10617"/>
                  <a:pt x="4070" y="10450"/>
                  <a:pt x="4103" y="10284"/>
                </a:cubicBezTo>
                <a:cubicBezTo>
                  <a:pt x="4170" y="9983"/>
                  <a:pt x="4237" y="9717"/>
                  <a:pt x="4270" y="9416"/>
                </a:cubicBezTo>
                <a:cubicBezTo>
                  <a:pt x="4403" y="8783"/>
                  <a:pt x="4537" y="8182"/>
                  <a:pt x="4704" y="7515"/>
                </a:cubicBezTo>
                <a:cubicBezTo>
                  <a:pt x="4770" y="7281"/>
                  <a:pt x="4604" y="7015"/>
                  <a:pt x="4370" y="6948"/>
                </a:cubicBezTo>
                <a:cubicBezTo>
                  <a:pt x="3770" y="6748"/>
                  <a:pt x="3169" y="6548"/>
                  <a:pt x="2602" y="6281"/>
                </a:cubicBezTo>
                <a:cubicBezTo>
                  <a:pt x="2335" y="6147"/>
                  <a:pt x="2068" y="6014"/>
                  <a:pt x="1768" y="5847"/>
                </a:cubicBezTo>
                <a:lnTo>
                  <a:pt x="1368" y="5647"/>
                </a:lnTo>
                <a:lnTo>
                  <a:pt x="1247" y="5556"/>
                </a:lnTo>
                <a:lnTo>
                  <a:pt x="1247" y="5556"/>
                </a:lnTo>
                <a:cubicBezTo>
                  <a:pt x="1278" y="5542"/>
                  <a:pt x="1306" y="5528"/>
                  <a:pt x="1335" y="5513"/>
                </a:cubicBezTo>
                <a:cubicBezTo>
                  <a:pt x="1535" y="5480"/>
                  <a:pt x="1735" y="5480"/>
                  <a:pt x="1935" y="5447"/>
                </a:cubicBezTo>
                <a:lnTo>
                  <a:pt x="2836" y="5347"/>
                </a:lnTo>
                <a:lnTo>
                  <a:pt x="4937" y="5113"/>
                </a:lnTo>
                <a:cubicBezTo>
                  <a:pt x="5229" y="5079"/>
                  <a:pt x="5379" y="4815"/>
                  <a:pt x="5375" y="4576"/>
                </a:cubicBezTo>
                <a:lnTo>
                  <a:pt x="5375" y="4576"/>
                </a:lnTo>
                <a:cubicBezTo>
                  <a:pt x="5518" y="4540"/>
                  <a:pt x="5638" y="4433"/>
                  <a:pt x="5671" y="4246"/>
                </a:cubicBezTo>
                <a:cubicBezTo>
                  <a:pt x="5771" y="3712"/>
                  <a:pt x="5871" y="3178"/>
                  <a:pt x="6005" y="2611"/>
                </a:cubicBezTo>
                <a:cubicBezTo>
                  <a:pt x="6071" y="2345"/>
                  <a:pt x="6105" y="2078"/>
                  <a:pt x="6171" y="1811"/>
                </a:cubicBezTo>
                <a:cubicBezTo>
                  <a:pt x="6205" y="1577"/>
                  <a:pt x="6238" y="1344"/>
                  <a:pt x="6338" y="1110"/>
                </a:cubicBezTo>
                <a:cubicBezTo>
                  <a:pt x="6392" y="1029"/>
                  <a:pt x="6419" y="992"/>
                  <a:pt x="6438" y="992"/>
                </a:cubicBezTo>
                <a:close/>
                <a:moveTo>
                  <a:pt x="6414" y="0"/>
                </a:moveTo>
                <a:cubicBezTo>
                  <a:pt x="6069" y="0"/>
                  <a:pt x="5728" y="192"/>
                  <a:pt x="5571" y="577"/>
                </a:cubicBezTo>
                <a:cubicBezTo>
                  <a:pt x="5371" y="1044"/>
                  <a:pt x="5237" y="1544"/>
                  <a:pt x="5171" y="2078"/>
                </a:cubicBezTo>
                <a:cubicBezTo>
                  <a:pt x="5037" y="2711"/>
                  <a:pt x="4904" y="3312"/>
                  <a:pt x="4770" y="3979"/>
                </a:cubicBezTo>
                <a:cubicBezTo>
                  <a:pt x="4758" y="4059"/>
                  <a:pt x="4761" y="4132"/>
                  <a:pt x="4775" y="4197"/>
                </a:cubicBezTo>
                <a:lnTo>
                  <a:pt x="4775" y="4197"/>
                </a:lnTo>
                <a:lnTo>
                  <a:pt x="1935" y="4513"/>
                </a:lnTo>
                <a:cubicBezTo>
                  <a:pt x="1335" y="4579"/>
                  <a:pt x="367" y="4613"/>
                  <a:pt x="167" y="5347"/>
                </a:cubicBezTo>
                <a:cubicBezTo>
                  <a:pt x="0" y="6081"/>
                  <a:pt x="1001" y="6514"/>
                  <a:pt x="1535" y="6781"/>
                </a:cubicBezTo>
                <a:cubicBezTo>
                  <a:pt x="2234" y="7145"/>
                  <a:pt x="2934" y="7462"/>
                  <a:pt x="3673" y="7692"/>
                </a:cubicBezTo>
                <a:lnTo>
                  <a:pt x="3673" y="7692"/>
                </a:lnTo>
                <a:cubicBezTo>
                  <a:pt x="3514" y="8436"/>
                  <a:pt x="3375" y="9165"/>
                  <a:pt x="3236" y="9917"/>
                </a:cubicBezTo>
                <a:cubicBezTo>
                  <a:pt x="3103" y="10517"/>
                  <a:pt x="2836" y="11518"/>
                  <a:pt x="3703" y="11718"/>
                </a:cubicBezTo>
                <a:cubicBezTo>
                  <a:pt x="3773" y="11735"/>
                  <a:pt x="3842" y="11742"/>
                  <a:pt x="3911" y="11742"/>
                </a:cubicBezTo>
                <a:cubicBezTo>
                  <a:pt x="4534" y="11742"/>
                  <a:pt x="5117" y="11111"/>
                  <a:pt x="5538" y="10751"/>
                </a:cubicBezTo>
                <a:cubicBezTo>
                  <a:pt x="6090" y="10277"/>
                  <a:pt x="6602" y="9782"/>
                  <a:pt x="7088" y="9267"/>
                </a:cubicBezTo>
                <a:lnTo>
                  <a:pt x="7088" y="9267"/>
                </a:lnTo>
                <a:lnTo>
                  <a:pt x="7639" y="10083"/>
                </a:lnTo>
                <a:cubicBezTo>
                  <a:pt x="7839" y="10450"/>
                  <a:pt x="8106" y="10817"/>
                  <a:pt x="8440" y="11151"/>
                </a:cubicBezTo>
                <a:cubicBezTo>
                  <a:pt x="8643" y="11327"/>
                  <a:pt x="8917" y="11420"/>
                  <a:pt x="9187" y="11420"/>
                </a:cubicBezTo>
                <a:cubicBezTo>
                  <a:pt x="9583" y="11420"/>
                  <a:pt x="9969" y="11220"/>
                  <a:pt x="10108" y="10784"/>
                </a:cubicBezTo>
                <a:cubicBezTo>
                  <a:pt x="10174" y="10284"/>
                  <a:pt x="10174" y="9817"/>
                  <a:pt x="10141" y="9350"/>
                </a:cubicBezTo>
                <a:lnTo>
                  <a:pt x="10141" y="7682"/>
                </a:lnTo>
                <a:cubicBezTo>
                  <a:pt x="10108" y="7515"/>
                  <a:pt x="10108" y="7381"/>
                  <a:pt x="10141" y="7248"/>
                </a:cubicBezTo>
                <a:cubicBezTo>
                  <a:pt x="10174" y="7181"/>
                  <a:pt x="10274" y="7215"/>
                  <a:pt x="10308" y="7181"/>
                </a:cubicBezTo>
                <a:cubicBezTo>
                  <a:pt x="10474" y="7081"/>
                  <a:pt x="10641" y="7015"/>
                  <a:pt x="10841" y="6948"/>
                </a:cubicBezTo>
                <a:cubicBezTo>
                  <a:pt x="11275" y="6748"/>
                  <a:pt x="11709" y="6481"/>
                  <a:pt x="12142" y="6214"/>
                </a:cubicBezTo>
                <a:cubicBezTo>
                  <a:pt x="12676" y="5814"/>
                  <a:pt x="13543" y="5247"/>
                  <a:pt x="13310" y="4446"/>
                </a:cubicBezTo>
                <a:cubicBezTo>
                  <a:pt x="13043" y="3612"/>
                  <a:pt x="11742" y="3746"/>
                  <a:pt x="11042" y="3679"/>
                </a:cubicBezTo>
                <a:cubicBezTo>
                  <a:pt x="10575" y="3645"/>
                  <a:pt x="10074" y="3645"/>
                  <a:pt x="9574" y="3645"/>
                </a:cubicBezTo>
                <a:lnTo>
                  <a:pt x="8773" y="3645"/>
                </a:lnTo>
                <a:cubicBezTo>
                  <a:pt x="8440" y="3645"/>
                  <a:pt x="8406" y="3479"/>
                  <a:pt x="8273" y="3178"/>
                </a:cubicBezTo>
                <a:lnTo>
                  <a:pt x="7773" y="1777"/>
                </a:lnTo>
                <a:cubicBezTo>
                  <a:pt x="7639" y="1344"/>
                  <a:pt x="7439" y="910"/>
                  <a:pt x="7239" y="477"/>
                </a:cubicBezTo>
                <a:cubicBezTo>
                  <a:pt x="7048" y="159"/>
                  <a:pt x="6729" y="0"/>
                  <a:pt x="6414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261" name="Google Shape;261;p7"/>
          <p:cNvSpPr/>
          <p:nvPr/>
        </p:nvSpPr>
        <p:spPr>
          <a:xfrm>
            <a:off x="8493875" y="4107225"/>
            <a:ext cx="321925" cy="310900"/>
          </a:xfrm>
          <a:custGeom>
            <a:avLst/>
            <a:gdLst/>
            <a:ahLst/>
            <a:cxnLst/>
            <a:rect l="l" t="t" r="r" b="b"/>
            <a:pathLst>
              <a:path w="12877" h="12436" extrusionOk="0">
                <a:moveTo>
                  <a:pt x="5600" y="919"/>
                </a:moveTo>
                <a:cubicBezTo>
                  <a:pt x="6011" y="919"/>
                  <a:pt x="6242" y="1617"/>
                  <a:pt x="6272" y="1936"/>
                </a:cubicBezTo>
                <a:cubicBezTo>
                  <a:pt x="6338" y="2503"/>
                  <a:pt x="6338" y="3104"/>
                  <a:pt x="6272" y="3671"/>
                </a:cubicBezTo>
                <a:cubicBezTo>
                  <a:pt x="6205" y="4449"/>
                  <a:pt x="6019" y="5228"/>
                  <a:pt x="5725" y="5967"/>
                </a:cubicBezTo>
                <a:lnTo>
                  <a:pt x="5725" y="5967"/>
                </a:lnTo>
                <a:cubicBezTo>
                  <a:pt x="5713" y="5987"/>
                  <a:pt x="5702" y="6006"/>
                  <a:pt x="5690" y="6025"/>
                </a:cubicBezTo>
                <a:lnTo>
                  <a:pt x="5690" y="6025"/>
                </a:lnTo>
                <a:cubicBezTo>
                  <a:pt x="5502" y="5836"/>
                  <a:pt x="5353" y="5627"/>
                  <a:pt x="5236" y="5403"/>
                </a:cubicBezTo>
                <a:lnTo>
                  <a:pt x="5236" y="5403"/>
                </a:lnTo>
                <a:cubicBezTo>
                  <a:pt x="5163" y="4899"/>
                  <a:pt x="5042" y="4402"/>
                  <a:pt x="4856" y="3932"/>
                </a:cubicBezTo>
                <a:lnTo>
                  <a:pt x="4856" y="3932"/>
                </a:lnTo>
                <a:cubicBezTo>
                  <a:pt x="4843" y="3756"/>
                  <a:pt x="4837" y="3579"/>
                  <a:pt x="4837" y="3404"/>
                </a:cubicBezTo>
                <a:cubicBezTo>
                  <a:pt x="4837" y="2803"/>
                  <a:pt x="4704" y="1302"/>
                  <a:pt x="5404" y="969"/>
                </a:cubicBezTo>
                <a:cubicBezTo>
                  <a:pt x="5473" y="934"/>
                  <a:pt x="5539" y="919"/>
                  <a:pt x="5600" y="919"/>
                </a:cubicBezTo>
                <a:close/>
                <a:moveTo>
                  <a:pt x="2127" y="2545"/>
                </a:moveTo>
                <a:cubicBezTo>
                  <a:pt x="2894" y="2545"/>
                  <a:pt x="3611" y="3480"/>
                  <a:pt x="3917" y="4097"/>
                </a:cubicBezTo>
                <a:lnTo>
                  <a:pt x="3917" y="4097"/>
                </a:lnTo>
                <a:cubicBezTo>
                  <a:pt x="3967" y="4686"/>
                  <a:pt x="4094" y="5263"/>
                  <a:pt x="4350" y="5780"/>
                </a:cubicBezTo>
                <a:lnTo>
                  <a:pt x="4350" y="5780"/>
                </a:lnTo>
                <a:cubicBezTo>
                  <a:pt x="4367" y="5914"/>
                  <a:pt x="4381" y="6048"/>
                  <a:pt x="4390" y="6182"/>
                </a:cubicBezTo>
                <a:lnTo>
                  <a:pt x="4390" y="6182"/>
                </a:lnTo>
                <a:cubicBezTo>
                  <a:pt x="4175" y="6257"/>
                  <a:pt x="3964" y="6291"/>
                  <a:pt x="3758" y="6291"/>
                </a:cubicBezTo>
                <a:cubicBezTo>
                  <a:pt x="2917" y="6291"/>
                  <a:pt x="2175" y="5715"/>
                  <a:pt x="1735" y="4938"/>
                </a:cubicBezTo>
                <a:cubicBezTo>
                  <a:pt x="1401" y="4404"/>
                  <a:pt x="901" y="2937"/>
                  <a:pt x="1802" y="2603"/>
                </a:cubicBezTo>
                <a:cubicBezTo>
                  <a:pt x="1910" y="2563"/>
                  <a:pt x="2019" y="2545"/>
                  <a:pt x="2127" y="2545"/>
                </a:cubicBezTo>
                <a:close/>
                <a:moveTo>
                  <a:pt x="10594" y="3135"/>
                </a:moveTo>
                <a:cubicBezTo>
                  <a:pt x="10768" y="3135"/>
                  <a:pt x="10931" y="3176"/>
                  <a:pt x="11075" y="3270"/>
                </a:cubicBezTo>
                <a:cubicBezTo>
                  <a:pt x="11542" y="3571"/>
                  <a:pt x="11442" y="4338"/>
                  <a:pt x="11275" y="4805"/>
                </a:cubicBezTo>
                <a:cubicBezTo>
                  <a:pt x="11042" y="5338"/>
                  <a:pt x="10641" y="5772"/>
                  <a:pt x="10141" y="6072"/>
                </a:cubicBezTo>
                <a:cubicBezTo>
                  <a:pt x="9361" y="6563"/>
                  <a:pt x="8432" y="6681"/>
                  <a:pt x="7513" y="6695"/>
                </a:cubicBezTo>
                <a:lnTo>
                  <a:pt x="7513" y="6695"/>
                </a:lnTo>
                <a:cubicBezTo>
                  <a:pt x="7183" y="6649"/>
                  <a:pt x="6844" y="6634"/>
                  <a:pt x="6505" y="6634"/>
                </a:cubicBezTo>
                <a:cubicBezTo>
                  <a:pt x="6485" y="6634"/>
                  <a:pt x="6465" y="6634"/>
                  <a:pt x="6444" y="6634"/>
                </a:cubicBezTo>
                <a:lnTo>
                  <a:pt x="6444" y="6634"/>
                </a:lnTo>
                <a:cubicBezTo>
                  <a:pt x="6448" y="6627"/>
                  <a:pt x="6451" y="6620"/>
                  <a:pt x="6454" y="6612"/>
                </a:cubicBezTo>
                <a:lnTo>
                  <a:pt x="6454" y="6612"/>
                </a:lnTo>
                <a:cubicBezTo>
                  <a:pt x="6891" y="5864"/>
                  <a:pt x="7447" y="5182"/>
                  <a:pt x="8073" y="4605"/>
                </a:cubicBezTo>
                <a:cubicBezTo>
                  <a:pt x="8573" y="4160"/>
                  <a:pt x="9723" y="3135"/>
                  <a:pt x="10594" y="3135"/>
                </a:cubicBezTo>
                <a:close/>
                <a:moveTo>
                  <a:pt x="6540" y="7614"/>
                </a:moveTo>
                <a:cubicBezTo>
                  <a:pt x="6696" y="7616"/>
                  <a:pt x="6853" y="7618"/>
                  <a:pt x="7009" y="7618"/>
                </a:cubicBezTo>
                <a:cubicBezTo>
                  <a:pt x="7109" y="7618"/>
                  <a:pt x="7208" y="7617"/>
                  <a:pt x="7307" y="7616"/>
                </a:cubicBezTo>
                <a:lnTo>
                  <a:pt x="7307" y="7616"/>
                </a:lnTo>
                <a:cubicBezTo>
                  <a:pt x="7800" y="7665"/>
                  <a:pt x="8279" y="7802"/>
                  <a:pt x="8673" y="8140"/>
                </a:cubicBezTo>
                <a:cubicBezTo>
                  <a:pt x="9240" y="8641"/>
                  <a:pt x="9440" y="9475"/>
                  <a:pt x="9174" y="10209"/>
                </a:cubicBezTo>
                <a:cubicBezTo>
                  <a:pt x="9048" y="10586"/>
                  <a:pt x="8684" y="10845"/>
                  <a:pt x="8279" y="10845"/>
                </a:cubicBezTo>
                <a:cubicBezTo>
                  <a:pt x="8255" y="10845"/>
                  <a:pt x="8231" y="10844"/>
                  <a:pt x="8206" y="10842"/>
                </a:cubicBezTo>
                <a:cubicBezTo>
                  <a:pt x="7739" y="10776"/>
                  <a:pt x="7539" y="10109"/>
                  <a:pt x="7372" y="9742"/>
                </a:cubicBezTo>
                <a:cubicBezTo>
                  <a:pt x="7052" y="9048"/>
                  <a:pt x="6775" y="8333"/>
                  <a:pt x="6540" y="7614"/>
                </a:cubicBezTo>
                <a:close/>
                <a:moveTo>
                  <a:pt x="4520" y="7290"/>
                </a:moveTo>
                <a:cubicBezTo>
                  <a:pt x="4587" y="7326"/>
                  <a:pt x="4659" y="7354"/>
                  <a:pt x="4737" y="7373"/>
                </a:cubicBezTo>
                <a:cubicBezTo>
                  <a:pt x="4772" y="7381"/>
                  <a:pt x="4807" y="7385"/>
                  <a:pt x="4841" y="7385"/>
                </a:cubicBezTo>
                <a:cubicBezTo>
                  <a:pt x="4946" y="7385"/>
                  <a:pt x="5045" y="7351"/>
                  <a:pt x="5128" y="7294"/>
                </a:cubicBezTo>
                <a:lnTo>
                  <a:pt x="5128" y="7294"/>
                </a:lnTo>
                <a:cubicBezTo>
                  <a:pt x="5147" y="7485"/>
                  <a:pt x="5281" y="7643"/>
                  <a:pt x="5447" y="7709"/>
                </a:cubicBezTo>
                <a:lnTo>
                  <a:pt x="5447" y="7709"/>
                </a:lnTo>
                <a:cubicBezTo>
                  <a:pt x="5420" y="8415"/>
                  <a:pt x="5227" y="9122"/>
                  <a:pt x="4904" y="9742"/>
                </a:cubicBezTo>
                <a:cubicBezTo>
                  <a:pt x="4737" y="10109"/>
                  <a:pt x="4504" y="10409"/>
                  <a:pt x="4237" y="10709"/>
                </a:cubicBezTo>
                <a:cubicBezTo>
                  <a:pt x="4062" y="10913"/>
                  <a:pt x="3659" y="11446"/>
                  <a:pt x="3338" y="11446"/>
                </a:cubicBezTo>
                <a:cubicBezTo>
                  <a:pt x="3290" y="11446"/>
                  <a:pt x="3245" y="11435"/>
                  <a:pt x="3203" y="11409"/>
                </a:cubicBezTo>
                <a:cubicBezTo>
                  <a:pt x="2869" y="11243"/>
                  <a:pt x="2836" y="10509"/>
                  <a:pt x="2836" y="10209"/>
                </a:cubicBezTo>
                <a:cubicBezTo>
                  <a:pt x="2836" y="9808"/>
                  <a:pt x="2936" y="9408"/>
                  <a:pt x="3103" y="9074"/>
                </a:cubicBezTo>
                <a:cubicBezTo>
                  <a:pt x="3479" y="8403"/>
                  <a:pt x="3963" y="7797"/>
                  <a:pt x="4520" y="7290"/>
                </a:cubicBezTo>
                <a:close/>
                <a:moveTo>
                  <a:pt x="5546" y="1"/>
                </a:moveTo>
                <a:cubicBezTo>
                  <a:pt x="5443" y="1"/>
                  <a:pt x="5340" y="12"/>
                  <a:pt x="5237" y="35"/>
                </a:cubicBezTo>
                <a:cubicBezTo>
                  <a:pt x="4173" y="294"/>
                  <a:pt x="3977" y="1521"/>
                  <a:pt x="3922" y="2496"/>
                </a:cubicBezTo>
                <a:lnTo>
                  <a:pt x="3922" y="2496"/>
                </a:lnTo>
                <a:cubicBezTo>
                  <a:pt x="3405" y="2006"/>
                  <a:pt x="2709" y="1609"/>
                  <a:pt x="2036" y="1609"/>
                </a:cubicBezTo>
                <a:cubicBezTo>
                  <a:pt x="1674" y="1609"/>
                  <a:pt x="1318" y="1724"/>
                  <a:pt x="1001" y="2003"/>
                </a:cubicBezTo>
                <a:cubicBezTo>
                  <a:pt x="0" y="2837"/>
                  <a:pt x="334" y="4438"/>
                  <a:pt x="901" y="5439"/>
                </a:cubicBezTo>
                <a:cubicBezTo>
                  <a:pt x="1421" y="6321"/>
                  <a:pt x="2310" y="7035"/>
                  <a:pt x="3297" y="7205"/>
                </a:cubicBezTo>
                <a:lnTo>
                  <a:pt x="3297" y="7205"/>
                </a:lnTo>
                <a:cubicBezTo>
                  <a:pt x="2731" y="7808"/>
                  <a:pt x="2251" y="8488"/>
                  <a:pt x="2035" y="9308"/>
                </a:cubicBezTo>
                <a:cubicBezTo>
                  <a:pt x="1768" y="10242"/>
                  <a:pt x="1835" y="11776"/>
                  <a:pt x="2836" y="12310"/>
                </a:cubicBezTo>
                <a:cubicBezTo>
                  <a:pt x="2984" y="12397"/>
                  <a:pt x="3137" y="12435"/>
                  <a:pt x="3291" y="12435"/>
                </a:cubicBezTo>
                <a:cubicBezTo>
                  <a:pt x="4144" y="12435"/>
                  <a:pt x="5042" y="11264"/>
                  <a:pt x="5438" y="10642"/>
                </a:cubicBezTo>
                <a:cubicBezTo>
                  <a:pt x="5725" y="10197"/>
                  <a:pt x="5944" y="9721"/>
                  <a:pt x="6095" y="9227"/>
                </a:cubicBezTo>
                <a:lnTo>
                  <a:pt x="6095" y="9227"/>
                </a:lnTo>
                <a:cubicBezTo>
                  <a:pt x="6120" y="9287"/>
                  <a:pt x="6146" y="9348"/>
                  <a:pt x="6171" y="9408"/>
                </a:cubicBezTo>
                <a:cubicBezTo>
                  <a:pt x="6372" y="10008"/>
                  <a:pt x="6672" y="10609"/>
                  <a:pt x="7039" y="11176"/>
                </a:cubicBezTo>
                <a:cubicBezTo>
                  <a:pt x="7372" y="11592"/>
                  <a:pt x="7815" y="11778"/>
                  <a:pt x="8262" y="11778"/>
                </a:cubicBezTo>
                <a:cubicBezTo>
                  <a:pt x="8889" y="11778"/>
                  <a:pt x="9524" y="11413"/>
                  <a:pt x="9874" y="10809"/>
                </a:cubicBezTo>
                <a:cubicBezTo>
                  <a:pt x="10408" y="9842"/>
                  <a:pt x="10274" y="8641"/>
                  <a:pt x="9574" y="7774"/>
                </a:cubicBezTo>
                <a:cubicBezTo>
                  <a:pt x="9468" y="7638"/>
                  <a:pt x="9354" y="7518"/>
                  <a:pt x="9233" y="7412"/>
                </a:cubicBezTo>
                <a:lnTo>
                  <a:pt x="9233" y="7412"/>
                </a:lnTo>
                <a:cubicBezTo>
                  <a:pt x="9892" y="7257"/>
                  <a:pt x="10518" y="6990"/>
                  <a:pt x="11075" y="6539"/>
                </a:cubicBezTo>
                <a:cubicBezTo>
                  <a:pt x="12076" y="5705"/>
                  <a:pt x="12876" y="3971"/>
                  <a:pt x="11909" y="2803"/>
                </a:cubicBezTo>
                <a:cubicBezTo>
                  <a:pt x="11558" y="2373"/>
                  <a:pt x="11118" y="2208"/>
                  <a:pt x="10652" y="2208"/>
                </a:cubicBezTo>
                <a:cubicBezTo>
                  <a:pt x="9747" y="2208"/>
                  <a:pt x="8745" y="2830"/>
                  <a:pt x="8106" y="3337"/>
                </a:cubicBezTo>
                <a:cubicBezTo>
                  <a:pt x="7769" y="3594"/>
                  <a:pt x="7448" y="3873"/>
                  <a:pt x="7147" y="4171"/>
                </a:cubicBezTo>
                <a:lnTo>
                  <a:pt x="7147" y="4171"/>
                </a:lnTo>
                <a:cubicBezTo>
                  <a:pt x="7208" y="3742"/>
                  <a:pt x="7239" y="3307"/>
                  <a:pt x="7239" y="2870"/>
                </a:cubicBezTo>
                <a:cubicBezTo>
                  <a:pt x="7239" y="2136"/>
                  <a:pt x="7239" y="1336"/>
                  <a:pt x="6839" y="735"/>
                </a:cubicBezTo>
                <a:cubicBezTo>
                  <a:pt x="6534" y="265"/>
                  <a:pt x="6046" y="1"/>
                  <a:pt x="554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262" name="Google Shape;262;p7"/>
          <p:cNvGrpSpPr/>
          <p:nvPr/>
        </p:nvGrpSpPr>
        <p:grpSpPr>
          <a:xfrm>
            <a:off x="224750" y="2606563"/>
            <a:ext cx="311900" cy="314700"/>
            <a:chOff x="8571050" y="1873050"/>
            <a:chExt cx="311900" cy="314700"/>
          </a:xfrm>
        </p:grpSpPr>
        <p:sp>
          <p:nvSpPr>
            <p:cNvPr id="263" name="Google Shape;263;p7"/>
            <p:cNvSpPr/>
            <p:nvPr/>
          </p:nvSpPr>
          <p:spPr>
            <a:xfrm>
              <a:off x="8571050" y="1873050"/>
              <a:ext cx="311900" cy="314700"/>
            </a:xfrm>
            <a:custGeom>
              <a:avLst/>
              <a:gdLst/>
              <a:ahLst/>
              <a:cxnLst/>
              <a:rect l="l" t="t" r="r" b="b"/>
              <a:pathLst>
                <a:path w="12476" h="12588" extrusionOk="0">
                  <a:moveTo>
                    <a:pt x="6515" y="929"/>
                  </a:moveTo>
                  <a:cubicBezTo>
                    <a:pt x="7071" y="929"/>
                    <a:pt x="7622" y="1043"/>
                    <a:pt x="8139" y="1298"/>
                  </a:cubicBezTo>
                  <a:cubicBezTo>
                    <a:pt x="8210" y="1327"/>
                    <a:pt x="8279" y="1340"/>
                    <a:pt x="8345" y="1340"/>
                  </a:cubicBezTo>
                  <a:cubicBezTo>
                    <a:pt x="8479" y="1340"/>
                    <a:pt x="8599" y="1286"/>
                    <a:pt x="8691" y="1204"/>
                  </a:cubicBezTo>
                  <a:lnTo>
                    <a:pt x="8691" y="1204"/>
                  </a:lnTo>
                  <a:cubicBezTo>
                    <a:pt x="8751" y="1239"/>
                    <a:pt x="8804" y="1285"/>
                    <a:pt x="8873" y="1331"/>
                  </a:cubicBezTo>
                  <a:cubicBezTo>
                    <a:pt x="9107" y="1498"/>
                    <a:pt x="9307" y="1665"/>
                    <a:pt x="9507" y="1865"/>
                  </a:cubicBezTo>
                  <a:cubicBezTo>
                    <a:pt x="9907" y="2265"/>
                    <a:pt x="10241" y="2699"/>
                    <a:pt x="10508" y="3166"/>
                  </a:cubicBezTo>
                  <a:cubicBezTo>
                    <a:pt x="11108" y="4267"/>
                    <a:pt x="11408" y="5468"/>
                    <a:pt x="11442" y="6735"/>
                  </a:cubicBezTo>
                  <a:cubicBezTo>
                    <a:pt x="11475" y="7936"/>
                    <a:pt x="11442" y="9404"/>
                    <a:pt x="10508" y="10304"/>
                  </a:cubicBezTo>
                  <a:cubicBezTo>
                    <a:pt x="9674" y="11038"/>
                    <a:pt x="8640" y="11505"/>
                    <a:pt x="7539" y="11605"/>
                  </a:cubicBezTo>
                  <a:cubicBezTo>
                    <a:pt x="7275" y="11644"/>
                    <a:pt x="7012" y="11662"/>
                    <a:pt x="6751" y="11662"/>
                  </a:cubicBezTo>
                  <a:cubicBezTo>
                    <a:pt x="4966" y="11662"/>
                    <a:pt x="3287" y="10784"/>
                    <a:pt x="2268" y="9270"/>
                  </a:cubicBezTo>
                  <a:cubicBezTo>
                    <a:pt x="1101" y="7569"/>
                    <a:pt x="1034" y="5368"/>
                    <a:pt x="2035" y="3566"/>
                  </a:cubicBezTo>
                  <a:cubicBezTo>
                    <a:pt x="2924" y="2093"/>
                    <a:pt x="4742" y="929"/>
                    <a:pt x="6515" y="929"/>
                  </a:cubicBezTo>
                  <a:close/>
                  <a:moveTo>
                    <a:pt x="6555" y="0"/>
                  </a:moveTo>
                  <a:cubicBezTo>
                    <a:pt x="4670" y="0"/>
                    <a:pt x="2774" y="1021"/>
                    <a:pt x="1635" y="2499"/>
                  </a:cubicBezTo>
                  <a:cubicBezTo>
                    <a:pt x="100" y="4567"/>
                    <a:pt x="0" y="7336"/>
                    <a:pt x="1334" y="9537"/>
                  </a:cubicBezTo>
                  <a:cubicBezTo>
                    <a:pt x="2520" y="11456"/>
                    <a:pt x="4636" y="12587"/>
                    <a:pt x="6855" y="12587"/>
                  </a:cubicBezTo>
                  <a:cubicBezTo>
                    <a:pt x="7259" y="12587"/>
                    <a:pt x="7667" y="12550"/>
                    <a:pt x="8073" y="12473"/>
                  </a:cubicBezTo>
                  <a:cubicBezTo>
                    <a:pt x="9407" y="12239"/>
                    <a:pt x="10641" y="11539"/>
                    <a:pt x="11542" y="10505"/>
                  </a:cubicBezTo>
                  <a:cubicBezTo>
                    <a:pt x="12476" y="9337"/>
                    <a:pt x="12442" y="7469"/>
                    <a:pt x="12309" y="6035"/>
                  </a:cubicBezTo>
                  <a:cubicBezTo>
                    <a:pt x="12209" y="4434"/>
                    <a:pt x="11608" y="2866"/>
                    <a:pt x="10574" y="1632"/>
                  </a:cubicBezTo>
                  <a:cubicBezTo>
                    <a:pt x="10074" y="1031"/>
                    <a:pt x="9507" y="531"/>
                    <a:pt x="8806" y="197"/>
                  </a:cubicBezTo>
                  <a:cubicBezTo>
                    <a:pt x="8667" y="128"/>
                    <a:pt x="8499" y="91"/>
                    <a:pt x="8331" y="91"/>
                  </a:cubicBezTo>
                  <a:cubicBezTo>
                    <a:pt x="8179" y="91"/>
                    <a:pt x="8029" y="121"/>
                    <a:pt x="7902" y="185"/>
                  </a:cubicBezTo>
                  <a:lnTo>
                    <a:pt x="7902" y="185"/>
                  </a:lnTo>
                  <a:cubicBezTo>
                    <a:pt x="7461" y="59"/>
                    <a:pt x="7008" y="0"/>
                    <a:pt x="65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4" name="Google Shape;264;p7"/>
            <p:cNvSpPr/>
            <p:nvPr/>
          </p:nvSpPr>
          <p:spPr>
            <a:xfrm>
              <a:off x="8662775" y="1977975"/>
              <a:ext cx="28375" cy="42475"/>
            </a:xfrm>
            <a:custGeom>
              <a:avLst/>
              <a:gdLst/>
              <a:ahLst/>
              <a:cxnLst/>
              <a:rect l="l" t="t" r="r" b="b"/>
              <a:pathLst>
                <a:path w="1135" h="1699" extrusionOk="0">
                  <a:moveTo>
                    <a:pt x="617" y="0"/>
                  </a:moveTo>
                  <a:cubicBezTo>
                    <a:pt x="537" y="0"/>
                    <a:pt x="463" y="29"/>
                    <a:pt x="401" y="70"/>
                  </a:cubicBezTo>
                  <a:cubicBezTo>
                    <a:pt x="267" y="136"/>
                    <a:pt x="201" y="237"/>
                    <a:pt x="167" y="337"/>
                  </a:cubicBezTo>
                  <a:lnTo>
                    <a:pt x="145" y="437"/>
                  </a:lnTo>
                  <a:lnTo>
                    <a:pt x="145" y="437"/>
                  </a:lnTo>
                  <a:cubicBezTo>
                    <a:pt x="127" y="470"/>
                    <a:pt x="112" y="503"/>
                    <a:pt x="101" y="537"/>
                  </a:cubicBezTo>
                  <a:lnTo>
                    <a:pt x="0" y="1104"/>
                  </a:lnTo>
                  <a:cubicBezTo>
                    <a:pt x="0" y="1171"/>
                    <a:pt x="0" y="1237"/>
                    <a:pt x="0" y="1271"/>
                  </a:cubicBezTo>
                  <a:cubicBezTo>
                    <a:pt x="0" y="1337"/>
                    <a:pt x="34" y="1404"/>
                    <a:pt x="67" y="1471"/>
                  </a:cubicBezTo>
                  <a:cubicBezTo>
                    <a:pt x="159" y="1608"/>
                    <a:pt x="313" y="1698"/>
                    <a:pt x="476" y="1698"/>
                  </a:cubicBezTo>
                  <a:cubicBezTo>
                    <a:pt x="551" y="1698"/>
                    <a:pt x="628" y="1679"/>
                    <a:pt x="701" y="1638"/>
                  </a:cubicBezTo>
                  <a:cubicBezTo>
                    <a:pt x="801" y="1571"/>
                    <a:pt x="901" y="1471"/>
                    <a:pt x="934" y="1337"/>
                  </a:cubicBezTo>
                  <a:cubicBezTo>
                    <a:pt x="968" y="1104"/>
                    <a:pt x="1035" y="837"/>
                    <a:pt x="1101" y="603"/>
                  </a:cubicBezTo>
                  <a:cubicBezTo>
                    <a:pt x="1135" y="470"/>
                    <a:pt x="1101" y="337"/>
                    <a:pt x="1035" y="237"/>
                  </a:cubicBezTo>
                  <a:cubicBezTo>
                    <a:pt x="968" y="136"/>
                    <a:pt x="868" y="36"/>
                    <a:pt x="768" y="36"/>
                  </a:cubicBezTo>
                  <a:cubicBezTo>
                    <a:pt x="717" y="11"/>
                    <a:pt x="666" y="0"/>
                    <a:pt x="6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5" name="Google Shape;265;p7"/>
            <p:cNvSpPr/>
            <p:nvPr/>
          </p:nvSpPr>
          <p:spPr>
            <a:xfrm>
              <a:off x="8738650" y="1982725"/>
              <a:ext cx="30900" cy="44550"/>
            </a:xfrm>
            <a:custGeom>
              <a:avLst/>
              <a:gdLst/>
              <a:ahLst/>
              <a:cxnLst/>
              <a:rect l="l" t="t" r="r" b="b"/>
              <a:pathLst>
                <a:path w="1236" h="1782" extrusionOk="0">
                  <a:moveTo>
                    <a:pt x="781" y="0"/>
                  </a:moveTo>
                  <a:cubicBezTo>
                    <a:pt x="697" y="0"/>
                    <a:pt x="599" y="31"/>
                    <a:pt x="501" y="80"/>
                  </a:cubicBezTo>
                  <a:cubicBezTo>
                    <a:pt x="469" y="102"/>
                    <a:pt x="440" y="127"/>
                    <a:pt x="414" y="154"/>
                  </a:cubicBezTo>
                  <a:lnTo>
                    <a:pt x="414" y="154"/>
                  </a:lnTo>
                  <a:cubicBezTo>
                    <a:pt x="321" y="194"/>
                    <a:pt x="232" y="289"/>
                    <a:pt x="201" y="413"/>
                  </a:cubicBezTo>
                  <a:cubicBezTo>
                    <a:pt x="168" y="680"/>
                    <a:pt x="101" y="947"/>
                    <a:pt x="34" y="1181"/>
                  </a:cubicBezTo>
                  <a:cubicBezTo>
                    <a:pt x="1" y="1314"/>
                    <a:pt x="34" y="1448"/>
                    <a:pt x="68" y="1548"/>
                  </a:cubicBezTo>
                  <a:cubicBezTo>
                    <a:pt x="134" y="1648"/>
                    <a:pt x="234" y="1748"/>
                    <a:pt x="368" y="1781"/>
                  </a:cubicBezTo>
                  <a:cubicBezTo>
                    <a:pt x="468" y="1781"/>
                    <a:pt x="601" y="1781"/>
                    <a:pt x="735" y="1714"/>
                  </a:cubicBezTo>
                  <a:cubicBezTo>
                    <a:pt x="835" y="1648"/>
                    <a:pt x="902" y="1548"/>
                    <a:pt x="935" y="1448"/>
                  </a:cubicBezTo>
                  <a:cubicBezTo>
                    <a:pt x="1035" y="1147"/>
                    <a:pt x="1135" y="880"/>
                    <a:pt x="1202" y="614"/>
                  </a:cubicBezTo>
                  <a:cubicBezTo>
                    <a:pt x="1235" y="480"/>
                    <a:pt x="1235" y="347"/>
                    <a:pt x="1168" y="247"/>
                  </a:cubicBezTo>
                  <a:cubicBezTo>
                    <a:pt x="1102" y="147"/>
                    <a:pt x="1002" y="47"/>
                    <a:pt x="868" y="13"/>
                  </a:cubicBezTo>
                  <a:cubicBezTo>
                    <a:pt x="841" y="4"/>
                    <a:pt x="812" y="0"/>
                    <a:pt x="7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6" name="Google Shape;266;p7"/>
            <p:cNvSpPr/>
            <p:nvPr/>
          </p:nvSpPr>
          <p:spPr>
            <a:xfrm>
              <a:off x="8636225" y="2044500"/>
              <a:ext cx="150825" cy="63025"/>
            </a:xfrm>
            <a:custGeom>
              <a:avLst/>
              <a:gdLst/>
              <a:ahLst/>
              <a:cxnLst/>
              <a:rect l="l" t="t" r="r" b="b"/>
              <a:pathLst>
                <a:path w="6033" h="2521" extrusionOk="0">
                  <a:moveTo>
                    <a:pt x="617" y="1"/>
                  </a:moveTo>
                  <a:cubicBezTo>
                    <a:pt x="314" y="1"/>
                    <a:pt x="1" y="262"/>
                    <a:pt x="162" y="644"/>
                  </a:cubicBezTo>
                  <a:cubicBezTo>
                    <a:pt x="362" y="1912"/>
                    <a:pt x="1696" y="2446"/>
                    <a:pt x="2830" y="2512"/>
                  </a:cubicBezTo>
                  <a:cubicBezTo>
                    <a:pt x="2931" y="2518"/>
                    <a:pt x="3031" y="2520"/>
                    <a:pt x="3131" y="2520"/>
                  </a:cubicBezTo>
                  <a:cubicBezTo>
                    <a:pt x="3663" y="2520"/>
                    <a:pt x="4188" y="2442"/>
                    <a:pt x="4665" y="2246"/>
                  </a:cubicBezTo>
                  <a:cubicBezTo>
                    <a:pt x="5232" y="2012"/>
                    <a:pt x="5666" y="1578"/>
                    <a:pt x="5933" y="1045"/>
                  </a:cubicBezTo>
                  <a:cubicBezTo>
                    <a:pt x="6033" y="811"/>
                    <a:pt x="5966" y="544"/>
                    <a:pt x="5766" y="411"/>
                  </a:cubicBezTo>
                  <a:cubicBezTo>
                    <a:pt x="5683" y="364"/>
                    <a:pt x="5592" y="341"/>
                    <a:pt x="5504" y="341"/>
                  </a:cubicBezTo>
                  <a:cubicBezTo>
                    <a:pt x="5345" y="341"/>
                    <a:pt x="5197" y="415"/>
                    <a:pt x="5132" y="544"/>
                  </a:cubicBezTo>
                  <a:cubicBezTo>
                    <a:pt x="4965" y="945"/>
                    <a:pt x="4665" y="1245"/>
                    <a:pt x="4298" y="1378"/>
                  </a:cubicBezTo>
                  <a:cubicBezTo>
                    <a:pt x="3937" y="1517"/>
                    <a:pt x="3552" y="1587"/>
                    <a:pt x="3164" y="1587"/>
                  </a:cubicBezTo>
                  <a:cubicBezTo>
                    <a:pt x="3086" y="1587"/>
                    <a:pt x="3008" y="1584"/>
                    <a:pt x="2930" y="1578"/>
                  </a:cubicBezTo>
                  <a:cubicBezTo>
                    <a:pt x="2163" y="1545"/>
                    <a:pt x="1196" y="1278"/>
                    <a:pt x="1062" y="378"/>
                  </a:cubicBezTo>
                  <a:cubicBezTo>
                    <a:pt x="1010" y="113"/>
                    <a:pt x="815" y="1"/>
                    <a:pt x="6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267" name="Google Shape;267;p7"/>
          <p:cNvGrpSpPr/>
          <p:nvPr/>
        </p:nvGrpSpPr>
        <p:grpSpPr>
          <a:xfrm rot="8927671" flipH="1">
            <a:off x="8064758" y="1508001"/>
            <a:ext cx="288970" cy="174347"/>
            <a:chOff x="4177750" y="2899175"/>
            <a:chExt cx="288975" cy="174350"/>
          </a:xfrm>
        </p:grpSpPr>
        <p:sp>
          <p:nvSpPr>
            <p:cNvPr id="268" name="Google Shape;268;p7"/>
            <p:cNvSpPr/>
            <p:nvPr/>
          </p:nvSpPr>
          <p:spPr>
            <a:xfrm>
              <a:off x="4177750" y="2920450"/>
              <a:ext cx="250650" cy="153075"/>
            </a:xfrm>
            <a:custGeom>
              <a:avLst/>
              <a:gdLst/>
              <a:ahLst/>
              <a:cxnLst/>
              <a:rect l="l" t="t" r="r" b="b"/>
              <a:pathLst>
                <a:path w="10026" h="6123" extrusionOk="0">
                  <a:moveTo>
                    <a:pt x="626" y="0"/>
                  </a:moveTo>
                  <a:cubicBezTo>
                    <a:pt x="321" y="0"/>
                    <a:pt x="0" y="351"/>
                    <a:pt x="183" y="718"/>
                  </a:cubicBezTo>
                  <a:cubicBezTo>
                    <a:pt x="1174" y="2864"/>
                    <a:pt x="2361" y="6123"/>
                    <a:pt x="5266" y="6123"/>
                  </a:cubicBezTo>
                  <a:cubicBezTo>
                    <a:pt x="5295" y="6123"/>
                    <a:pt x="5324" y="6122"/>
                    <a:pt x="5354" y="6122"/>
                  </a:cubicBezTo>
                  <a:cubicBezTo>
                    <a:pt x="8289" y="6055"/>
                    <a:pt x="9223" y="2853"/>
                    <a:pt x="9924" y="584"/>
                  </a:cubicBezTo>
                  <a:cubicBezTo>
                    <a:pt x="10026" y="237"/>
                    <a:pt x="9728" y="3"/>
                    <a:pt x="9444" y="3"/>
                  </a:cubicBezTo>
                  <a:cubicBezTo>
                    <a:pt x="9263" y="3"/>
                    <a:pt x="9088" y="97"/>
                    <a:pt x="9023" y="317"/>
                  </a:cubicBezTo>
                  <a:cubicBezTo>
                    <a:pt x="8656" y="1485"/>
                    <a:pt x="8356" y="2686"/>
                    <a:pt x="7689" y="3653"/>
                  </a:cubicBezTo>
                  <a:cubicBezTo>
                    <a:pt x="7122" y="4487"/>
                    <a:pt x="6221" y="5188"/>
                    <a:pt x="5187" y="5188"/>
                  </a:cubicBezTo>
                  <a:cubicBezTo>
                    <a:pt x="2785" y="5121"/>
                    <a:pt x="1785" y="2019"/>
                    <a:pt x="984" y="251"/>
                  </a:cubicBezTo>
                  <a:cubicBezTo>
                    <a:pt x="900" y="73"/>
                    <a:pt x="765" y="0"/>
                    <a:pt x="6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9" name="Google Shape;269;p7"/>
            <p:cNvSpPr/>
            <p:nvPr/>
          </p:nvSpPr>
          <p:spPr>
            <a:xfrm>
              <a:off x="4342725" y="2899175"/>
              <a:ext cx="124000" cy="79875"/>
            </a:xfrm>
            <a:custGeom>
              <a:avLst/>
              <a:gdLst/>
              <a:ahLst/>
              <a:cxnLst/>
              <a:rect l="l" t="t" r="r" b="b"/>
              <a:pathLst>
                <a:path w="4960" h="3195" extrusionOk="0">
                  <a:moveTo>
                    <a:pt x="2291" y="902"/>
                  </a:moveTo>
                  <a:lnTo>
                    <a:pt x="2291" y="902"/>
                  </a:lnTo>
                  <a:cubicBezTo>
                    <a:pt x="2291" y="902"/>
                    <a:pt x="2302" y="913"/>
                    <a:pt x="2315" y="928"/>
                  </a:cubicBezTo>
                  <a:lnTo>
                    <a:pt x="2315" y="928"/>
                  </a:lnTo>
                  <a:cubicBezTo>
                    <a:pt x="2302" y="923"/>
                    <a:pt x="2291" y="915"/>
                    <a:pt x="2291" y="902"/>
                  </a:cubicBezTo>
                  <a:close/>
                  <a:moveTo>
                    <a:pt x="2391" y="1"/>
                  </a:moveTo>
                  <a:cubicBezTo>
                    <a:pt x="2157" y="1"/>
                    <a:pt x="1924" y="68"/>
                    <a:pt x="1724" y="201"/>
                  </a:cubicBezTo>
                  <a:lnTo>
                    <a:pt x="523" y="835"/>
                  </a:lnTo>
                  <a:cubicBezTo>
                    <a:pt x="1" y="1082"/>
                    <a:pt x="271" y="1736"/>
                    <a:pt x="699" y="1736"/>
                  </a:cubicBezTo>
                  <a:cubicBezTo>
                    <a:pt x="790" y="1736"/>
                    <a:pt x="890" y="1706"/>
                    <a:pt x="990" y="1635"/>
                  </a:cubicBezTo>
                  <a:lnTo>
                    <a:pt x="2024" y="1102"/>
                  </a:lnTo>
                  <a:lnTo>
                    <a:pt x="2257" y="1002"/>
                  </a:lnTo>
                  <a:cubicBezTo>
                    <a:pt x="2276" y="1002"/>
                    <a:pt x="2316" y="981"/>
                    <a:pt x="2341" y="962"/>
                  </a:cubicBezTo>
                  <a:lnTo>
                    <a:pt x="2341" y="962"/>
                  </a:lnTo>
                  <a:cubicBezTo>
                    <a:pt x="2350" y="977"/>
                    <a:pt x="2357" y="991"/>
                    <a:pt x="2357" y="1002"/>
                  </a:cubicBezTo>
                  <a:lnTo>
                    <a:pt x="2558" y="1235"/>
                  </a:lnTo>
                  <a:lnTo>
                    <a:pt x="4125" y="3070"/>
                  </a:lnTo>
                  <a:cubicBezTo>
                    <a:pt x="4209" y="3153"/>
                    <a:pt x="4325" y="3195"/>
                    <a:pt x="4446" y="3195"/>
                  </a:cubicBezTo>
                  <a:cubicBezTo>
                    <a:pt x="4567" y="3195"/>
                    <a:pt x="4692" y="3153"/>
                    <a:pt x="4792" y="3070"/>
                  </a:cubicBezTo>
                  <a:cubicBezTo>
                    <a:pt x="4959" y="2870"/>
                    <a:pt x="4959" y="2569"/>
                    <a:pt x="4792" y="2403"/>
                  </a:cubicBezTo>
                  <a:cubicBezTo>
                    <a:pt x="4192" y="1702"/>
                    <a:pt x="3592" y="1002"/>
                    <a:pt x="2991" y="301"/>
                  </a:cubicBezTo>
                  <a:cubicBezTo>
                    <a:pt x="2858" y="134"/>
                    <a:pt x="2624" y="1"/>
                    <a:pt x="23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270" name="Google Shape;270;p7"/>
          <p:cNvGrpSpPr/>
          <p:nvPr/>
        </p:nvGrpSpPr>
        <p:grpSpPr>
          <a:xfrm>
            <a:off x="5510725" y="4212900"/>
            <a:ext cx="581325" cy="169475"/>
            <a:chOff x="5393300" y="2420750"/>
            <a:chExt cx="581325" cy="169475"/>
          </a:xfrm>
        </p:grpSpPr>
        <p:sp>
          <p:nvSpPr>
            <p:cNvPr id="271" name="Google Shape;271;p7"/>
            <p:cNvSpPr/>
            <p:nvPr/>
          </p:nvSpPr>
          <p:spPr>
            <a:xfrm>
              <a:off x="5393300" y="2420750"/>
              <a:ext cx="581325" cy="169475"/>
            </a:xfrm>
            <a:custGeom>
              <a:avLst/>
              <a:gdLst/>
              <a:ahLst/>
              <a:cxnLst/>
              <a:rect l="l" t="t" r="r" b="b"/>
              <a:pathLst>
                <a:path w="23253" h="6779" extrusionOk="0">
                  <a:moveTo>
                    <a:pt x="13116" y="2293"/>
                  </a:moveTo>
                  <a:cubicBezTo>
                    <a:pt x="13135" y="2304"/>
                    <a:pt x="13154" y="2315"/>
                    <a:pt x="13172" y="2326"/>
                  </a:cubicBezTo>
                  <a:cubicBezTo>
                    <a:pt x="13906" y="2759"/>
                    <a:pt x="14573" y="3560"/>
                    <a:pt x="14440" y="4494"/>
                  </a:cubicBezTo>
                  <a:cubicBezTo>
                    <a:pt x="14374" y="4890"/>
                    <a:pt x="14133" y="5127"/>
                    <a:pt x="13834" y="5127"/>
                  </a:cubicBezTo>
                  <a:cubicBezTo>
                    <a:pt x="13679" y="5127"/>
                    <a:pt x="13509" y="5064"/>
                    <a:pt x="13339" y="4928"/>
                  </a:cubicBezTo>
                  <a:cubicBezTo>
                    <a:pt x="12972" y="4594"/>
                    <a:pt x="12772" y="4094"/>
                    <a:pt x="12805" y="3593"/>
                  </a:cubicBezTo>
                  <a:cubicBezTo>
                    <a:pt x="12791" y="3083"/>
                    <a:pt x="12907" y="2651"/>
                    <a:pt x="13116" y="2293"/>
                  </a:cubicBezTo>
                  <a:close/>
                  <a:moveTo>
                    <a:pt x="15863" y="0"/>
                  </a:moveTo>
                  <a:cubicBezTo>
                    <a:pt x="14729" y="0"/>
                    <a:pt x="13609" y="359"/>
                    <a:pt x="12840" y="1117"/>
                  </a:cubicBezTo>
                  <a:lnTo>
                    <a:pt x="12840" y="1117"/>
                  </a:lnTo>
                  <a:cubicBezTo>
                    <a:pt x="12235" y="894"/>
                    <a:pt x="11591" y="777"/>
                    <a:pt x="10991" y="777"/>
                  </a:cubicBezTo>
                  <a:cubicBezTo>
                    <a:pt x="10871" y="777"/>
                    <a:pt x="10753" y="782"/>
                    <a:pt x="10637" y="791"/>
                  </a:cubicBezTo>
                  <a:cubicBezTo>
                    <a:pt x="8969" y="958"/>
                    <a:pt x="7468" y="1725"/>
                    <a:pt x="5967" y="2359"/>
                  </a:cubicBezTo>
                  <a:cubicBezTo>
                    <a:pt x="4938" y="2762"/>
                    <a:pt x="3758" y="3165"/>
                    <a:pt x="2610" y="3165"/>
                  </a:cubicBezTo>
                  <a:cubicBezTo>
                    <a:pt x="2046" y="3165"/>
                    <a:pt x="1490" y="3068"/>
                    <a:pt x="963" y="2826"/>
                  </a:cubicBezTo>
                  <a:cubicBezTo>
                    <a:pt x="897" y="2797"/>
                    <a:pt x="831" y="2784"/>
                    <a:pt x="767" y="2784"/>
                  </a:cubicBezTo>
                  <a:cubicBezTo>
                    <a:pt x="322" y="2784"/>
                    <a:pt x="0" y="3427"/>
                    <a:pt x="496" y="3660"/>
                  </a:cubicBezTo>
                  <a:cubicBezTo>
                    <a:pt x="1196" y="3972"/>
                    <a:pt x="1906" y="4100"/>
                    <a:pt x="2617" y="4100"/>
                  </a:cubicBezTo>
                  <a:cubicBezTo>
                    <a:pt x="4108" y="4100"/>
                    <a:pt x="5600" y="3536"/>
                    <a:pt x="7001" y="2926"/>
                  </a:cubicBezTo>
                  <a:cubicBezTo>
                    <a:pt x="8283" y="2374"/>
                    <a:pt x="9697" y="1762"/>
                    <a:pt x="11088" y="1762"/>
                  </a:cubicBezTo>
                  <a:cubicBezTo>
                    <a:pt x="11476" y="1762"/>
                    <a:pt x="11863" y="1810"/>
                    <a:pt x="12244" y="1920"/>
                  </a:cubicBezTo>
                  <a:lnTo>
                    <a:pt x="12244" y="1920"/>
                  </a:lnTo>
                  <a:cubicBezTo>
                    <a:pt x="12088" y="2219"/>
                    <a:pt x="11972" y="2554"/>
                    <a:pt x="11905" y="2926"/>
                  </a:cubicBezTo>
                  <a:cubicBezTo>
                    <a:pt x="11704" y="3994"/>
                    <a:pt x="12038" y="5261"/>
                    <a:pt x="13039" y="5828"/>
                  </a:cubicBezTo>
                  <a:cubicBezTo>
                    <a:pt x="13313" y="5985"/>
                    <a:pt x="13584" y="6055"/>
                    <a:pt x="13839" y="6055"/>
                  </a:cubicBezTo>
                  <a:cubicBezTo>
                    <a:pt x="14667" y="6055"/>
                    <a:pt x="15323" y="5312"/>
                    <a:pt x="15374" y="4394"/>
                  </a:cubicBezTo>
                  <a:cubicBezTo>
                    <a:pt x="15459" y="3149"/>
                    <a:pt x="14759" y="2191"/>
                    <a:pt x="13778" y="1575"/>
                  </a:cubicBezTo>
                  <a:lnTo>
                    <a:pt x="13778" y="1575"/>
                  </a:lnTo>
                  <a:cubicBezTo>
                    <a:pt x="14376" y="1144"/>
                    <a:pt x="15176" y="939"/>
                    <a:pt x="15967" y="939"/>
                  </a:cubicBezTo>
                  <a:cubicBezTo>
                    <a:pt x="16407" y="939"/>
                    <a:pt x="16844" y="1002"/>
                    <a:pt x="17242" y="1125"/>
                  </a:cubicBezTo>
                  <a:cubicBezTo>
                    <a:pt x="18443" y="1592"/>
                    <a:pt x="19543" y="2326"/>
                    <a:pt x="20411" y="3293"/>
                  </a:cubicBezTo>
                  <a:cubicBezTo>
                    <a:pt x="21311" y="4160"/>
                    <a:pt x="22079" y="5161"/>
                    <a:pt x="22279" y="6429"/>
                  </a:cubicBezTo>
                  <a:cubicBezTo>
                    <a:pt x="22319" y="6673"/>
                    <a:pt x="22492" y="6779"/>
                    <a:pt x="22678" y="6779"/>
                  </a:cubicBezTo>
                  <a:cubicBezTo>
                    <a:pt x="22951" y="6779"/>
                    <a:pt x="23252" y="6552"/>
                    <a:pt x="23213" y="6195"/>
                  </a:cubicBezTo>
                  <a:cubicBezTo>
                    <a:pt x="22979" y="4828"/>
                    <a:pt x="22145" y="3693"/>
                    <a:pt x="21211" y="2726"/>
                  </a:cubicBezTo>
                  <a:cubicBezTo>
                    <a:pt x="20244" y="1725"/>
                    <a:pt x="19110" y="925"/>
                    <a:pt x="17875" y="391"/>
                  </a:cubicBezTo>
                  <a:cubicBezTo>
                    <a:pt x="17250" y="134"/>
                    <a:pt x="16554" y="0"/>
                    <a:pt x="158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72" name="Google Shape;272;p7"/>
            <p:cNvSpPr/>
            <p:nvPr/>
          </p:nvSpPr>
          <p:spPr>
            <a:xfrm>
              <a:off x="5395700" y="2435100"/>
              <a:ext cx="80900" cy="141375"/>
            </a:xfrm>
            <a:custGeom>
              <a:avLst/>
              <a:gdLst/>
              <a:ahLst/>
              <a:cxnLst/>
              <a:rect l="l" t="t" r="r" b="b"/>
              <a:pathLst>
                <a:path w="3236" h="5655" extrusionOk="0">
                  <a:moveTo>
                    <a:pt x="2715" y="1"/>
                  </a:moveTo>
                  <a:cubicBezTo>
                    <a:pt x="2594" y="1"/>
                    <a:pt x="2469" y="51"/>
                    <a:pt x="2368" y="151"/>
                  </a:cubicBezTo>
                  <a:lnTo>
                    <a:pt x="1068" y="1251"/>
                  </a:lnTo>
                  <a:cubicBezTo>
                    <a:pt x="701" y="1552"/>
                    <a:pt x="200" y="1885"/>
                    <a:pt x="100" y="2386"/>
                  </a:cubicBezTo>
                  <a:cubicBezTo>
                    <a:pt x="0" y="2919"/>
                    <a:pt x="334" y="3520"/>
                    <a:pt x="567" y="3987"/>
                  </a:cubicBezTo>
                  <a:cubicBezTo>
                    <a:pt x="834" y="4487"/>
                    <a:pt x="1134" y="4987"/>
                    <a:pt x="1468" y="5454"/>
                  </a:cubicBezTo>
                  <a:cubicBezTo>
                    <a:pt x="1558" y="5595"/>
                    <a:pt x="1697" y="5654"/>
                    <a:pt x="1838" y="5654"/>
                  </a:cubicBezTo>
                  <a:cubicBezTo>
                    <a:pt x="2165" y="5654"/>
                    <a:pt x="2501" y="5337"/>
                    <a:pt x="2268" y="4987"/>
                  </a:cubicBezTo>
                  <a:lnTo>
                    <a:pt x="2235" y="4987"/>
                  </a:lnTo>
                  <a:cubicBezTo>
                    <a:pt x="1968" y="4587"/>
                    <a:pt x="1735" y="4187"/>
                    <a:pt x="1501" y="3753"/>
                  </a:cubicBezTo>
                  <a:cubicBezTo>
                    <a:pt x="1368" y="3553"/>
                    <a:pt x="1268" y="3353"/>
                    <a:pt x="1168" y="3153"/>
                  </a:cubicBezTo>
                  <a:cubicBezTo>
                    <a:pt x="1068" y="2953"/>
                    <a:pt x="934" y="2753"/>
                    <a:pt x="1001" y="2586"/>
                  </a:cubicBezTo>
                  <a:cubicBezTo>
                    <a:pt x="1068" y="2386"/>
                    <a:pt x="1201" y="2319"/>
                    <a:pt x="1301" y="2252"/>
                  </a:cubicBezTo>
                  <a:lnTo>
                    <a:pt x="1835" y="1785"/>
                  </a:lnTo>
                  <a:lnTo>
                    <a:pt x="3036" y="784"/>
                  </a:lnTo>
                  <a:cubicBezTo>
                    <a:pt x="3236" y="618"/>
                    <a:pt x="3236" y="317"/>
                    <a:pt x="3036" y="151"/>
                  </a:cubicBezTo>
                  <a:cubicBezTo>
                    <a:pt x="2952" y="51"/>
                    <a:pt x="2835" y="1"/>
                    <a:pt x="27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8"/>
          <p:cNvSpPr txBox="1">
            <a:spLocks noGrp="1"/>
          </p:cNvSpPr>
          <p:nvPr>
            <p:ph type="title"/>
          </p:nvPr>
        </p:nvSpPr>
        <p:spPr>
          <a:xfrm>
            <a:off x="974100" y="1928184"/>
            <a:ext cx="7195800" cy="103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8750">
                <a:solidFill>
                  <a:srgbClr val="212529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grpSp>
        <p:nvGrpSpPr>
          <p:cNvPr id="275" name="Google Shape;275;p8"/>
          <p:cNvGrpSpPr/>
          <p:nvPr/>
        </p:nvGrpSpPr>
        <p:grpSpPr>
          <a:xfrm>
            <a:off x="95" y="25"/>
            <a:ext cx="9143969" cy="5143446"/>
            <a:chOff x="95" y="25"/>
            <a:chExt cx="9143969" cy="5143446"/>
          </a:xfrm>
        </p:grpSpPr>
        <p:sp>
          <p:nvSpPr>
            <p:cNvPr id="276" name="Google Shape;276;p8"/>
            <p:cNvSpPr/>
            <p:nvPr/>
          </p:nvSpPr>
          <p:spPr>
            <a:xfrm>
              <a:off x="95" y="484705"/>
              <a:ext cx="9143969" cy="13289"/>
            </a:xfrm>
            <a:custGeom>
              <a:avLst/>
              <a:gdLst/>
              <a:ahLst/>
              <a:cxnLst/>
              <a:rect l="l" t="t" r="r" b="b"/>
              <a:pathLst>
                <a:path w="63221" h="222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77" name="Google Shape;277;p8"/>
            <p:cNvSpPr/>
            <p:nvPr/>
          </p:nvSpPr>
          <p:spPr>
            <a:xfrm>
              <a:off x="95" y="677226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0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78" name="Google Shape;278;p8"/>
            <p:cNvSpPr/>
            <p:nvPr/>
          </p:nvSpPr>
          <p:spPr>
            <a:xfrm>
              <a:off x="95" y="869746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60"/>
                  </a:lnTo>
                  <a:lnTo>
                    <a:pt x="63221" y="260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79" name="Google Shape;279;p8"/>
            <p:cNvSpPr/>
            <p:nvPr/>
          </p:nvSpPr>
          <p:spPr>
            <a:xfrm>
              <a:off x="95" y="1064542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80" name="Google Shape;280;p8"/>
            <p:cNvSpPr/>
            <p:nvPr/>
          </p:nvSpPr>
          <p:spPr>
            <a:xfrm>
              <a:off x="95" y="1257062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1"/>
                  </a:moveTo>
                  <a:lnTo>
                    <a:pt x="1" y="223"/>
                  </a:lnTo>
                  <a:lnTo>
                    <a:pt x="63221" y="223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81" name="Google Shape;281;p8"/>
            <p:cNvSpPr/>
            <p:nvPr/>
          </p:nvSpPr>
          <p:spPr>
            <a:xfrm>
              <a:off x="95" y="1449643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82" name="Google Shape;282;p8"/>
            <p:cNvSpPr/>
            <p:nvPr/>
          </p:nvSpPr>
          <p:spPr>
            <a:xfrm>
              <a:off x="95" y="1642163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60"/>
                  </a:lnTo>
                  <a:lnTo>
                    <a:pt x="63221" y="260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83" name="Google Shape;283;p8"/>
            <p:cNvSpPr/>
            <p:nvPr/>
          </p:nvSpPr>
          <p:spPr>
            <a:xfrm>
              <a:off x="95" y="1834744"/>
              <a:ext cx="9143969" cy="15504"/>
            </a:xfrm>
            <a:custGeom>
              <a:avLst/>
              <a:gdLst/>
              <a:ahLst/>
              <a:cxnLst/>
              <a:rect l="l" t="t" r="r" b="b"/>
              <a:pathLst>
                <a:path w="63221" h="259" extrusionOk="0">
                  <a:moveTo>
                    <a:pt x="1" y="0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84" name="Google Shape;284;p8"/>
            <p:cNvSpPr/>
            <p:nvPr/>
          </p:nvSpPr>
          <p:spPr>
            <a:xfrm>
              <a:off x="95" y="2029479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1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85" name="Google Shape;285;p8"/>
            <p:cNvSpPr/>
            <p:nvPr/>
          </p:nvSpPr>
          <p:spPr>
            <a:xfrm>
              <a:off x="95" y="2222059"/>
              <a:ext cx="9143969" cy="13289"/>
            </a:xfrm>
            <a:custGeom>
              <a:avLst/>
              <a:gdLst/>
              <a:ahLst/>
              <a:cxnLst/>
              <a:rect l="l" t="t" r="r" b="b"/>
              <a:pathLst>
                <a:path w="63221" h="222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86" name="Google Shape;286;p8"/>
            <p:cNvSpPr/>
            <p:nvPr/>
          </p:nvSpPr>
          <p:spPr>
            <a:xfrm>
              <a:off x="95" y="2414580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0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87" name="Google Shape;287;p8"/>
            <p:cNvSpPr/>
            <p:nvPr/>
          </p:nvSpPr>
          <p:spPr>
            <a:xfrm>
              <a:off x="95" y="2607100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60"/>
                  </a:lnTo>
                  <a:lnTo>
                    <a:pt x="63221" y="260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88" name="Google Shape;288;p8"/>
            <p:cNvSpPr/>
            <p:nvPr/>
          </p:nvSpPr>
          <p:spPr>
            <a:xfrm>
              <a:off x="95" y="2801896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89" name="Google Shape;289;p8"/>
            <p:cNvSpPr/>
            <p:nvPr/>
          </p:nvSpPr>
          <p:spPr>
            <a:xfrm>
              <a:off x="95" y="2994416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1"/>
                  </a:moveTo>
                  <a:lnTo>
                    <a:pt x="1" y="223"/>
                  </a:lnTo>
                  <a:lnTo>
                    <a:pt x="63221" y="223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90" name="Google Shape;290;p8"/>
            <p:cNvSpPr/>
            <p:nvPr/>
          </p:nvSpPr>
          <p:spPr>
            <a:xfrm>
              <a:off x="95" y="3186997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91" name="Google Shape;291;p8"/>
            <p:cNvSpPr/>
            <p:nvPr/>
          </p:nvSpPr>
          <p:spPr>
            <a:xfrm>
              <a:off x="95" y="3379517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60"/>
                  </a:lnTo>
                  <a:lnTo>
                    <a:pt x="63221" y="260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92" name="Google Shape;292;p8"/>
            <p:cNvSpPr/>
            <p:nvPr/>
          </p:nvSpPr>
          <p:spPr>
            <a:xfrm>
              <a:off x="95" y="3572098"/>
              <a:ext cx="9143969" cy="15504"/>
            </a:xfrm>
            <a:custGeom>
              <a:avLst/>
              <a:gdLst/>
              <a:ahLst/>
              <a:cxnLst/>
              <a:rect l="l" t="t" r="r" b="b"/>
              <a:pathLst>
                <a:path w="63221" h="259" extrusionOk="0">
                  <a:moveTo>
                    <a:pt x="1" y="0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93" name="Google Shape;293;p8"/>
            <p:cNvSpPr/>
            <p:nvPr/>
          </p:nvSpPr>
          <p:spPr>
            <a:xfrm>
              <a:off x="95" y="3764618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94" name="Google Shape;294;p8"/>
            <p:cNvSpPr/>
            <p:nvPr/>
          </p:nvSpPr>
          <p:spPr>
            <a:xfrm>
              <a:off x="95" y="3959413"/>
              <a:ext cx="9143969" cy="13289"/>
            </a:xfrm>
            <a:custGeom>
              <a:avLst/>
              <a:gdLst/>
              <a:ahLst/>
              <a:cxnLst/>
              <a:rect l="l" t="t" r="r" b="b"/>
              <a:pathLst>
                <a:path w="63221" h="222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95" name="Google Shape;295;p8"/>
            <p:cNvSpPr/>
            <p:nvPr/>
          </p:nvSpPr>
          <p:spPr>
            <a:xfrm>
              <a:off x="95" y="4151934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1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96" name="Google Shape;296;p8"/>
            <p:cNvSpPr/>
            <p:nvPr/>
          </p:nvSpPr>
          <p:spPr>
            <a:xfrm>
              <a:off x="95" y="4344454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60"/>
                  </a:lnTo>
                  <a:lnTo>
                    <a:pt x="63221" y="260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97" name="Google Shape;297;p8"/>
            <p:cNvSpPr/>
            <p:nvPr/>
          </p:nvSpPr>
          <p:spPr>
            <a:xfrm>
              <a:off x="95" y="4537035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0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98" name="Google Shape;298;p8"/>
            <p:cNvSpPr/>
            <p:nvPr/>
          </p:nvSpPr>
          <p:spPr>
            <a:xfrm>
              <a:off x="95" y="4731770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1"/>
                  </a:moveTo>
                  <a:lnTo>
                    <a:pt x="1" y="223"/>
                  </a:lnTo>
                  <a:lnTo>
                    <a:pt x="63221" y="223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99" name="Google Shape;299;p8"/>
            <p:cNvSpPr/>
            <p:nvPr/>
          </p:nvSpPr>
          <p:spPr>
            <a:xfrm>
              <a:off x="95" y="4924351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0" name="Google Shape;300;p8"/>
            <p:cNvSpPr/>
            <p:nvPr/>
          </p:nvSpPr>
          <p:spPr>
            <a:xfrm>
              <a:off x="704325" y="25"/>
              <a:ext cx="17779" cy="5143446"/>
            </a:xfrm>
            <a:custGeom>
              <a:avLst/>
              <a:gdLst/>
              <a:ahLst/>
              <a:cxnLst/>
              <a:rect l="l" t="t" r="r" b="b"/>
              <a:pathLst>
                <a:path w="297" h="85921" extrusionOk="0">
                  <a:moveTo>
                    <a:pt x="1" y="0"/>
                  </a:moveTo>
                  <a:lnTo>
                    <a:pt x="1" y="85920"/>
                  </a:lnTo>
                  <a:lnTo>
                    <a:pt x="296" y="85920"/>
                  </a:lnTo>
                  <a:lnTo>
                    <a:pt x="29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301" name="Google Shape;301;p8"/>
          <p:cNvSpPr/>
          <p:nvPr/>
        </p:nvSpPr>
        <p:spPr>
          <a:xfrm>
            <a:off x="2180325" y="500088"/>
            <a:ext cx="109275" cy="114525"/>
          </a:xfrm>
          <a:custGeom>
            <a:avLst/>
            <a:gdLst/>
            <a:ahLst/>
            <a:cxnLst/>
            <a:rect l="l" t="t" r="r" b="b"/>
            <a:pathLst>
              <a:path w="4371" h="4581" extrusionOk="0">
                <a:moveTo>
                  <a:pt x="1702" y="1062"/>
                </a:moveTo>
                <a:cubicBezTo>
                  <a:pt x="1780" y="1119"/>
                  <a:pt x="1875" y="1151"/>
                  <a:pt x="1969" y="1151"/>
                </a:cubicBezTo>
                <a:lnTo>
                  <a:pt x="2002" y="1151"/>
                </a:lnTo>
                <a:lnTo>
                  <a:pt x="2102" y="1185"/>
                </a:lnTo>
                <a:cubicBezTo>
                  <a:pt x="2169" y="1185"/>
                  <a:pt x="2236" y="1218"/>
                  <a:pt x="2336" y="1218"/>
                </a:cubicBezTo>
                <a:cubicBezTo>
                  <a:pt x="2436" y="1285"/>
                  <a:pt x="2569" y="1352"/>
                  <a:pt x="2670" y="1418"/>
                </a:cubicBezTo>
                <a:cubicBezTo>
                  <a:pt x="2770" y="1485"/>
                  <a:pt x="2870" y="1552"/>
                  <a:pt x="2936" y="1652"/>
                </a:cubicBezTo>
                <a:cubicBezTo>
                  <a:pt x="3003" y="1752"/>
                  <a:pt x="3070" y="1852"/>
                  <a:pt x="3137" y="1952"/>
                </a:cubicBezTo>
                <a:cubicBezTo>
                  <a:pt x="3170" y="1985"/>
                  <a:pt x="3170" y="2052"/>
                  <a:pt x="3203" y="2085"/>
                </a:cubicBezTo>
                <a:cubicBezTo>
                  <a:pt x="3203" y="2152"/>
                  <a:pt x="3237" y="2219"/>
                  <a:pt x="3237" y="2286"/>
                </a:cubicBezTo>
                <a:lnTo>
                  <a:pt x="3237" y="2319"/>
                </a:lnTo>
                <a:cubicBezTo>
                  <a:pt x="3237" y="2352"/>
                  <a:pt x="3237" y="2386"/>
                  <a:pt x="3237" y="2419"/>
                </a:cubicBezTo>
                <a:cubicBezTo>
                  <a:pt x="3237" y="2519"/>
                  <a:pt x="3237" y="2586"/>
                  <a:pt x="3237" y="2686"/>
                </a:cubicBezTo>
                <a:cubicBezTo>
                  <a:pt x="3237" y="2675"/>
                  <a:pt x="3236" y="2670"/>
                  <a:pt x="3234" y="2670"/>
                </a:cubicBezTo>
                <a:cubicBezTo>
                  <a:pt x="3227" y="2670"/>
                  <a:pt x="3203" y="2791"/>
                  <a:pt x="3203" y="2819"/>
                </a:cubicBezTo>
                <a:cubicBezTo>
                  <a:pt x="3203" y="2886"/>
                  <a:pt x="3170" y="2953"/>
                  <a:pt x="3137" y="2986"/>
                </a:cubicBezTo>
                <a:cubicBezTo>
                  <a:pt x="3146" y="2976"/>
                  <a:pt x="3150" y="2972"/>
                  <a:pt x="3151" y="2972"/>
                </a:cubicBezTo>
                <a:lnTo>
                  <a:pt x="3151" y="2972"/>
                </a:lnTo>
                <a:cubicBezTo>
                  <a:pt x="3153" y="2972"/>
                  <a:pt x="3137" y="2996"/>
                  <a:pt x="3137" y="3019"/>
                </a:cubicBezTo>
                <a:lnTo>
                  <a:pt x="3103" y="3119"/>
                </a:lnTo>
                <a:cubicBezTo>
                  <a:pt x="3070" y="3186"/>
                  <a:pt x="3036" y="3220"/>
                  <a:pt x="3003" y="3253"/>
                </a:cubicBezTo>
                <a:cubicBezTo>
                  <a:pt x="2936" y="3320"/>
                  <a:pt x="2903" y="3353"/>
                  <a:pt x="2836" y="3386"/>
                </a:cubicBezTo>
                <a:lnTo>
                  <a:pt x="2770" y="3453"/>
                </a:lnTo>
                <a:lnTo>
                  <a:pt x="2670" y="3520"/>
                </a:lnTo>
                <a:cubicBezTo>
                  <a:pt x="2603" y="3520"/>
                  <a:pt x="2536" y="3553"/>
                  <a:pt x="2469" y="3553"/>
                </a:cubicBezTo>
                <a:cubicBezTo>
                  <a:pt x="2469" y="3553"/>
                  <a:pt x="2395" y="3568"/>
                  <a:pt x="2366" y="3568"/>
                </a:cubicBezTo>
                <a:cubicBezTo>
                  <a:pt x="2351" y="3568"/>
                  <a:pt x="2347" y="3564"/>
                  <a:pt x="2369" y="3553"/>
                </a:cubicBezTo>
                <a:lnTo>
                  <a:pt x="2303" y="3553"/>
                </a:lnTo>
                <a:cubicBezTo>
                  <a:pt x="2286" y="3570"/>
                  <a:pt x="2261" y="3578"/>
                  <a:pt x="2232" y="3578"/>
                </a:cubicBezTo>
                <a:cubicBezTo>
                  <a:pt x="2203" y="3578"/>
                  <a:pt x="2169" y="3570"/>
                  <a:pt x="2136" y="3553"/>
                </a:cubicBezTo>
                <a:lnTo>
                  <a:pt x="2002" y="3553"/>
                </a:lnTo>
                <a:lnTo>
                  <a:pt x="1902" y="3520"/>
                </a:lnTo>
                <a:lnTo>
                  <a:pt x="1869" y="3520"/>
                </a:lnTo>
                <a:cubicBezTo>
                  <a:pt x="1369" y="3253"/>
                  <a:pt x="1068" y="2753"/>
                  <a:pt x="1068" y="2185"/>
                </a:cubicBezTo>
                <a:cubicBezTo>
                  <a:pt x="1068" y="1885"/>
                  <a:pt x="1168" y="1618"/>
                  <a:pt x="1335" y="1385"/>
                </a:cubicBezTo>
                <a:cubicBezTo>
                  <a:pt x="1437" y="1262"/>
                  <a:pt x="1565" y="1152"/>
                  <a:pt x="1702" y="1062"/>
                </a:cubicBezTo>
                <a:close/>
                <a:moveTo>
                  <a:pt x="1857" y="0"/>
                </a:moveTo>
                <a:cubicBezTo>
                  <a:pt x="1817" y="0"/>
                  <a:pt x="1776" y="6"/>
                  <a:pt x="1736" y="17"/>
                </a:cubicBezTo>
                <a:cubicBezTo>
                  <a:pt x="902" y="284"/>
                  <a:pt x="301" y="985"/>
                  <a:pt x="168" y="1852"/>
                </a:cubicBezTo>
                <a:cubicBezTo>
                  <a:pt x="1" y="2753"/>
                  <a:pt x="368" y="3687"/>
                  <a:pt x="1102" y="4254"/>
                </a:cubicBezTo>
                <a:cubicBezTo>
                  <a:pt x="1429" y="4472"/>
                  <a:pt x="1814" y="4581"/>
                  <a:pt x="2199" y="4581"/>
                </a:cubicBezTo>
                <a:cubicBezTo>
                  <a:pt x="2640" y="4581"/>
                  <a:pt x="3081" y="4438"/>
                  <a:pt x="3437" y="4154"/>
                </a:cubicBezTo>
                <a:cubicBezTo>
                  <a:pt x="4104" y="3620"/>
                  <a:pt x="4371" y="2719"/>
                  <a:pt x="4104" y="1885"/>
                </a:cubicBezTo>
                <a:cubicBezTo>
                  <a:pt x="3834" y="1046"/>
                  <a:pt x="3133" y="422"/>
                  <a:pt x="2268" y="256"/>
                </a:cubicBezTo>
                <a:lnTo>
                  <a:pt x="2268" y="256"/>
                </a:lnTo>
                <a:cubicBezTo>
                  <a:pt x="2188" y="93"/>
                  <a:pt x="2024" y="0"/>
                  <a:pt x="1857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302" name="Google Shape;302;p8"/>
          <p:cNvSpPr/>
          <p:nvPr/>
        </p:nvSpPr>
        <p:spPr>
          <a:xfrm>
            <a:off x="2983125" y="4609813"/>
            <a:ext cx="85075" cy="80575"/>
          </a:xfrm>
          <a:custGeom>
            <a:avLst/>
            <a:gdLst/>
            <a:ahLst/>
            <a:cxnLst/>
            <a:rect l="l" t="t" r="r" b="b"/>
            <a:pathLst>
              <a:path w="3403" h="3223" extrusionOk="0">
                <a:moveTo>
                  <a:pt x="1950" y="1056"/>
                </a:moveTo>
                <a:cubicBezTo>
                  <a:pt x="1943" y="1056"/>
                  <a:pt x="1980" y="1071"/>
                  <a:pt x="2002" y="1071"/>
                </a:cubicBezTo>
                <a:cubicBezTo>
                  <a:pt x="1969" y="1060"/>
                  <a:pt x="1954" y="1056"/>
                  <a:pt x="1950" y="1056"/>
                </a:cubicBezTo>
                <a:close/>
                <a:moveTo>
                  <a:pt x="2178" y="2152"/>
                </a:moveTo>
                <a:cubicBezTo>
                  <a:pt x="2170" y="2158"/>
                  <a:pt x="2157" y="2168"/>
                  <a:pt x="2152" y="2174"/>
                </a:cubicBezTo>
                <a:lnTo>
                  <a:pt x="2152" y="2174"/>
                </a:lnTo>
                <a:cubicBezTo>
                  <a:pt x="2158" y="2172"/>
                  <a:pt x="2164" y="2172"/>
                  <a:pt x="2169" y="2172"/>
                </a:cubicBezTo>
                <a:lnTo>
                  <a:pt x="2178" y="2152"/>
                </a:lnTo>
                <a:close/>
                <a:moveTo>
                  <a:pt x="1450" y="2175"/>
                </a:moveTo>
                <a:lnTo>
                  <a:pt x="1450" y="2175"/>
                </a:lnTo>
                <a:cubicBezTo>
                  <a:pt x="1453" y="2175"/>
                  <a:pt x="1468" y="2183"/>
                  <a:pt x="1502" y="2205"/>
                </a:cubicBezTo>
                <a:cubicBezTo>
                  <a:pt x="1479" y="2205"/>
                  <a:pt x="1442" y="2175"/>
                  <a:pt x="1450" y="2175"/>
                </a:cubicBezTo>
                <a:close/>
                <a:moveTo>
                  <a:pt x="1635" y="971"/>
                </a:moveTo>
                <a:cubicBezTo>
                  <a:pt x="1702" y="971"/>
                  <a:pt x="1735" y="971"/>
                  <a:pt x="1802" y="1004"/>
                </a:cubicBezTo>
                <a:lnTo>
                  <a:pt x="1969" y="1038"/>
                </a:lnTo>
                <a:lnTo>
                  <a:pt x="2002" y="1071"/>
                </a:lnTo>
                <a:cubicBezTo>
                  <a:pt x="2069" y="1104"/>
                  <a:pt x="2102" y="1104"/>
                  <a:pt x="2135" y="1138"/>
                </a:cubicBezTo>
                <a:lnTo>
                  <a:pt x="2180" y="1160"/>
                </a:lnTo>
                <a:lnTo>
                  <a:pt x="2202" y="1204"/>
                </a:lnTo>
                <a:lnTo>
                  <a:pt x="2302" y="1304"/>
                </a:lnTo>
                <a:cubicBezTo>
                  <a:pt x="2302" y="1304"/>
                  <a:pt x="2283" y="1248"/>
                  <a:pt x="2288" y="1248"/>
                </a:cubicBezTo>
                <a:lnTo>
                  <a:pt x="2288" y="1248"/>
                </a:lnTo>
                <a:cubicBezTo>
                  <a:pt x="2290" y="1248"/>
                  <a:pt x="2294" y="1254"/>
                  <a:pt x="2302" y="1271"/>
                </a:cubicBezTo>
                <a:cubicBezTo>
                  <a:pt x="2302" y="1304"/>
                  <a:pt x="2336" y="1304"/>
                  <a:pt x="2336" y="1338"/>
                </a:cubicBezTo>
                <a:cubicBezTo>
                  <a:pt x="2336" y="1371"/>
                  <a:pt x="2336" y="1404"/>
                  <a:pt x="2369" y="1404"/>
                </a:cubicBezTo>
                <a:cubicBezTo>
                  <a:pt x="2373" y="1408"/>
                  <a:pt x="2375" y="1410"/>
                  <a:pt x="2377" y="1410"/>
                </a:cubicBezTo>
                <a:cubicBezTo>
                  <a:pt x="2386" y="1410"/>
                  <a:pt x="2359" y="1352"/>
                  <a:pt x="2359" y="1352"/>
                </a:cubicBezTo>
                <a:lnTo>
                  <a:pt x="2359" y="1352"/>
                </a:lnTo>
                <a:cubicBezTo>
                  <a:pt x="2359" y="1352"/>
                  <a:pt x="2362" y="1357"/>
                  <a:pt x="2369" y="1371"/>
                </a:cubicBezTo>
                <a:cubicBezTo>
                  <a:pt x="2402" y="1471"/>
                  <a:pt x="2402" y="1471"/>
                  <a:pt x="2402" y="1538"/>
                </a:cubicBezTo>
                <a:cubicBezTo>
                  <a:pt x="2402" y="1546"/>
                  <a:pt x="2402" y="1555"/>
                  <a:pt x="2402" y="1571"/>
                </a:cubicBezTo>
                <a:lnTo>
                  <a:pt x="2402" y="1705"/>
                </a:lnTo>
                <a:lnTo>
                  <a:pt x="2402" y="1771"/>
                </a:lnTo>
                <a:cubicBezTo>
                  <a:pt x="2402" y="1805"/>
                  <a:pt x="2369" y="1871"/>
                  <a:pt x="2369" y="1905"/>
                </a:cubicBezTo>
                <a:lnTo>
                  <a:pt x="2336" y="1972"/>
                </a:lnTo>
                <a:cubicBezTo>
                  <a:pt x="2336" y="2005"/>
                  <a:pt x="2269" y="2038"/>
                  <a:pt x="2269" y="2072"/>
                </a:cubicBezTo>
                <a:lnTo>
                  <a:pt x="2202" y="2105"/>
                </a:lnTo>
                <a:lnTo>
                  <a:pt x="2178" y="2152"/>
                </a:lnTo>
                <a:lnTo>
                  <a:pt x="2178" y="2152"/>
                </a:lnTo>
                <a:cubicBezTo>
                  <a:pt x="2182" y="2150"/>
                  <a:pt x="2186" y="2148"/>
                  <a:pt x="2187" y="2148"/>
                </a:cubicBezTo>
                <a:lnTo>
                  <a:pt x="2187" y="2148"/>
                </a:lnTo>
                <a:cubicBezTo>
                  <a:pt x="2190" y="2148"/>
                  <a:pt x="2186" y="2154"/>
                  <a:pt x="2169" y="2172"/>
                </a:cubicBezTo>
                <a:cubicBezTo>
                  <a:pt x="2159" y="2177"/>
                  <a:pt x="2153" y="2179"/>
                  <a:pt x="2151" y="2179"/>
                </a:cubicBezTo>
                <a:cubicBezTo>
                  <a:pt x="2149" y="2179"/>
                  <a:pt x="2149" y="2177"/>
                  <a:pt x="2152" y="2174"/>
                </a:cubicBezTo>
                <a:lnTo>
                  <a:pt x="2152" y="2174"/>
                </a:lnTo>
                <a:cubicBezTo>
                  <a:pt x="2116" y="2182"/>
                  <a:pt x="2064" y="2210"/>
                  <a:pt x="2035" y="2238"/>
                </a:cubicBezTo>
                <a:lnTo>
                  <a:pt x="1702" y="2238"/>
                </a:lnTo>
                <a:lnTo>
                  <a:pt x="1568" y="2205"/>
                </a:lnTo>
                <a:lnTo>
                  <a:pt x="1502" y="2205"/>
                </a:lnTo>
                <a:cubicBezTo>
                  <a:pt x="1468" y="2172"/>
                  <a:pt x="1402" y="2138"/>
                  <a:pt x="1368" y="2105"/>
                </a:cubicBezTo>
                <a:lnTo>
                  <a:pt x="1301" y="2072"/>
                </a:lnTo>
                <a:lnTo>
                  <a:pt x="1301" y="2072"/>
                </a:lnTo>
                <a:cubicBezTo>
                  <a:pt x="1301" y="2072"/>
                  <a:pt x="1301" y="2072"/>
                  <a:pt x="1301" y="2072"/>
                </a:cubicBezTo>
                <a:cubicBezTo>
                  <a:pt x="1268" y="2038"/>
                  <a:pt x="1235" y="2005"/>
                  <a:pt x="1201" y="1972"/>
                </a:cubicBezTo>
                <a:lnTo>
                  <a:pt x="1201" y="1938"/>
                </a:lnTo>
                <a:lnTo>
                  <a:pt x="1135" y="1805"/>
                </a:lnTo>
                <a:cubicBezTo>
                  <a:pt x="1101" y="1771"/>
                  <a:pt x="1101" y="1738"/>
                  <a:pt x="1068" y="1705"/>
                </a:cubicBezTo>
                <a:lnTo>
                  <a:pt x="1068" y="1638"/>
                </a:lnTo>
                <a:cubicBezTo>
                  <a:pt x="1068" y="1571"/>
                  <a:pt x="1068" y="1505"/>
                  <a:pt x="1068" y="1438"/>
                </a:cubicBezTo>
                <a:cubicBezTo>
                  <a:pt x="1101" y="1404"/>
                  <a:pt x="1101" y="1371"/>
                  <a:pt x="1068" y="1371"/>
                </a:cubicBezTo>
                <a:cubicBezTo>
                  <a:pt x="1068" y="1304"/>
                  <a:pt x="1101" y="1238"/>
                  <a:pt x="1135" y="1171"/>
                </a:cubicBezTo>
                <a:cubicBezTo>
                  <a:pt x="1135" y="1171"/>
                  <a:pt x="1135" y="1138"/>
                  <a:pt x="1168" y="1138"/>
                </a:cubicBezTo>
                <a:cubicBezTo>
                  <a:pt x="1168" y="1118"/>
                  <a:pt x="1168" y="1104"/>
                  <a:pt x="1168" y="1104"/>
                </a:cubicBezTo>
                <a:cubicBezTo>
                  <a:pt x="1201" y="1038"/>
                  <a:pt x="1235" y="1004"/>
                  <a:pt x="1268" y="971"/>
                </a:cubicBezTo>
                <a:close/>
                <a:moveTo>
                  <a:pt x="2084" y="2229"/>
                </a:moveTo>
                <a:cubicBezTo>
                  <a:pt x="2086" y="2229"/>
                  <a:pt x="2083" y="2231"/>
                  <a:pt x="2069" y="2238"/>
                </a:cubicBezTo>
                <a:lnTo>
                  <a:pt x="2052" y="2238"/>
                </a:lnTo>
                <a:cubicBezTo>
                  <a:pt x="2066" y="2234"/>
                  <a:pt x="2081" y="2229"/>
                  <a:pt x="2084" y="2229"/>
                </a:cubicBezTo>
                <a:close/>
                <a:moveTo>
                  <a:pt x="1340" y="1"/>
                </a:moveTo>
                <a:cubicBezTo>
                  <a:pt x="1305" y="1"/>
                  <a:pt x="1270" y="2"/>
                  <a:pt x="1235" y="3"/>
                </a:cubicBezTo>
                <a:cubicBezTo>
                  <a:pt x="1153" y="3"/>
                  <a:pt x="1077" y="26"/>
                  <a:pt x="1011" y="63"/>
                </a:cubicBezTo>
                <a:lnTo>
                  <a:pt x="1011" y="63"/>
                </a:lnTo>
                <a:cubicBezTo>
                  <a:pt x="1007" y="63"/>
                  <a:pt x="1003" y="63"/>
                  <a:pt x="999" y="63"/>
                </a:cubicBezTo>
                <a:cubicBezTo>
                  <a:pt x="890" y="63"/>
                  <a:pt x="774" y="104"/>
                  <a:pt x="668" y="204"/>
                </a:cubicBezTo>
                <a:lnTo>
                  <a:pt x="601" y="237"/>
                </a:lnTo>
                <a:cubicBezTo>
                  <a:pt x="167" y="704"/>
                  <a:pt x="1" y="1371"/>
                  <a:pt x="167" y="2005"/>
                </a:cubicBezTo>
                <a:cubicBezTo>
                  <a:pt x="376" y="2736"/>
                  <a:pt x="1056" y="3222"/>
                  <a:pt x="1790" y="3222"/>
                </a:cubicBezTo>
                <a:cubicBezTo>
                  <a:pt x="1993" y="3222"/>
                  <a:pt x="2200" y="3185"/>
                  <a:pt x="2402" y="3106"/>
                </a:cubicBezTo>
                <a:cubicBezTo>
                  <a:pt x="2669" y="2972"/>
                  <a:pt x="2936" y="2772"/>
                  <a:pt x="3103" y="2505"/>
                </a:cubicBezTo>
                <a:cubicBezTo>
                  <a:pt x="3403" y="1972"/>
                  <a:pt x="3403" y="1338"/>
                  <a:pt x="3103" y="837"/>
                </a:cubicBezTo>
                <a:cubicBezTo>
                  <a:pt x="2659" y="299"/>
                  <a:pt x="2005" y="1"/>
                  <a:pt x="134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303" name="Google Shape;303;p8"/>
          <p:cNvSpPr/>
          <p:nvPr/>
        </p:nvSpPr>
        <p:spPr>
          <a:xfrm>
            <a:off x="478575" y="2737725"/>
            <a:ext cx="87600" cy="85725"/>
          </a:xfrm>
          <a:custGeom>
            <a:avLst/>
            <a:gdLst/>
            <a:ahLst/>
            <a:cxnLst/>
            <a:rect l="l" t="t" r="r" b="b"/>
            <a:pathLst>
              <a:path w="3504" h="3429" extrusionOk="0">
                <a:moveTo>
                  <a:pt x="1306" y="1043"/>
                </a:moveTo>
                <a:cubicBezTo>
                  <a:pt x="1302" y="1043"/>
                  <a:pt x="1285" y="1051"/>
                  <a:pt x="1268" y="1068"/>
                </a:cubicBezTo>
                <a:cubicBezTo>
                  <a:pt x="1302" y="1051"/>
                  <a:pt x="1310" y="1043"/>
                  <a:pt x="1306" y="1043"/>
                </a:cubicBezTo>
                <a:close/>
                <a:moveTo>
                  <a:pt x="1049" y="1498"/>
                </a:moveTo>
                <a:cubicBezTo>
                  <a:pt x="1048" y="1498"/>
                  <a:pt x="1043" y="1508"/>
                  <a:pt x="1039" y="1525"/>
                </a:cubicBezTo>
                <a:lnTo>
                  <a:pt x="1039" y="1525"/>
                </a:lnTo>
                <a:cubicBezTo>
                  <a:pt x="1048" y="1506"/>
                  <a:pt x="1050" y="1498"/>
                  <a:pt x="1049" y="1498"/>
                </a:cubicBezTo>
                <a:close/>
                <a:moveTo>
                  <a:pt x="2278" y="2426"/>
                </a:moveTo>
                <a:lnTo>
                  <a:pt x="2278" y="2426"/>
                </a:lnTo>
                <a:cubicBezTo>
                  <a:pt x="2263" y="2428"/>
                  <a:pt x="2252" y="2445"/>
                  <a:pt x="2256" y="2445"/>
                </a:cubicBezTo>
                <a:cubicBezTo>
                  <a:pt x="2258" y="2445"/>
                  <a:pt x="2262" y="2442"/>
                  <a:pt x="2269" y="2435"/>
                </a:cubicBezTo>
                <a:lnTo>
                  <a:pt x="2278" y="2426"/>
                </a:lnTo>
                <a:close/>
                <a:moveTo>
                  <a:pt x="1458" y="943"/>
                </a:moveTo>
                <a:lnTo>
                  <a:pt x="1458" y="943"/>
                </a:lnTo>
                <a:cubicBezTo>
                  <a:pt x="1551" y="978"/>
                  <a:pt x="1643" y="1040"/>
                  <a:pt x="1735" y="1101"/>
                </a:cubicBezTo>
                <a:lnTo>
                  <a:pt x="1869" y="1201"/>
                </a:lnTo>
                <a:lnTo>
                  <a:pt x="1935" y="1234"/>
                </a:lnTo>
                <a:cubicBezTo>
                  <a:pt x="1935" y="1234"/>
                  <a:pt x="1995" y="1264"/>
                  <a:pt x="2004" y="1264"/>
                </a:cubicBezTo>
                <a:cubicBezTo>
                  <a:pt x="2009" y="1264"/>
                  <a:pt x="2002" y="1257"/>
                  <a:pt x="1969" y="1235"/>
                </a:cubicBezTo>
                <a:lnTo>
                  <a:pt x="1969" y="1235"/>
                </a:lnTo>
                <a:cubicBezTo>
                  <a:pt x="2069" y="1302"/>
                  <a:pt x="2136" y="1368"/>
                  <a:pt x="2202" y="1468"/>
                </a:cubicBezTo>
                <a:lnTo>
                  <a:pt x="2236" y="1501"/>
                </a:lnTo>
                <a:cubicBezTo>
                  <a:pt x="2227" y="1485"/>
                  <a:pt x="2225" y="1478"/>
                  <a:pt x="2227" y="1478"/>
                </a:cubicBezTo>
                <a:lnTo>
                  <a:pt x="2227" y="1478"/>
                </a:lnTo>
                <a:cubicBezTo>
                  <a:pt x="2231" y="1478"/>
                  <a:pt x="2269" y="1535"/>
                  <a:pt x="2269" y="1535"/>
                </a:cubicBezTo>
                <a:cubicBezTo>
                  <a:pt x="2302" y="1568"/>
                  <a:pt x="2336" y="1635"/>
                  <a:pt x="2369" y="1702"/>
                </a:cubicBezTo>
                <a:cubicBezTo>
                  <a:pt x="2369" y="1702"/>
                  <a:pt x="2402" y="1735"/>
                  <a:pt x="2402" y="1768"/>
                </a:cubicBezTo>
                <a:lnTo>
                  <a:pt x="2436" y="1902"/>
                </a:lnTo>
                <a:cubicBezTo>
                  <a:pt x="2436" y="1912"/>
                  <a:pt x="2436" y="1923"/>
                  <a:pt x="2436" y="1935"/>
                </a:cubicBezTo>
                <a:cubicBezTo>
                  <a:pt x="2436" y="2002"/>
                  <a:pt x="2436" y="2035"/>
                  <a:pt x="2436" y="2102"/>
                </a:cubicBezTo>
                <a:cubicBezTo>
                  <a:pt x="2436" y="2121"/>
                  <a:pt x="2436" y="2135"/>
                  <a:pt x="2436" y="2135"/>
                </a:cubicBezTo>
                <a:lnTo>
                  <a:pt x="2413" y="2227"/>
                </a:lnTo>
                <a:lnTo>
                  <a:pt x="2413" y="2227"/>
                </a:lnTo>
                <a:cubicBezTo>
                  <a:pt x="2410" y="2228"/>
                  <a:pt x="2407" y="2230"/>
                  <a:pt x="2402" y="2235"/>
                </a:cubicBezTo>
                <a:cubicBezTo>
                  <a:pt x="2402" y="2269"/>
                  <a:pt x="2369" y="2302"/>
                  <a:pt x="2369" y="2302"/>
                </a:cubicBezTo>
                <a:cubicBezTo>
                  <a:pt x="2336" y="2335"/>
                  <a:pt x="2336" y="2369"/>
                  <a:pt x="2336" y="2369"/>
                </a:cubicBezTo>
                <a:lnTo>
                  <a:pt x="2278" y="2426"/>
                </a:lnTo>
                <a:lnTo>
                  <a:pt x="2278" y="2426"/>
                </a:lnTo>
                <a:cubicBezTo>
                  <a:pt x="2279" y="2426"/>
                  <a:pt x="2281" y="2426"/>
                  <a:pt x="2282" y="2426"/>
                </a:cubicBezTo>
                <a:cubicBezTo>
                  <a:pt x="2288" y="2426"/>
                  <a:pt x="2295" y="2428"/>
                  <a:pt x="2302" y="2435"/>
                </a:cubicBezTo>
                <a:lnTo>
                  <a:pt x="2197" y="2488"/>
                </a:lnTo>
                <a:lnTo>
                  <a:pt x="2197" y="2488"/>
                </a:lnTo>
                <a:cubicBezTo>
                  <a:pt x="2177" y="2490"/>
                  <a:pt x="2122" y="2502"/>
                  <a:pt x="2102" y="2502"/>
                </a:cubicBezTo>
                <a:lnTo>
                  <a:pt x="1902" y="2502"/>
                </a:lnTo>
                <a:cubicBezTo>
                  <a:pt x="1835" y="2502"/>
                  <a:pt x="1769" y="2469"/>
                  <a:pt x="1735" y="2435"/>
                </a:cubicBezTo>
                <a:lnTo>
                  <a:pt x="1668" y="2435"/>
                </a:lnTo>
                <a:lnTo>
                  <a:pt x="1502" y="2335"/>
                </a:lnTo>
                <a:lnTo>
                  <a:pt x="1402" y="2269"/>
                </a:lnTo>
                <a:cubicBezTo>
                  <a:pt x="1402" y="2269"/>
                  <a:pt x="1302" y="2202"/>
                  <a:pt x="1302" y="2169"/>
                </a:cubicBezTo>
                <a:lnTo>
                  <a:pt x="1201" y="2102"/>
                </a:lnTo>
                <a:cubicBezTo>
                  <a:pt x="1168" y="2068"/>
                  <a:pt x="1168" y="2035"/>
                  <a:pt x="1135" y="2002"/>
                </a:cubicBezTo>
                <a:cubicBezTo>
                  <a:pt x="1101" y="1968"/>
                  <a:pt x="1068" y="1902"/>
                  <a:pt x="1068" y="1868"/>
                </a:cubicBezTo>
                <a:lnTo>
                  <a:pt x="1068" y="1768"/>
                </a:lnTo>
                <a:cubicBezTo>
                  <a:pt x="1068" y="1768"/>
                  <a:pt x="1068" y="1735"/>
                  <a:pt x="1035" y="1702"/>
                </a:cubicBezTo>
                <a:lnTo>
                  <a:pt x="1035" y="1568"/>
                </a:lnTo>
                <a:cubicBezTo>
                  <a:pt x="1035" y="1551"/>
                  <a:pt x="1037" y="1536"/>
                  <a:pt x="1039" y="1525"/>
                </a:cubicBezTo>
                <a:lnTo>
                  <a:pt x="1039" y="1525"/>
                </a:lnTo>
                <a:cubicBezTo>
                  <a:pt x="1038" y="1528"/>
                  <a:pt x="1036" y="1531"/>
                  <a:pt x="1035" y="1535"/>
                </a:cubicBezTo>
                <a:cubicBezTo>
                  <a:pt x="1035" y="1514"/>
                  <a:pt x="1035" y="1484"/>
                  <a:pt x="1035" y="1468"/>
                </a:cubicBezTo>
                <a:cubicBezTo>
                  <a:pt x="1035" y="1435"/>
                  <a:pt x="1035" y="1435"/>
                  <a:pt x="1035" y="1401"/>
                </a:cubicBezTo>
                <a:lnTo>
                  <a:pt x="1035" y="1368"/>
                </a:lnTo>
                <a:cubicBezTo>
                  <a:pt x="1035" y="1335"/>
                  <a:pt x="1101" y="1268"/>
                  <a:pt x="1135" y="1234"/>
                </a:cubicBezTo>
                <a:cubicBezTo>
                  <a:pt x="1135" y="1201"/>
                  <a:pt x="1135" y="1201"/>
                  <a:pt x="1168" y="1168"/>
                </a:cubicBezTo>
                <a:lnTo>
                  <a:pt x="1201" y="1168"/>
                </a:lnTo>
                <a:lnTo>
                  <a:pt x="1268" y="1068"/>
                </a:lnTo>
                <a:cubicBezTo>
                  <a:pt x="1268" y="1034"/>
                  <a:pt x="1368" y="1001"/>
                  <a:pt x="1402" y="968"/>
                </a:cubicBezTo>
                <a:lnTo>
                  <a:pt x="1368" y="968"/>
                </a:lnTo>
                <a:cubicBezTo>
                  <a:pt x="1368" y="968"/>
                  <a:pt x="1423" y="968"/>
                  <a:pt x="1458" y="943"/>
                </a:cubicBezTo>
                <a:close/>
                <a:moveTo>
                  <a:pt x="1568" y="0"/>
                </a:moveTo>
                <a:lnTo>
                  <a:pt x="1568" y="67"/>
                </a:lnTo>
                <a:cubicBezTo>
                  <a:pt x="868" y="100"/>
                  <a:pt x="301" y="567"/>
                  <a:pt x="134" y="1201"/>
                </a:cubicBezTo>
                <a:cubicBezTo>
                  <a:pt x="1" y="1835"/>
                  <a:pt x="201" y="2502"/>
                  <a:pt x="734" y="2936"/>
                </a:cubicBezTo>
                <a:cubicBezTo>
                  <a:pt x="1078" y="3258"/>
                  <a:pt x="1519" y="3428"/>
                  <a:pt x="1967" y="3428"/>
                </a:cubicBezTo>
                <a:cubicBezTo>
                  <a:pt x="2215" y="3428"/>
                  <a:pt x="2465" y="3376"/>
                  <a:pt x="2703" y="3269"/>
                </a:cubicBezTo>
                <a:cubicBezTo>
                  <a:pt x="3270" y="2902"/>
                  <a:pt x="3503" y="2235"/>
                  <a:pt x="3336" y="1601"/>
                </a:cubicBezTo>
                <a:cubicBezTo>
                  <a:pt x="3103" y="934"/>
                  <a:pt x="2569" y="367"/>
                  <a:pt x="1902" y="134"/>
                </a:cubicBezTo>
                <a:cubicBezTo>
                  <a:pt x="1878" y="122"/>
                  <a:pt x="1855" y="112"/>
                  <a:pt x="1832" y="104"/>
                </a:cubicBezTo>
                <a:lnTo>
                  <a:pt x="1832" y="104"/>
                </a:lnTo>
                <a:cubicBezTo>
                  <a:pt x="1756" y="40"/>
                  <a:pt x="1665" y="0"/>
                  <a:pt x="156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304" name="Google Shape;304;p8"/>
          <p:cNvSpPr/>
          <p:nvPr/>
        </p:nvSpPr>
        <p:spPr>
          <a:xfrm>
            <a:off x="6728588" y="500100"/>
            <a:ext cx="70900" cy="70825"/>
          </a:xfrm>
          <a:custGeom>
            <a:avLst/>
            <a:gdLst/>
            <a:ahLst/>
            <a:cxnLst/>
            <a:rect l="l" t="t" r="r" b="b"/>
            <a:pathLst>
              <a:path w="2836" h="2833" extrusionOk="0">
                <a:moveTo>
                  <a:pt x="958" y="1016"/>
                </a:moveTo>
                <a:cubicBezTo>
                  <a:pt x="951" y="1028"/>
                  <a:pt x="943" y="1033"/>
                  <a:pt x="939" y="1033"/>
                </a:cubicBezTo>
                <a:cubicBezTo>
                  <a:pt x="936" y="1033"/>
                  <a:pt x="939" y="1027"/>
                  <a:pt x="958" y="1016"/>
                </a:cubicBezTo>
                <a:close/>
                <a:moveTo>
                  <a:pt x="1201" y="1126"/>
                </a:moveTo>
                <a:cubicBezTo>
                  <a:pt x="1201" y="1126"/>
                  <a:pt x="1200" y="1138"/>
                  <a:pt x="1197" y="1153"/>
                </a:cubicBezTo>
                <a:lnTo>
                  <a:pt x="1197" y="1153"/>
                </a:lnTo>
                <a:cubicBezTo>
                  <a:pt x="1198" y="1150"/>
                  <a:pt x="1200" y="1147"/>
                  <a:pt x="1201" y="1144"/>
                </a:cubicBezTo>
                <a:cubicBezTo>
                  <a:pt x="1201" y="1131"/>
                  <a:pt x="1201" y="1126"/>
                  <a:pt x="1201" y="1126"/>
                </a:cubicBezTo>
                <a:close/>
                <a:moveTo>
                  <a:pt x="1197" y="1153"/>
                </a:moveTo>
                <a:cubicBezTo>
                  <a:pt x="1187" y="1174"/>
                  <a:pt x="1181" y="1191"/>
                  <a:pt x="1176" y="1208"/>
                </a:cubicBezTo>
                <a:lnTo>
                  <a:pt x="1176" y="1208"/>
                </a:lnTo>
                <a:cubicBezTo>
                  <a:pt x="1188" y="1199"/>
                  <a:pt x="1194" y="1173"/>
                  <a:pt x="1197" y="1153"/>
                </a:cubicBezTo>
                <a:close/>
                <a:moveTo>
                  <a:pt x="1826" y="1273"/>
                </a:moveTo>
                <a:cubicBezTo>
                  <a:pt x="1828" y="1291"/>
                  <a:pt x="1839" y="1306"/>
                  <a:pt x="1843" y="1306"/>
                </a:cubicBezTo>
                <a:cubicBezTo>
                  <a:pt x="1846" y="1306"/>
                  <a:pt x="1845" y="1299"/>
                  <a:pt x="1835" y="1278"/>
                </a:cubicBezTo>
                <a:lnTo>
                  <a:pt x="1826" y="1273"/>
                </a:lnTo>
                <a:close/>
                <a:moveTo>
                  <a:pt x="1316" y="1792"/>
                </a:moveTo>
                <a:cubicBezTo>
                  <a:pt x="1316" y="1792"/>
                  <a:pt x="1327" y="1802"/>
                  <a:pt x="1339" y="1812"/>
                </a:cubicBezTo>
                <a:lnTo>
                  <a:pt x="1339" y="1812"/>
                </a:lnTo>
                <a:cubicBezTo>
                  <a:pt x="1338" y="1812"/>
                  <a:pt x="1336" y="1812"/>
                  <a:pt x="1335" y="1812"/>
                </a:cubicBezTo>
                <a:cubicBezTo>
                  <a:pt x="1321" y="1797"/>
                  <a:pt x="1315" y="1792"/>
                  <a:pt x="1316" y="1792"/>
                </a:cubicBezTo>
                <a:close/>
                <a:moveTo>
                  <a:pt x="1835" y="1778"/>
                </a:moveTo>
                <a:lnTo>
                  <a:pt x="1835" y="1778"/>
                </a:lnTo>
                <a:cubicBezTo>
                  <a:pt x="1816" y="1797"/>
                  <a:pt x="1774" y="1817"/>
                  <a:pt x="1768" y="1817"/>
                </a:cubicBezTo>
                <a:cubicBezTo>
                  <a:pt x="1764" y="1817"/>
                  <a:pt x="1779" y="1806"/>
                  <a:pt x="1835" y="1778"/>
                </a:cubicBezTo>
                <a:close/>
                <a:moveTo>
                  <a:pt x="1270" y="945"/>
                </a:moveTo>
                <a:cubicBezTo>
                  <a:pt x="1303" y="947"/>
                  <a:pt x="1344" y="954"/>
                  <a:pt x="1368" y="978"/>
                </a:cubicBezTo>
                <a:lnTo>
                  <a:pt x="1435" y="978"/>
                </a:lnTo>
                <a:lnTo>
                  <a:pt x="1568" y="1078"/>
                </a:lnTo>
                <a:lnTo>
                  <a:pt x="1635" y="1111"/>
                </a:lnTo>
                <a:cubicBezTo>
                  <a:pt x="1702" y="1144"/>
                  <a:pt x="1735" y="1178"/>
                  <a:pt x="1768" y="1244"/>
                </a:cubicBezTo>
                <a:lnTo>
                  <a:pt x="1826" y="1273"/>
                </a:lnTo>
                <a:lnTo>
                  <a:pt x="1826" y="1273"/>
                </a:lnTo>
                <a:cubicBezTo>
                  <a:pt x="1825" y="1263"/>
                  <a:pt x="1827" y="1253"/>
                  <a:pt x="1835" y="1244"/>
                </a:cubicBezTo>
                <a:lnTo>
                  <a:pt x="1835" y="1244"/>
                </a:lnTo>
                <a:lnTo>
                  <a:pt x="1902" y="1378"/>
                </a:lnTo>
                <a:lnTo>
                  <a:pt x="1935" y="1445"/>
                </a:lnTo>
                <a:cubicBezTo>
                  <a:pt x="1935" y="1478"/>
                  <a:pt x="1935" y="1478"/>
                  <a:pt x="1935" y="1511"/>
                </a:cubicBezTo>
                <a:lnTo>
                  <a:pt x="1935" y="1611"/>
                </a:lnTo>
                <a:lnTo>
                  <a:pt x="1935" y="1645"/>
                </a:lnTo>
                <a:cubicBezTo>
                  <a:pt x="1935" y="1645"/>
                  <a:pt x="1935" y="1662"/>
                  <a:pt x="1923" y="1672"/>
                </a:cubicBezTo>
                <a:lnTo>
                  <a:pt x="1923" y="1672"/>
                </a:lnTo>
                <a:cubicBezTo>
                  <a:pt x="1931" y="1653"/>
                  <a:pt x="1936" y="1629"/>
                  <a:pt x="1925" y="1629"/>
                </a:cubicBezTo>
                <a:cubicBezTo>
                  <a:pt x="1921" y="1629"/>
                  <a:pt x="1913" y="1633"/>
                  <a:pt x="1902" y="1645"/>
                </a:cubicBezTo>
                <a:lnTo>
                  <a:pt x="1835" y="1745"/>
                </a:lnTo>
                <a:cubicBezTo>
                  <a:pt x="1828" y="1759"/>
                  <a:pt x="1828" y="1764"/>
                  <a:pt x="1833" y="1764"/>
                </a:cubicBezTo>
                <a:cubicBezTo>
                  <a:pt x="1845" y="1764"/>
                  <a:pt x="1887" y="1726"/>
                  <a:pt x="1887" y="1726"/>
                </a:cubicBezTo>
                <a:lnTo>
                  <a:pt x="1887" y="1726"/>
                </a:lnTo>
                <a:cubicBezTo>
                  <a:pt x="1888" y="1726"/>
                  <a:pt x="1883" y="1731"/>
                  <a:pt x="1868" y="1745"/>
                </a:cubicBezTo>
                <a:lnTo>
                  <a:pt x="1835" y="1778"/>
                </a:lnTo>
                <a:cubicBezTo>
                  <a:pt x="1802" y="1778"/>
                  <a:pt x="1768" y="1812"/>
                  <a:pt x="1735" y="1812"/>
                </a:cubicBezTo>
                <a:lnTo>
                  <a:pt x="1702" y="1845"/>
                </a:lnTo>
                <a:lnTo>
                  <a:pt x="1668" y="1845"/>
                </a:lnTo>
                <a:cubicBezTo>
                  <a:pt x="1735" y="1812"/>
                  <a:pt x="1735" y="1812"/>
                  <a:pt x="1702" y="1812"/>
                </a:cubicBezTo>
                <a:lnTo>
                  <a:pt x="1602" y="1845"/>
                </a:lnTo>
                <a:lnTo>
                  <a:pt x="1535" y="1845"/>
                </a:lnTo>
                <a:cubicBezTo>
                  <a:pt x="1518" y="1862"/>
                  <a:pt x="1502" y="1870"/>
                  <a:pt x="1485" y="1870"/>
                </a:cubicBezTo>
                <a:cubicBezTo>
                  <a:pt x="1468" y="1870"/>
                  <a:pt x="1451" y="1862"/>
                  <a:pt x="1435" y="1845"/>
                </a:cubicBezTo>
                <a:cubicBezTo>
                  <a:pt x="1414" y="1845"/>
                  <a:pt x="1393" y="1832"/>
                  <a:pt x="1373" y="1822"/>
                </a:cubicBezTo>
                <a:lnTo>
                  <a:pt x="1373" y="1822"/>
                </a:lnTo>
                <a:cubicBezTo>
                  <a:pt x="1372" y="1820"/>
                  <a:pt x="1370" y="1816"/>
                  <a:pt x="1368" y="1812"/>
                </a:cubicBezTo>
                <a:lnTo>
                  <a:pt x="1335" y="1778"/>
                </a:lnTo>
                <a:cubicBezTo>
                  <a:pt x="1301" y="1778"/>
                  <a:pt x="1301" y="1778"/>
                  <a:pt x="1301" y="1745"/>
                </a:cubicBezTo>
                <a:cubicBezTo>
                  <a:pt x="1281" y="1725"/>
                  <a:pt x="1261" y="1692"/>
                  <a:pt x="1263" y="1692"/>
                </a:cubicBezTo>
                <a:lnTo>
                  <a:pt x="1263" y="1692"/>
                </a:lnTo>
                <a:cubicBezTo>
                  <a:pt x="1264" y="1692"/>
                  <a:pt x="1275" y="1706"/>
                  <a:pt x="1301" y="1745"/>
                </a:cubicBezTo>
                <a:cubicBezTo>
                  <a:pt x="1301" y="1711"/>
                  <a:pt x="1235" y="1678"/>
                  <a:pt x="1235" y="1645"/>
                </a:cubicBezTo>
                <a:cubicBezTo>
                  <a:pt x="1218" y="1645"/>
                  <a:pt x="1210" y="1637"/>
                  <a:pt x="1206" y="1625"/>
                </a:cubicBezTo>
                <a:lnTo>
                  <a:pt x="1206" y="1625"/>
                </a:lnTo>
                <a:cubicBezTo>
                  <a:pt x="1207" y="1626"/>
                  <a:pt x="1208" y="1628"/>
                  <a:pt x="1208" y="1628"/>
                </a:cubicBezTo>
                <a:cubicBezTo>
                  <a:pt x="1209" y="1628"/>
                  <a:pt x="1207" y="1624"/>
                  <a:pt x="1203" y="1616"/>
                </a:cubicBezTo>
                <a:lnTo>
                  <a:pt x="1203" y="1616"/>
                </a:lnTo>
                <a:cubicBezTo>
                  <a:pt x="1201" y="1604"/>
                  <a:pt x="1201" y="1591"/>
                  <a:pt x="1201" y="1578"/>
                </a:cubicBezTo>
                <a:cubicBezTo>
                  <a:pt x="1190" y="1567"/>
                  <a:pt x="1183" y="1562"/>
                  <a:pt x="1180" y="1562"/>
                </a:cubicBezTo>
                <a:cubicBezTo>
                  <a:pt x="1176" y="1562"/>
                  <a:pt x="1178" y="1571"/>
                  <a:pt x="1183" y="1582"/>
                </a:cubicBezTo>
                <a:lnTo>
                  <a:pt x="1183" y="1582"/>
                </a:lnTo>
                <a:cubicBezTo>
                  <a:pt x="1141" y="1511"/>
                  <a:pt x="1168" y="1508"/>
                  <a:pt x="1168" y="1478"/>
                </a:cubicBezTo>
                <a:lnTo>
                  <a:pt x="1168" y="1445"/>
                </a:lnTo>
                <a:lnTo>
                  <a:pt x="1168" y="1311"/>
                </a:lnTo>
                <a:cubicBezTo>
                  <a:pt x="1168" y="1269"/>
                  <a:pt x="1168" y="1240"/>
                  <a:pt x="1176" y="1208"/>
                </a:cubicBezTo>
                <a:lnTo>
                  <a:pt x="1176" y="1208"/>
                </a:lnTo>
                <a:cubicBezTo>
                  <a:pt x="1174" y="1210"/>
                  <a:pt x="1171" y="1211"/>
                  <a:pt x="1168" y="1211"/>
                </a:cubicBezTo>
                <a:cubicBezTo>
                  <a:pt x="1135" y="1211"/>
                  <a:pt x="1201" y="1144"/>
                  <a:pt x="1201" y="1111"/>
                </a:cubicBezTo>
                <a:cubicBezTo>
                  <a:pt x="1236" y="1055"/>
                  <a:pt x="1259" y="999"/>
                  <a:pt x="1270" y="945"/>
                </a:cubicBezTo>
                <a:close/>
                <a:moveTo>
                  <a:pt x="1195" y="1"/>
                </a:moveTo>
                <a:cubicBezTo>
                  <a:pt x="988" y="1"/>
                  <a:pt x="784" y="52"/>
                  <a:pt x="601" y="144"/>
                </a:cubicBezTo>
                <a:cubicBezTo>
                  <a:pt x="234" y="344"/>
                  <a:pt x="0" y="677"/>
                  <a:pt x="0" y="1078"/>
                </a:cubicBezTo>
                <a:cubicBezTo>
                  <a:pt x="0" y="1230"/>
                  <a:pt x="66" y="1361"/>
                  <a:pt x="171" y="1445"/>
                </a:cubicBezTo>
                <a:lnTo>
                  <a:pt x="171" y="1445"/>
                </a:lnTo>
                <a:cubicBezTo>
                  <a:pt x="176" y="1712"/>
                  <a:pt x="251" y="1978"/>
                  <a:pt x="401" y="2212"/>
                </a:cubicBezTo>
                <a:cubicBezTo>
                  <a:pt x="636" y="2604"/>
                  <a:pt x="1056" y="2832"/>
                  <a:pt x="1483" y="2832"/>
                </a:cubicBezTo>
                <a:cubicBezTo>
                  <a:pt x="1601" y="2832"/>
                  <a:pt x="1720" y="2815"/>
                  <a:pt x="1835" y="2779"/>
                </a:cubicBezTo>
                <a:cubicBezTo>
                  <a:pt x="2402" y="2612"/>
                  <a:pt x="2802" y="2145"/>
                  <a:pt x="2836" y="1545"/>
                </a:cubicBezTo>
                <a:cubicBezTo>
                  <a:pt x="2769" y="878"/>
                  <a:pt x="2335" y="310"/>
                  <a:pt x="1702" y="110"/>
                </a:cubicBezTo>
                <a:cubicBezTo>
                  <a:pt x="1536" y="35"/>
                  <a:pt x="1364" y="1"/>
                  <a:pt x="119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305" name="Google Shape;305;p8"/>
          <p:cNvSpPr/>
          <p:nvPr/>
        </p:nvSpPr>
        <p:spPr>
          <a:xfrm>
            <a:off x="353075" y="664700"/>
            <a:ext cx="338600" cy="293575"/>
          </a:xfrm>
          <a:custGeom>
            <a:avLst/>
            <a:gdLst/>
            <a:ahLst/>
            <a:cxnLst/>
            <a:rect l="l" t="t" r="r" b="b"/>
            <a:pathLst>
              <a:path w="13544" h="11743" extrusionOk="0">
                <a:moveTo>
                  <a:pt x="6438" y="992"/>
                </a:moveTo>
                <a:cubicBezTo>
                  <a:pt x="6467" y="992"/>
                  <a:pt x="6479" y="1072"/>
                  <a:pt x="6538" y="1210"/>
                </a:cubicBezTo>
                <a:cubicBezTo>
                  <a:pt x="6672" y="1444"/>
                  <a:pt x="6672" y="1577"/>
                  <a:pt x="6738" y="1777"/>
                </a:cubicBezTo>
                <a:lnTo>
                  <a:pt x="7306" y="3245"/>
                </a:lnTo>
                <a:cubicBezTo>
                  <a:pt x="7606" y="4012"/>
                  <a:pt x="7773" y="4579"/>
                  <a:pt x="8673" y="4579"/>
                </a:cubicBezTo>
                <a:cubicBezTo>
                  <a:pt x="9707" y="4579"/>
                  <a:pt x="10708" y="4579"/>
                  <a:pt x="11742" y="4680"/>
                </a:cubicBezTo>
                <a:cubicBezTo>
                  <a:pt x="11976" y="4680"/>
                  <a:pt x="12209" y="4713"/>
                  <a:pt x="12443" y="4746"/>
                </a:cubicBezTo>
                <a:cubicBezTo>
                  <a:pt x="12276" y="4880"/>
                  <a:pt x="12142" y="4980"/>
                  <a:pt x="12009" y="5113"/>
                </a:cubicBezTo>
                <a:cubicBezTo>
                  <a:pt x="11609" y="5447"/>
                  <a:pt x="11175" y="5714"/>
                  <a:pt x="10741" y="5947"/>
                </a:cubicBezTo>
                <a:cubicBezTo>
                  <a:pt x="10108" y="6314"/>
                  <a:pt x="9240" y="6414"/>
                  <a:pt x="9174" y="7281"/>
                </a:cubicBezTo>
                <a:cubicBezTo>
                  <a:pt x="9174" y="7815"/>
                  <a:pt x="9174" y="8382"/>
                  <a:pt x="9174" y="8949"/>
                </a:cubicBezTo>
                <a:cubicBezTo>
                  <a:pt x="9240" y="9416"/>
                  <a:pt x="9240" y="9917"/>
                  <a:pt x="9174" y="10384"/>
                </a:cubicBezTo>
                <a:cubicBezTo>
                  <a:pt x="9196" y="10498"/>
                  <a:pt x="9204" y="10549"/>
                  <a:pt x="9185" y="10549"/>
                </a:cubicBezTo>
                <a:cubicBezTo>
                  <a:pt x="9176" y="10549"/>
                  <a:pt x="9161" y="10538"/>
                  <a:pt x="9140" y="10517"/>
                </a:cubicBezTo>
                <a:cubicBezTo>
                  <a:pt x="9007" y="10450"/>
                  <a:pt x="8940" y="10384"/>
                  <a:pt x="8873" y="10250"/>
                </a:cubicBezTo>
                <a:cubicBezTo>
                  <a:pt x="8707" y="10050"/>
                  <a:pt x="8573" y="9850"/>
                  <a:pt x="8440" y="9616"/>
                </a:cubicBezTo>
                <a:lnTo>
                  <a:pt x="7572" y="8282"/>
                </a:lnTo>
                <a:cubicBezTo>
                  <a:pt x="7477" y="8130"/>
                  <a:pt x="7327" y="8053"/>
                  <a:pt x="7173" y="8053"/>
                </a:cubicBezTo>
                <a:cubicBezTo>
                  <a:pt x="7057" y="8053"/>
                  <a:pt x="6939" y="8096"/>
                  <a:pt x="6839" y="8182"/>
                </a:cubicBezTo>
                <a:cubicBezTo>
                  <a:pt x="6438" y="8616"/>
                  <a:pt x="6038" y="9049"/>
                  <a:pt x="5604" y="9483"/>
                </a:cubicBezTo>
                <a:cubicBezTo>
                  <a:pt x="5371" y="9650"/>
                  <a:pt x="5171" y="9850"/>
                  <a:pt x="4971" y="10017"/>
                </a:cubicBezTo>
                <a:cubicBezTo>
                  <a:pt x="4737" y="10284"/>
                  <a:pt x="4470" y="10484"/>
                  <a:pt x="4170" y="10651"/>
                </a:cubicBezTo>
                <a:cubicBezTo>
                  <a:pt x="4170" y="10651"/>
                  <a:pt x="4037" y="10751"/>
                  <a:pt x="4037" y="10751"/>
                </a:cubicBezTo>
                <a:cubicBezTo>
                  <a:pt x="4037" y="10617"/>
                  <a:pt x="4070" y="10450"/>
                  <a:pt x="4103" y="10284"/>
                </a:cubicBezTo>
                <a:cubicBezTo>
                  <a:pt x="4170" y="9983"/>
                  <a:pt x="4237" y="9717"/>
                  <a:pt x="4270" y="9416"/>
                </a:cubicBezTo>
                <a:cubicBezTo>
                  <a:pt x="4403" y="8783"/>
                  <a:pt x="4537" y="8182"/>
                  <a:pt x="4704" y="7515"/>
                </a:cubicBezTo>
                <a:cubicBezTo>
                  <a:pt x="4770" y="7281"/>
                  <a:pt x="4604" y="7015"/>
                  <a:pt x="4370" y="6948"/>
                </a:cubicBezTo>
                <a:cubicBezTo>
                  <a:pt x="3770" y="6748"/>
                  <a:pt x="3169" y="6548"/>
                  <a:pt x="2602" y="6281"/>
                </a:cubicBezTo>
                <a:cubicBezTo>
                  <a:pt x="2335" y="6147"/>
                  <a:pt x="2068" y="6014"/>
                  <a:pt x="1768" y="5847"/>
                </a:cubicBezTo>
                <a:lnTo>
                  <a:pt x="1368" y="5647"/>
                </a:lnTo>
                <a:lnTo>
                  <a:pt x="1247" y="5556"/>
                </a:lnTo>
                <a:lnTo>
                  <a:pt x="1247" y="5556"/>
                </a:lnTo>
                <a:cubicBezTo>
                  <a:pt x="1278" y="5542"/>
                  <a:pt x="1306" y="5528"/>
                  <a:pt x="1335" y="5513"/>
                </a:cubicBezTo>
                <a:cubicBezTo>
                  <a:pt x="1535" y="5480"/>
                  <a:pt x="1735" y="5480"/>
                  <a:pt x="1935" y="5447"/>
                </a:cubicBezTo>
                <a:lnTo>
                  <a:pt x="2836" y="5347"/>
                </a:lnTo>
                <a:lnTo>
                  <a:pt x="4937" y="5113"/>
                </a:lnTo>
                <a:cubicBezTo>
                  <a:pt x="5229" y="5079"/>
                  <a:pt x="5379" y="4815"/>
                  <a:pt x="5375" y="4576"/>
                </a:cubicBezTo>
                <a:lnTo>
                  <a:pt x="5375" y="4576"/>
                </a:lnTo>
                <a:cubicBezTo>
                  <a:pt x="5518" y="4540"/>
                  <a:pt x="5638" y="4433"/>
                  <a:pt x="5671" y="4246"/>
                </a:cubicBezTo>
                <a:cubicBezTo>
                  <a:pt x="5771" y="3712"/>
                  <a:pt x="5871" y="3178"/>
                  <a:pt x="6005" y="2611"/>
                </a:cubicBezTo>
                <a:cubicBezTo>
                  <a:pt x="6071" y="2345"/>
                  <a:pt x="6105" y="2078"/>
                  <a:pt x="6171" y="1811"/>
                </a:cubicBezTo>
                <a:cubicBezTo>
                  <a:pt x="6205" y="1577"/>
                  <a:pt x="6238" y="1344"/>
                  <a:pt x="6338" y="1110"/>
                </a:cubicBezTo>
                <a:cubicBezTo>
                  <a:pt x="6392" y="1029"/>
                  <a:pt x="6419" y="992"/>
                  <a:pt x="6438" y="992"/>
                </a:cubicBezTo>
                <a:close/>
                <a:moveTo>
                  <a:pt x="6414" y="0"/>
                </a:moveTo>
                <a:cubicBezTo>
                  <a:pt x="6069" y="0"/>
                  <a:pt x="5728" y="192"/>
                  <a:pt x="5571" y="577"/>
                </a:cubicBezTo>
                <a:cubicBezTo>
                  <a:pt x="5371" y="1044"/>
                  <a:pt x="5237" y="1544"/>
                  <a:pt x="5171" y="2078"/>
                </a:cubicBezTo>
                <a:cubicBezTo>
                  <a:pt x="5037" y="2711"/>
                  <a:pt x="4904" y="3312"/>
                  <a:pt x="4770" y="3979"/>
                </a:cubicBezTo>
                <a:cubicBezTo>
                  <a:pt x="4758" y="4059"/>
                  <a:pt x="4761" y="4132"/>
                  <a:pt x="4775" y="4197"/>
                </a:cubicBezTo>
                <a:lnTo>
                  <a:pt x="4775" y="4197"/>
                </a:lnTo>
                <a:lnTo>
                  <a:pt x="1935" y="4513"/>
                </a:lnTo>
                <a:cubicBezTo>
                  <a:pt x="1335" y="4579"/>
                  <a:pt x="367" y="4613"/>
                  <a:pt x="167" y="5347"/>
                </a:cubicBezTo>
                <a:cubicBezTo>
                  <a:pt x="0" y="6081"/>
                  <a:pt x="1001" y="6514"/>
                  <a:pt x="1535" y="6781"/>
                </a:cubicBezTo>
                <a:cubicBezTo>
                  <a:pt x="2234" y="7145"/>
                  <a:pt x="2934" y="7462"/>
                  <a:pt x="3673" y="7692"/>
                </a:cubicBezTo>
                <a:lnTo>
                  <a:pt x="3673" y="7692"/>
                </a:lnTo>
                <a:cubicBezTo>
                  <a:pt x="3514" y="8436"/>
                  <a:pt x="3375" y="9165"/>
                  <a:pt x="3236" y="9917"/>
                </a:cubicBezTo>
                <a:cubicBezTo>
                  <a:pt x="3103" y="10517"/>
                  <a:pt x="2836" y="11518"/>
                  <a:pt x="3703" y="11718"/>
                </a:cubicBezTo>
                <a:cubicBezTo>
                  <a:pt x="3773" y="11735"/>
                  <a:pt x="3842" y="11742"/>
                  <a:pt x="3911" y="11742"/>
                </a:cubicBezTo>
                <a:cubicBezTo>
                  <a:pt x="4534" y="11742"/>
                  <a:pt x="5117" y="11111"/>
                  <a:pt x="5538" y="10751"/>
                </a:cubicBezTo>
                <a:cubicBezTo>
                  <a:pt x="6090" y="10277"/>
                  <a:pt x="6602" y="9782"/>
                  <a:pt x="7088" y="9267"/>
                </a:cubicBezTo>
                <a:lnTo>
                  <a:pt x="7088" y="9267"/>
                </a:lnTo>
                <a:lnTo>
                  <a:pt x="7639" y="10083"/>
                </a:lnTo>
                <a:cubicBezTo>
                  <a:pt x="7839" y="10450"/>
                  <a:pt x="8106" y="10817"/>
                  <a:pt x="8440" y="11151"/>
                </a:cubicBezTo>
                <a:cubicBezTo>
                  <a:pt x="8643" y="11327"/>
                  <a:pt x="8917" y="11420"/>
                  <a:pt x="9187" y="11420"/>
                </a:cubicBezTo>
                <a:cubicBezTo>
                  <a:pt x="9583" y="11420"/>
                  <a:pt x="9969" y="11220"/>
                  <a:pt x="10108" y="10784"/>
                </a:cubicBezTo>
                <a:cubicBezTo>
                  <a:pt x="10174" y="10284"/>
                  <a:pt x="10174" y="9817"/>
                  <a:pt x="10141" y="9350"/>
                </a:cubicBezTo>
                <a:lnTo>
                  <a:pt x="10141" y="7682"/>
                </a:lnTo>
                <a:cubicBezTo>
                  <a:pt x="10108" y="7515"/>
                  <a:pt x="10108" y="7381"/>
                  <a:pt x="10141" y="7248"/>
                </a:cubicBezTo>
                <a:cubicBezTo>
                  <a:pt x="10174" y="7181"/>
                  <a:pt x="10274" y="7215"/>
                  <a:pt x="10308" y="7181"/>
                </a:cubicBezTo>
                <a:cubicBezTo>
                  <a:pt x="10474" y="7081"/>
                  <a:pt x="10641" y="7015"/>
                  <a:pt x="10841" y="6948"/>
                </a:cubicBezTo>
                <a:cubicBezTo>
                  <a:pt x="11275" y="6748"/>
                  <a:pt x="11709" y="6481"/>
                  <a:pt x="12142" y="6214"/>
                </a:cubicBezTo>
                <a:cubicBezTo>
                  <a:pt x="12676" y="5814"/>
                  <a:pt x="13543" y="5247"/>
                  <a:pt x="13310" y="4446"/>
                </a:cubicBezTo>
                <a:cubicBezTo>
                  <a:pt x="13043" y="3612"/>
                  <a:pt x="11742" y="3746"/>
                  <a:pt x="11042" y="3679"/>
                </a:cubicBezTo>
                <a:cubicBezTo>
                  <a:pt x="10575" y="3645"/>
                  <a:pt x="10074" y="3645"/>
                  <a:pt x="9574" y="3645"/>
                </a:cubicBezTo>
                <a:lnTo>
                  <a:pt x="8773" y="3645"/>
                </a:lnTo>
                <a:cubicBezTo>
                  <a:pt x="8440" y="3645"/>
                  <a:pt x="8406" y="3479"/>
                  <a:pt x="8273" y="3178"/>
                </a:cubicBezTo>
                <a:lnTo>
                  <a:pt x="7773" y="1777"/>
                </a:lnTo>
                <a:cubicBezTo>
                  <a:pt x="7639" y="1344"/>
                  <a:pt x="7439" y="910"/>
                  <a:pt x="7239" y="477"/>
                </a:cubicBezTo>
                <a:cubicBezTo>
                  <a:pt x="7048" y="159"/>
                  <a:pt x="6729" y="0"/>
                  <a:pt x="6414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306" name="Google Shape;306;p8"/>
          <p:cNvSpPr/>
          <p:nvPr/>
        </p:nvSpPr>
        <p:spPr>
          <a:xfrm>
            <a:off x="7653575" y="4365475"/>
            <a:ext cx="85075" cy="80575"/>
          </a:xfrm>
          <a:custGeom>
            <a:avLst/>
            <a:gdLst/>
            <a:ahLst/>
            <a:cxnLst/>
            <a:rect l="l" t="t" r="r" b="b"/>
            <a:pathLst>
              <a:path w="3403" h="3223" extrusionOk="0">
                <a:moveTo>
                  <a:pt x="1950" y="1056"/>
                </a:moveTo>
                <a:cubicBezTo>
                  <a:pt x="1943" y="1056"/>
                  <a:pt x="1980" y="1071"/>
                  <a:pt x="2002" y="1071"/>
                </a:cubicBezTo>
                <a:cubicBezTo>
                  <a:pt x="1969" y="1060"/>
                  <a:pt x="1954" y="1056"/>
                  <a:pt x="1950" y="1056"/>
                </a:cubicBezTo>
                <a:close/>
                <a:moveTo>
                  <a:pt x="2178" y="2152"/>
                </a:moveTo>
                <a:cubicBezTo>
                  <a:pt x="2170" y="2158"/>
                  <a:pt x="2157" y="2168"/>
                  <a:pt x="2152" y="2174"/>
                </a:cubicBezTo>
                <a:lnTo>
                  <a:pt x="2152" y="2174"/>
                </a:lnTo>
                <a:cubicBezTo>
                  <a:pt x="2158" y="2172"/>
                  <a:pt x="2164" y="2172"/>
                  <a:pt x="2169" y="2172"/>
                </a:cubicBezTo>
                <a:lnTo>
                  <a:pt x="2178" y="2152"/>
                </a:lnTo>
                <a:close/>
                <a:moveTo>
                  <a:pt x="1450" y="2175"/>
                </a:moveTo>
                <a:lnTo>
                  <a:pt x="1450" y="2175"/>
                </a:lnTo>
                <a:cubicBezTo>
                  <a:pt x="1453" y="2175"/>
                  <a:pt x="1468" y="2183"/>
                  <a:pt x="1502" y="2205"/>
                </a:cubicBezTo>
                <a:cubicBezTo>
                  <a:pt x="1479" y="2205"/>
                  <a:pt x="1442" y="2175"/>
                  <a:pt x="1450" y="2175"/>
                </a:cubicBezTo>
                <a:close/>
                <a:moveTo>
                  <a:pt x="1635" y="971"/>
                </a:moveTo>
                <a:cubicBezTo>
                  <a:pt x="1702" y="971"/>
                  <a:pt x="1735" y="971"/>
                  <a:pt x="1802" y="1004"/>
                </a:cubicBezTo>
                <a:lnTo>
                  <a:pt x="1969" y="1038"/>
                </a:lnTo>
                <a:lnTo>
                  <a:pt x="2002" y="1071"/>
                </a:lnTo>
                <a:cubicBezTo>
                  <a:pt x="2069" y="1104"/>
                  <a:pt x="2102" y="1104"/>
                  <a:pt x="2135" y="1138"/>
                </a:cubicBezTo>
                <a:lnTo>
                  <a:pt x="2180" y="1160"/>
                </a:lnTo>
                <a:lnTo>
                  <a:pt x="2202" y="1204"/>
                </a:lnTo>
                <a:lnTo>
                  <a:pt x="2302" y="1304"/>
                </a:lnTo>
                <a:cubicBezTo>
                  <a:pt x="2302" y="1304"/>
                  <a:pt x="2283" y="1248"/>
                  <a:pt x="2288" y="1248"/>
                </a:cubicBezTo>
                <a:lnTo>
                  <a:pt x="2288" y="1248"/>
                </a:lnTo>
                <a:cubicBezTo>
                  <a:pt x="2290" y="1248"/>
                  <a:pt x="2294" y="1254"/>
                  <a:pt x="2302" y="1271"/>
                </a:cubicBezTo>
                <a:cubicBezTo>
                  <a:pt x="2302" y="1304"/>
                  <a:pt x="2336" y="1304"/>
                  <a:pt x="2336" y="1338"/>
                </a:cubicBezTo>
                <a:cubicBezTo>
                  <a:pt x="2336" y="1371"/>
                  <a:pt x="2336" y="1404"/>
                  <a:pt x="2369" y="1404"/>
                </a:cubicBezTo>
                <a:cubicBezTo>
                  <a:pt x="2373" y="1408"/>
                  <a:pt x="2375" y="1410"/>
                  <a:pt x="2377" y="1410"/>
                </a:cubicBezTo>
                <a:cubicBezTo>
                  <a:pt x="2386" y="1410"/>
                  <a:pt x="2359" y="1352"/>
                  <a:pt x="2359" y="1352"/>
                </a:cubicBezTo>
                <a:lnTo>
                  <a:pt x="2359" y="1352"/>
                </a:lnTo>
                <a:cubicBezTo>
                  <a:pt x="2359" y="1352"/>
                  <a:pt x="2362" y="1357"/>
                  <a:pt x="2369" y="1371"/>
                </a:cubicBezTo>
                <a:cubicBezTo>
                  <a:pt x="2402" y="1471"/>
                  <a:pt x="2402" y="1471"/>
                  <a:pt x="2402" y="1538"/>
                </a:cubicBezTo>
                <a:cubicBezTo>
                  <a:pt x="2402" y="1546"/>
                  <a:pt x="2402" y="1555"/>
                  <a:pt x="2402" y="1571"/>
                </a:cubicBezTo>
                <a:lnTo>
                  <a:pt x="2402" y="1705"/>
                </a:lnTo>
                <a:lnTo>
                  <a:pt x="2402" y="1771"/>
                </a:lnTo>
                <a:cubicBezTo>
                  <a:pt x="2402" y="1805"/>
                  <a:pt x="2369" y="1871"/>
                  <a:pt x="2369" y="1905"/>
                </a:cubicBezTo>
                <a:lnTo>
                  <a:pt x="2336" y="1972"/>
                </a:lnTo>
                <a:cubicBezTo>
                  <a:pt x="2336" y="2005"/>
                  <a:pt x="2269" y="2038"/>
                  <a:pt x="2269" y="2072"/>
                </a:cubicBezTo>
                <a:lnTo>
                  <a:pt x="2202" y="2105"/>
                </a:lnTo>
                <a:lnTo>
                  <a:pt x="2178" y="2152"/>
                </a:lnTo>
                <a:lnTo>
                  <a:pt x="2178" y="2152"/>
                </a:lnTo>
                <a:cubicBezTo>
                  <a:pt x="2182" y="2150"/>
                  <a:pt x="2186" y="2148"/>
                  <a:pt x="2187" y="2148"/>
                </a:cubicBezTo>
                <a:lnTo>
                  <a:pt x="2187" y="2148"/>
                </a:lnTo>
                <a:cubicBezTo>
                  <a:pt x="2190" y="2148"/>
                  <a:pt x="2186" y="2154"/>
                  <a:pt x="2169" y="2172"/>
                </a:cubicBezTo>
                <a:cubicBezTo>
                  <a:pt x="2159" y="2177"/>
                  <a:pt x="2153" y="2179"/>
                  <a:pt x="2151" y="2179"/>
                </a:cubicBezTo>
                <a:cubicBezTo>
                  <a:pt x="2149" y="2179"/>
                  <a:pt x="2149" y="2177"/>
                  <a:pt x="2152" y="2174"/>
                </a:cubicBezTo>
                <a:lnTo>
                  <a:pt x="2152" y="2174"/>
                </a:lnTo>
                <a:cubicBezTo>
                  <a:pt x="2116" y="2182"/>
                  <a:pt x="2064" y="2210"/>
                  <a:pt x="2035" y="2238"/>
                </a:cubicBezTo>
                <a:lnTo>
                  <a:pt x="1702" y="2238"/>
                </a:lnTo>
                <a:lnTo>
                  <a:pt x="1568" y="2205"/>
                </a:lnTo>
                <a:lnTo>
                  <a:pt x="1502" y="2205"/>
                </a:lnTo>
                <a:cubicBezTo>
                  <a:pt x="1468" y="2172"/>
                  <a:pt x="1402" y="2138"/>
                  <a:pt x="1368" y="2105"/>
                </a:cubicBezTo>
                <a:lnTo>
                  <a:pt x="1301" y="2072"/>
                </a:lnTo>
                <a:lnTo>
                  <a:pt x="1301" y="2072"/>
                </a:lnTo>
                <a:cubicBezTo>
                  <a:pt x="1301" y="2072"/>
                  <a:pt x="1301" y="2072"/>
                  <a:pt x="1301" y="2072"/>
                </a:cubicBezTo>
                <a:cubicBezTo>
                  <a:pt x="1268" y="2038"/>
                  <a:pt x="1235" y="2005"/>
                  <a:pt x="1201" y="1972"/>
                </a:cubicBezTo>
                <a:lnTo>
                  <a:pt x="1201" y="1938"/>
                </a:lnTo>
                <a:lnTo>
                  <a:pt x="1135" y="1805"/>
                </a:lnTo>
                <a:cubicBezTo>
                  <a:pt x="1101" y="1771"/>
                  <a:pt x="1101" y="1738"/>
                  <a:pt x="1068" y="1705"/>
                </a:cubicBezTo>
                <a:lnTo>
                  <a:pt x="1068" y="1638"/>
                </a:lnTo>
                <a:cubicBezTo>
                  <a:pt x="1068" y="1571"/>
                  <a:pt x="1068" y="1505"/>
                  <a:pt x="1068" y="1438"/>
                </a:cubicBezTo>
                <a:cubicBezTo>
                  <a:pt x="1101" y="1404"/>
                  <a:pt x="1101" y="1371"/>
                  <a:pt x="1068" y="1371"/>
                </a:cubicBezTo>
                <a:cubicBezTo>
                  <a:pt x="1068" y="1304"/>
                  <a:pt x="1101" y="1238"/>
                  <a:pt x="1135" y="1171"/>
                </a:cubicBezTo>
                <a:cubicBezTo>
                  <a:pt x="1135" y="1171"/>
                  <a:pt x="1135" y="1138"/>
                  <a:pt x="1168" y="1138"/>
                </a:cubicBezTo>
                <a:cubicBezTo>
                  <a:pt x="1168" y="1118"/>
                  <a:pt x="1168" y="1104"/>
                  <a:pt x="1168" y="1104"/>
                </a:cubicBezTo>
                <a:cubicBezTo>
                  <a:pt x="1201" y="1038"/>
                  <a:pt x="1235" y="1004"/>
                  <a:pt x="1268" y="971"/>
                </a:cubicBezTo>
                <a:close/>
                <a:moveTo>
                  <a:pt x="2084" y="2229"/>
                </a:moveTo>
                <a:cubicBezTo>
                  <a:pt x="2086" y="2229"/>
                  <a:pt x="2083" y="2231"/>
                  <a:pt x="2069" y="2238"/>
                </a:cubicBezTo>
                <a:lnTo>
                  <a:pt x="2052" y="2238"/>
                </a:lnTo>
                <a:cubicBezTo>
                  <a:pt x="2066" y="2234"/>
                  <a:pt x="2081" y="2229"/>
                  <a:pt x="2084" y="2229"/>
                </a:cubicBezTo>
                <a:close/>
                <a:moveTo>
                  <a:pt x="1340" y="1"/>
                </a:moveTo>
                <a:cubicBezTo>
                  <a:pt x="1305" y="1"/>
                  <a:pt x="1270" y="2"/>
                  <a:pt x="1235" y="3"/>
                </a:cubicBezTo>
                <a:cubicBezTo>
                  <a:pt x="1153" y="3"/>
                  <a:pt x="1077" y="26"/>
                  <a:pt x="1011" y="63"/>
                </a:cubicBezTo>
                <a:lnTo>
                  <a:pt x="1011" y="63"/>
                </a:lnTo>
                <a:cubicBezTo>
                  <a:pt x="1007" y="63"/>
                  <a:pt x="1003" y="63"/>
                  <a:pt x="999" y="63"/>
                </a:cubicBezTo>
                <a:cubicBezTo>
                  <a:pt x="890" y="63"/>
                  <a:pt x="774" y="104"/>
                  <a:pt x="668" y="204"/>
                </a:cubicBezTo>
                <a:lnTo>
                  <a:pt x="601" y="237"/>
                </a:lnTo>
                <a:cubicBezTo>
                  <a:pt x="167" y="704"/>
                  <a:pt x="1" y="1371"/>
                  <a:pt x="167" y="2005"/>
                </a:cubicBezTo>
                <a:cubicBezTo>
                  <a:pt x="376" y="2736"/>
                  <a:pt x="1056" y="3222"/>
                  <a:pt x="1790" y="3222"/>
                </a:cubicBezTo>
                <a:cubicBezTo>
                  <a:pt x="1993" y="3222"/>
                  <a:pt x="2200" y="3185"/>
                  <a:pt x="2402" y="3106"/>
                </a:cubicBezTo>
                <a:cubicBezTo>
                  <a:pt x="2669" y="2972"/>
                  <a:pt x="2936" y="2772"/>
                  <a:pt x="3103" y="2505"/>
                </a:cubicBezTo>
                <a:cubicBezTo>
                  <a:pt x="3403" y="1972"/>
                  <a:pt x="3403" y="1338"/>
                  <a:pt x="3103" y="837"/>
                </a:cubicBezTo>
                <a:cubicBezTo>
                  <a:pt x="2659" y="299"/>
                  <a:pt x="2005" y="1"/>
                  <a:pt x="134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307" name="Google Shape;307;p8"/>
          <p:cNvSpPr/>
          <p:nvPr/>
        </p:nvSpPr>
        <p:spPr>
          <a:xfrm>
            <a:off x="6077863" y="4640150"/>
            <a:ext cx="321925" cy="310900"/>
          </a:xfrm>
          <a:custGeom>
            <a:avLst/>
            <a:gdLst/>
            <a:ahLst/>
            <a:cxnLst/>
            <a:rect l="l" t="t" r="r" b="b"/>
            <a:pathLst>
              <a:path w="12877" h="12436" extrusionOk="0">
                <a:moveTo>
                  <a:pt x="5600" y="919"/>
                </a:moveTo>
                <a:cubicBezTo>
                  <a:pt x="6011" y="919"/>
                  <a:pt x="6242" y="1617"/>
                  <a:pt x="6272" y="1936"/>
                </a:cubicBezTo>
                <a:cubicBezTo>
                  <a:pt x="6338" y="2503"/>
                  <a:pt x="6338" y="3104"/>
                  <a:pt x="6272" y="3671"/>
                </a:cubicBezTo>
                <a:cubicBezTo>
                  <a:pt x="6205" y="4449"/>
                  <a:pt x="6019" y="5228"/>
                  <a:pt x="5725" y="5967"/>
                </a:cubicBezTo>
                <a:lnTo>
                  <a:pt x="5725" y="5967"/>
                </a:lnTo>
                <a:cubicBezTo>
                  <a:pt x="5713" y="5987"/>
                  <a:pt x="5702" y="6006"/>
                  <a:pt x="5690" y="6025"/>
                </a:cubicBezTo>
                <a:lnTo>
                  <a:pt x="5690" y="6025"/>
                </a:lnTo>
                <a:cubicBezTo>
                  <a:pt x="5502" y="5836"/>
                  <a:pt x="5353" y="5627"/>
                  <a:pt x="5236" y="5403"/>
                </a:cubicBezTo>
                <a:lnTo>
                  <a:pt x="5236" y="5403"/>
                </a:lnTo>
                <a:cubicBezTo>
                  <a:pt x="5163" y="4899"/>
                  <a:pt x="5042" y="4402"/>
                  <a:pt x="4856" y="3932"/>
                </a:cubicBezTo>
                <a:lnTo>
                  <a:pt x="4856" y="3932"/>
                </a:lnTo>
                <a:cubicBezTo>
                  <a:pt x="4843" y="3756"/>
                  <a:pt x="4837" y="3579"/>
                  <a:pt x="4837" y="3404"/>
                </a:cubicBezTo>
                <a:cubicBezTo>
                  <a:pt x="4837" y="2803"/>
                  <a:pt x="4704" y="1302"/>
                  <a:pt x="5404" y="969"/>
                </a:cubicBezTo>
                <a:cubicBezTo>
                  <a:pt x="5473" y="934"/>
                  <a:pt x="5539" y="919"/>
                  <a:pt x="5600" y="919"/>
                </a:cubicBezTo>
                <a:close/>
                <a:moveTo>
                  <a:pt x="2127" y="2545"/>
                </a:moveTo>
                <a:cubicBezTo>
                  <a:pt x="2894" y="2545"/>
                  <a:pt x="3611" y="3480"/>
                  <a:pt x="3917" y="4097"/>
                </a:cubicBezTo>
                <a:lnTo>
                  <a:pt x="3917" y="4097"/>
                </a:lnTo>
                <a:cubicBezTo>
                  <a:pt x="3967" y="4686"/>
                  <a:pt x="4094" y="5263"/>
                  <a:pt x="4350" y="5780"/>
                </a:cubicBezTo>
                <a:lnTo>
                  <a:pt x="4350" y="5780"/>
                </a:lnTo>
                <a:cubicBezTo>
                  <a:pt x="4367" y="5914"/>
                  <a:pt x="4381" y="6048"/>
                  <a:pt x="4390" y="6182"/>
                </a:cubicBezTo>
                <a:lnTo>
                  <a:pt x="4390" y="6182"/>
                </a:lnTo>
                <a:cubicBezTo>
                  <a:pt x="4175" y="6257"/>
                  <a:pt x="3964" y="6291"/>
                  <a:pt x="3758" y="6291"/>
                </a:cubicBezTo>
                <a:cubicBezTo>
                  <a:pt x="2917" y="6291"/>
                  <a:pt x="2175" y="5715"/>
                  <a:pt x="1735" y="4938"/>
                </a:cubicBezTo>
                <a:cubicBezTo>
                  <a:pt x="1401" y="4404"/>
                  <a:pt x="901" y="2937"/>
                  <a:pt x="1802" y="2603"/>
                </a:cubicBezTo>
                <a:cubicBezTo>
                  <a:pt x="1910" y="2563"/>
                  <a:pt x="2019" y="2545"/>
                  <a:pt x="2127" y="2545"/>
                </a:cubicBezTo>
                <a:close/>
                <a:moveTo>
                  <a:pt x="10594" y="3135"/>
                </a:moveTo>
                <a:cubicBezTo>
                  <a:pt x="10768" y="3135"/>
                  <a:pt x="10931" y="3176"/>
                  <a:pt x="11075" y="3270"/>
                </a:cubicBezTo>
                <a:cubicBezTo>
                  <a:pt x="11542" y="3571"/>
                  <a:pt x="11442" y="4338"/>
                  <a:pt x="11275" y="4805"/>
                </a:cubicBezTo>
                <a:cubicBezTo>
                  <a:pt x="11042" y="5338"/>
                  <a:pt x="10641" y="5772"/>
                  <a:pt x="10141" y="6072"/>
                </a:cubicBezTo>
                <a:cubicBezTo>
                  <a:pt x="9361" y="6563"/>
                  <a:pt x="8432" y="6681"/>
                  <a:pt x="7513" y="6695"/>
                </a:cubicBezTo>
                <a:lnTo>
                  <a:pt x="7513" y="6695"/>
                </a:lnTo>
                <a:cubicBezTo>
                  <a:pt x="7183" y="6649"/>
                  <a:pt x="6844" y="6634"/>
                  <a:pt x="6505" y="6634"/>
                </a:cubicBezTo>
                <a:cubicBezTo>
                  <a:pt x="6485" y="6634"/>
                  <a:pt x="6465" y="6634"/>
                  <a:pt x="6444" y="6634"/>
                </a:cubicBezTo>
                <a:lnTo>
                  <a:pt x="6444" y="6634"/>
                </a:lnTo>
                <a:cubicBezTo>
                  <a:pt x="6448" y="6627"/>
                  <a:pt x="6451" y="6620"/>
                  <a:pt x="6454" y="6612"/>
                </a:cubicBezTo>
                <a:lnTo>
                  <a:pt x="6454" y="6612"/>
                </a:lnTo>
                <a:cubicBezTo>
                  <a:pt x="6891" y="5864"/>
                  <a:pt x="7447" y="5182"/>
                  <a:pt x="8073" y="4605"/>
                </a:cubicBezTo>
                <a:cubicBezTo>
                  <a:pt x="8573" y="4160"/>
                  <a:pt x="9723" y="3135"/>
                  <a:pt x="10594" y="3135"/>
                </a:cubicBezTo>
                <a:close/>
                <a:moveTo>
                  <a:pt x="6540" y="7614"/>
                </a:moveTo>
                <a:cubicBezTo>
                  <a:pt x="6696" y="7616"/>
                  <a:pt x="6853" y="7618"/>
                  <a:pt x="7009" y="7618"/>
                </a:cubicBezTo>
                <a:cubicBezTo>
                  <a:pt x="7109" y="7618"/>
                  <a:pt x="7208" y="7617"/>
                  <a:pt x="7307" y="7616"/>
                </a:cubicBezTo>
                <a:lnTo>
                  <a:pt x="7307" y="7616"/>
                </a:lnTo>
                <a:cubicBezTo>
                  <a:pt x="7800" y="7665"/>
                  <a:pt x="8279" y="7802"/>
                  <a:pt x="8673" y="8140"/>
                </a:cubicBezTo>
                <a:cubicBezTo>
                  <a:pt x="9240" y="8641"/>
                  <a:pt x="9440" y="9475"/>
                  <a:pt x="9174" y="10209"/>
                </a:cubicBezTo>
                <a:cubicBezTo>
                  <a:pt x="9048" y="10586"/>
                  <a:pt x="8684" y="10845"/>
                  <a:pt x="8279" y="10845"/>
                </a:cubicBezTo>
                <a:cubicBezTo>
                  <a:pt x="8255" y="10845"/>
                  <a:pt x="8231" y="10844"/>
                  <a:pt x="8206" y="10842"/>
                </a:cubicBezTo>
                <a:cubicBezTo>
                  <a:pt x="7739" y="10776"/>
                  <a:pt x="7539" y="10109"/>
                  <a:pt x="7372" y="9742"/>
                </a:cubicBezTo>
                <a:cubicBezTo>
                  <a:pt x="7052" y="9048"/>
                  <a:pt x="6775" y="8333"/>
                  <a:pt x="6540" y="7614"/>
                </a:cubicBezTo>
                <a:close/>
                <a:moveTo>
                  <a:pt x="4520" y="7290"/>
                </a:moveTo>
                <a:cubicBezTo>
                  <a:pt x="4587" y="7326"/>
                  <a:pt x="4659" y="7354"/>
                  <a:pt x="4737" y="7373"/>
                </a:cubicBezTo>
                <a:cubicBezTo>
                  <a:pt x="4772" y="7381"/>
                  <a:pt x="4807" y="7385"/>
                  <a:pt x="4841" y="7385"/>
                </a:cubicBezTo>
                <a:cubicBezTo>
                  <a:pt x="4946" y="7385"/>
                  <a:pt x="5045" y="7351"/>
                  <a:pt x="5128" y="7294"/>
                </a:cubicBezTo>
                <a:lnTo>
                  <a:pt x="5128" y="7294"/>
                </a:lnTo>
                <a:cubicBezTo>
                  <a:pt x="5147" y="7485"/>
                  <a:pt x="5281" y="7643"/>
                  <a:pt x="5447" y="7709"/>
                </a:cubicBezTo>
                <a:lnTo>
                  <a:pt x="5447" y="7709"/>
                </a:lnTo>
                <a:cubicBezTo>
                  <a:pt x="5420" y="8415"/>
                  <a:pt x="5227" y="9122"/>
                  <a:pt x="4904" y="9742"/>
                </a:cubicBezTo>
                <a:cubicBezTo>
                  <a:pt x="4737" y="10109"/>
                  <a:pt x="4504" y="10409"/>
                  <a:pt x="4237" y="10709"/>
                </a:cubicBezTo>
                <a:cubicBezTo>
                  <a:pt x="4062" y="10913"/>
                  <a:pt x="3659" y="11446"/>
                  <a:pt x="3338" y="11446"/>
                </a:cubicBezTo>
                <a:cubicBezTo>
                  <a:pt x="3290" y="11446"/>
                  <a:pt x="3245" y="11435"/>
                  <a:pt x="3203" y="11409"/>
                </a:cubicBezTo>
                <a:cubicBezTo>
                  <a:pt x="2869" y="11243"/>
                  <a:pt x="2836" y="10509"/>
                  <a:pt x="2836" y="10209"/>
                </a:cubicBezTo>
                <a:cubicBezTo>
                  <a:pt x="2836" y="9808"/>
                  <a:pt x="2936" y="9408"/>
                  <a:pt x="3103" y="9074"/>
                </a:cubicBezTo>
                <a:cubicBezTo>
                  <a:pt x="3479" y="8403"/>
                  <a:pt x="3963" y="7797"/>
                  <a:pt x="4520" y="7290"/>
                </a:cubicBezTo>
                <a:close/>
                <a:moveTo>
                  <a:pt x="5546" y="1"/>
                </a:moveTo>
                <a:cubicBezTo>
                  <a:pt x="5443" y="1"/>
                  <a:pt x="5340" y="12"/>
                  <a:pt x="5237" y="35"/>
                </a:cubicBezTo>
                <a:cubicBezTo>
                  <a:pt x="4173" y="294"/>
                  <a:pt x="3977" y="1521"/>
                  <a:pt x="3922" y="2496"/>
                </a:cubicBezTo>
                <a:lnTo>
                  <a:pt x="3922" y="2496"/>
                </a:lnTo>
                <a:cubicBezTo>
                  <a:pt x="3405" y="2006"/>
                  <a:pt x="2709" y="1609"/>
                  <a:pt x="2036" y="1609"/>
                </a:cubicBezTo>
                <a:cubicBezTo>
                  <a:pt x="1674" y="1609"/>
                  <a:pt x="1318" y="1724"/>
                  <a:pt x="1001" y="2003"/>
                </a:cubicBezTo>
                <a:cubicBezTo>
                  <a:pt x="0" y="2837"/>
                  <a:pt x="334" y="4438"/>
                  <a:pt x="901" y="5439"/>
                </a:cubicBezTo>
                <a:cubicBezTo>
                  <a:pt x="1421" y="6321"/>
                  <a:pt x="2310" y="7035"/>
                  <a:pt x="3297" y="7205"/>
                </a:cubicBezTo>
                <a:lnTo>
                  <a:pt x="3297" y="7205"/>
                </a:lnTo>
                <a:cubicBezTo>
                  <a:pt x="2731" y="7808"/>
                  <a:pt x="2251" y="8488"/>
                  <a:pt x="2035" y="9308"/>
                </a:cubicBezTo>
                <a:cubicBezTo>
                  <a:pt x="1768" y="10242"/>
                  <a:pt x="1835" y="11776"/>
                  <a:pt x="2836" y="12310"/>
                </a:cubicBezTo>
                <a:cubicBezTo>
                  <a:pt x="2984" y="12397"/>
                  <a:pt x="3137" y="12435"/>
                  <a:pt x="3291" y="12435"/>
                </a:cubicBezTo>
                <a:cubicBezTo>
                  <a:pt x="4144" y="12435"/>
                  <a:pt x="5042" y="11264"/>
                  <a:pt x="5438" y="10642"/>
                </a:cubicBezTo>
                <a:cubicBezTo>
                  <a:pt x="5725" y="10197"/>
                  <a:pt x="5944" y="9721"/>
                  <a:pt x="6095" y="9227"/>
                </a:cubicBezTo>
                <a:lnTo>
                  <a:pt x="6095" y="9227"/>
                </a:lnTo>
                <a:cubicBezTo>
                  <a:pt x="6120" y="9287"/>
                  <a:pt x="6146" y="9348"/>
                  <a:pt x="6171" y="9408"/>
                </a:cubicBezTo>
                <a:cubicBezTo>
                  <a:pt x="6372" y="10008"/>
                  <a:pt x="6672" y="10609"/>
                  <a:pt x="7039" y="11176"/>
                </a:cubicBezTo>
                <a:cubicBezTo>
                  <a:pt x="7372" y="11592"/>
                  <a:pt x="7815" y="11778"/>
                  <a:pt x="8262" y="11778"/>
                </a:cubicBezTo>
                <a:cubicBezTo>
                  <a:pt x="8889" y="11778"/>
                  <a:pt x="9524" y="11413"/>
                  <a:pt x="9874" y="10809"/>
                </a:cubicBezTo>
                <a:cubicBezTo>
                  <a:pt x="10408" y="9842"/>
                  <a:pt x="10274" y="8641"/>
                  <a:pt x="9574" y="7774"/>
                </a:cubicBezTo>
                <a:cubicBezTo>
                  <a:pt x="9468" y="7638"/>
                  <a:pt x="9354" y="7518"/>
                  <a:pt x="9233" y="7412"/>
                </a:cubicBezTo>
                <a:lnTo>
                  <a:pt x="9233" y="7412"/>
                </a:lnTo>
                <a:cubicBezTo>
                  <a:pt x="9892" y="7257"/>
                  <a:pt x="10518" y="6990"/>
                  <a:pt x="11075" y="6539"/>
                </a:cubicBezTo>
                <a:cubicBezTo>
                  <a:pt x="12076" y="5705"/>
                  <a:pt x="12876" y="3971"/>
                  <a:pt x="11909" y="2803"/>
                </a:cubicBezTo>
                <a:cubicBezTo>
                  <a:pt x="11558" y="2373"/>
                  <a:pt x="11118" y="2208"/>
                  <a:pt x="10652" y="2208"/>
                </a:cubicBezTo>
                <a:cubicBezTo>
                  <a:pt x="9747" y="2208"/>
                  <a:pt x="8745" y="2830"/>
                  <a:pt x="8106" y="3337"/>
                </a:cubicBezTo>
                <a:cubicBezTo>
                  <a:pt x="7769" y="3594"/>
                  <a:pt x="7448" y="3873"/>
                  <a:pt x="7147" y="4171"/>
                </a:cubicBezTo>
                <a:lnTo>
                  <a:pt x="7147" y="4171"/>
                </a:lnTo>
                <a:cubicBezTo>
                  <a:pt x="7208" y="3742"/>
                  <a:pt x="7239" y="3307"/>
                  <a:pt x="7239" y="2870"/>
                </a:cubicBezTo>
                <a:cubicBezTo>
                  <a:pt x="7239" y="2136"/>
                  <a:pt x="7239" y="1336"/>
                  <a:pt x="6839" y="735"/>
                </a:cubicBezTo>
                <a:cubicBezTo>
                  <a:pt x="6534" y="265"/>
                  <a:pt x="6046" y="1"/>
                  <a:pt x="554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308" name="Google Shape;308;p8"/>
          <p:cNvGrpSpPr/>
          <p:nvPr/>
        </p:nvGrpSpPr>
        <p:grpSpPr>
          <a:xfrm>
            <a:off x="8430775" y="3463238"/>
            <a:ext cx="311900" cy="314700"/>
            <a:chOff x="8571050" y="1873050"/>
            <a:chExt cx="311900" cy="314700"/>
          </a:xfrm>
        </p:grpSpPr>
        <p:sp>
          <p:nvSpPr>
            <p:cNvPr id="309" name="Google Shape;309;p8"/>
            <p:cNvSpPr/>
            <p:nvPr/>
          </p:nvSpPr>
          <p:spPr>
            <a:xfrm>
              <a:off x="8571050" y="1873050"/>
              <a:ext cx="311900" cy="314700"/>
            </a:xfrm>
            <a:custGeom>
              <a:avLst/>
              <a:gdLst/>
              <a:ahLst/>
              <a:cxnLst/>
              <a:rect l="l" t="t" r="r" b="b"/>
              <a:pathLst>
                <a:path w="12476" h="12588" extrusionOk="0">
                  <a:moveTo>
                    <a:pt x="6515" y="929"/>
                  </a:moveTo>
                  <a:cubicBezTo>
                    <a:pt x="7071" y="929"/>
                    <a:pt x="7622" y="1043"/>
                    <a:pt x="8139" y="1298"/>
                  </a:cubicBezTo>
                  <a:cubicBezTo>
                    <a:pt x="8210" y="1327"/>
                    <a:pt x="8279" y="1340"/>
                    <a:pt x="8345" y="1340"/>
                  </a:cubicBezTo>
                  <a:cubicBezTo>
                    <a:pt x="8479" y="1340"/>
                    <a:pt x="8599" y="1286"/>
                    <a:pt x="8691" y="1204"/>
                  </a:cubicBezTo>
                  <a:lnTo>
                    <a:pt x="8691" y="1204"/>
                  </a:lnTo>
                  <a:cubicBezTo>
                    <a:pt x="8751" y="1239"/>
                    <a:pt x="8804" y="1285"/>
                    <a:pt x="8873" y="1331"/>
                  </a:cubicBezTo>
                  <a:cubicBezTo>
                    <a:pt x="9107" y="1498"/>
                    <a:pt x="9307" y="1665"/>
                    <a:pt x="9507" y="1865"/>
                  </a:cubicBezTo>
                  <a:cubicBezTo>
                    <a:pt x="9907" y="2265"/>
                    <a:pt x="10241" y="2699"/>
                    <a:pt x="10508" y="3166"/>
                  </a:cubicBezTo>
                  <a:cubicBezTo>
                    <a:pt x="11108" y="4267"/>
                    <a:pt x="11408" y="5468"/>
                    <a:pt x="11442" y="6735"/>
                  </a:cubicBezTo>
                  <a:cubicBezTo>
                    <a:pt x="11475" y="7936"/>
                    <a:pt x="11442" y="9404"/>
                    <a:pt x="10508" y="10304"/>
                  </a:cubicBezTo>
                  <a:cubicBezTo>
                    <a:pt x="9674" y="11038"/>
                    <a:pt x="8640" y="11505"/>
                    <a:pt x="7539" y="11605"/>
                  </a:cubicBezTo>
                  <a:cubicBezTo>
                    <a:pt x="7275" y="11644"/>
                    <a:pt x="7012" y="11662"/>
                    <a:pt x="6751" y="11662"/>
                  </a:cubicBezTo>
                  <a:cubicBezTo>
                    <a:pt x="4966" y="11662"/>
                    <a:pt x="3287" y="10784"/>
                    <a:pt x="2268" y="9270"/>
                  </a:cubicBezTo>
                  <a:cubicBezTo>
                    <a:pt x="1101" y="7569"/>
                    <a:pt x="1034" y="5368"/>
                    <a:pt x="2035" y="3566"/>
                  </a:cubicBezTo>
                  <a:cubicBezTo>
                    <a:pt x="2924" y="2093"/>
                    <a:pt x="4742" y="929"/>
                    <a:pt x="6515" y="929"/>
                  </a:cubicBezTo>
                  <a:close/>
                  <a:moveTo>
                    <a:pt x="6555" y="0"/>
                  </a:moveTo>
                  <a:cubicBezTo>
                    <a:pt x="4670" y="0"/>
                    <a:pt x="2774" y="1021"/>
                    <a:pt x="1635" y="2499"/>
                  </a:cubicBezTo>
                  <a:cubicBezTo>
                    <a:pt x="100" y="4567"/>
                    <a:pt x="0" y="7336"/>
                    <a:pt x="1334" y="9537"/>
                  </a:cubicBezTo>
                  <a:cubicBezTo>
                    <a:pt x="2520" y="11456"/>
                    <a:pt x="4636" y="12587"/>
                    <a:pt x="6855" y="12587"/>
                  </a:cubicBezTo>
                  <a:cubicBezTo>
                    <a:pt x="7259" y="12587"/>
                    <a:pt x="7667" y="12550"/>
                    <a:pt x="8073" y="12473"/>
                  </a:cubicBezTo>
                  <a:cubicBezTo>
                    <a:pt x="9407" y="12239"/>
                    <a:pt x="10641" y="11539"/>
                    <a:pt x="11542" y="10505"/>
                  </a:cubicBezTo>
                  <a:cubicBezTo>
                    <a:pt x="12476" y="9337"/>
                    <a:pt x="12442" y="7469"/>
                    <a:pt x="12309" y="6035"/>
                  </a:cubicBezTo>
                  <a:cubicBezTo>
                    <a:pt x="12209" y="4434"/>
                    <a:pt x="11608" y="2866"/>
                    <a:pt x="10574" y="1632"/>
                  </a:cubicBezTo>
                  <a:cubicBezTo>
                    <a:pt x="10074" y="1031"/>
                    <a:pt x="9507" y="531"/>
                    <a:pt x="8806" y="197"/>
                  </a:cubicBezTo>
                  <a:cubicBezTo>
                    <a:pt x="8667" y="128"/>
                    <a:pt x="8499" y="91"/>
                    <a:pt x="8331" y="91"/>
                  </a:cubicBezTo>
                  <a:cubicBezTo>
                    <a:pt x="8179" y="91"/>
                    <a:pt x="8029" y="121"/>
                    <a:pt x="7902" y="185"/>
                  </a:cubicBezTo>
                  <a:lnTo>
                    <a:pt x="7902" y="185"/>
                  </a:lnTo>
                  <a:cubicBezTo>
                    <a:pt x="7461" y="59"/>
                    <a:pt x="7008" y="0"/>
                    <a:pt x="65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10" name="Google Shape;310;p8"/>
            <p:cNvSpPr/>
            <p:nvPr/>
          </p:nvSpPr>
          <p:spPr>
            <a:xfrm>
              <a:off x="8662775" y="1977975"/>
              <a:ext cx="28375" cy="42475"/>
            </a:xfrm>
            <a:custGeom>
              <a:avLst/>
              <a:gdLst/>
              <a:ahLst/>
              <a:cxnLst/>
              <a:rect l="l" t="t" r="r" b="b"/>
              <a:pathLst>
                <a:path w="1135" h="1699" extrusionOk="0">
                  <a:moveTo>
                    <a:pt x="617" y="0"/>
                  </a:moveTo>
                  <a:cubicBezTo>
                    <a:pt x="537" y="0"/>
                    <a:pt x="463" y="29"/>
                    <a:pt x="401" y="70"/>
                  </a:cubicBezTo>
                  <a:cubicBezTo>
                    <a:pt x="267" y="136"/>
                    <a:pt x="201" y="237"/>
                    <a:pt x="167" y="337"/>
                  </a:cubicBezTo>
                  <a:lnTo>
                    <a:pt x="145" y="437"/>
                  </a:lnTo>
                  <a:lnTo>
                    <a:pt x="145" y="437"/>
                  </a:lnTo>
                  <a:cubicBezTo>
                    <a:pt x="127" y="470"/>
                    <a:pt x="112" y="503"/>
                    <a:pt x="101" y="537"/>
                  </a:cubicBezTo>
                  <a:lnTo>
                    <a:pt x="0" y="1104"/>
                  </a:lnTo>
                  <a:cubicBezTo>
                    <a:pt x="0" y="1171"/>
                    <a:pt x="0" y="1237"/>
                    <a:pt x="0" y="1271"/>
                  </a:cubicBezTo>
                  <a:cubicBezTo>
                    <a:pt x="0" y="1337"/>
                    <a:pt x="34" y="1404"/>
                    <a:pt x="67" y="1471"/>
                  </a:cubicBezTo>
                  <a:cubicBezTo>
                    <a:pt x="159" y="1608"/>
                    <a:pt x="313" y="1698"/>
                    <a:pt x="476" y="1698"/>
                  </a:cubicBezTo>
                  <a:cubicBezTo>
                    <a:pt x="551" y="1698"/>
                    <a:pt x="628" y="1679"/>
                    <a:pt x="701" y="1638"/>
                  </a:cubicBezTo>
                  <a:cubicBezTo>
                    <a:pt x="801" y="1571"/>
                    <a:pt x="901" y="1471"/>
                    <a:pt x="934" y="1337"/>
                  </a:cubicBezTo>
                  <a:cubicBezTo>
                    <a:pt x="968" y="1104"/>
                    <a:pt x="1035" y="837"/>
                    <a:pt x="1101" y="603"/>
                  </a:cubicBezTo>
                  <a:cubicBezTo>
                    <a:pt x="1135" y="470"/>
                    <a:pt x="1101" y="337"/>
                    <a:pt x="1035" y="237"/>
                  </a:cubicBezTo>
                  <a:cubicBezTo>
                    <a:pt x="968" y="136"/>
                    <a:pt x="868" y="36"/>
                    <a:pt x="768" y="36"/>
                  </a:cubicBezTo>
                  <a:cubicBezTo>
                    <a:pt x="717" y="11"/>
                    <a:pt x="666" y="0"/>
                    <a:pt x="6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11" name="Google Shape;311;p8"/>
            <p:cNvSpPr/>
            <p:nvPr/>
          </p:nvSpPr>
          <p:spPr>
            <a:xfrm>
              <a:off x="8738650" y="1982725"/>
              <a:ext cx="30900" cy="44550"/>
            </a:xfrm>
            <a:custGeom>
              <a:avLst/>
              <a:gdLst/>
              <a:ahLst/>
              <a:cxnLst/>
              <a:rect l="l" t="t" r="r" b="b"/>
              <a:pathLst>
                <a:path w="1236" h="1782" extrusionOk="0">
                  <a:moveTo>
                    <a:pt x="781" y="0"/>
                  </a:moveTo>
                  <a:cubicBezTo>
                    <a:pt x="697" y="0"/>
                    <a:pt x="599" y="31"/>
                    <a:pt x="501" y="80"/>
                  </a:cubicBezTo>
                  <a:cubicBezTo>
                    <a:pt x="469" y="102"/>
                    <a:pt x="440" y="127"/>
                    <a:pt x="414" y="154"/>
                  </a:cubicBezTo>
                  <a:lnTo>
                    <a:pt x="414" y="154"/>
                  </a:lnTo>
                  <a:cubicBezTo>
                    <a:pt x="321" y="194"/>
                    <a:pt x="232" y="289"/>
                    <a:pt x="201" y="413"/>
                  </a:cubicBezTo>
                  <a:cubicBezTo>
                    <a:pt x="168" y="680"/>
                    <a:pt x="101" y="947"/>
                    <a:pt x="34" y="1181"/>
                  </a:cubicBezTo>
                  <a:cubicBezTo>
                    <a:pt x="1" y="1314"/>
                    <a:pt x="34" y="1448"/>
                    <a:pt x="68" y="1548"/>
                  </a:cubicBezTo>
                  <a:cubicBezTo>
                    <a:pt x="134" y="1648"/>
                    <a:pt x="234" y="1748"/>
                    <a:pt x="368" y="1781"/>
                  </a:cubicBezTo>
                  <a:cubicBezTo>
                    <a:pt x="468" y="1781"/>
                    <a:pt x="601" y="1781"/>
                    <a:pt x="735" y="1714"/>
                  </a:cubicBezTo>
                  <a:cubicBezTo>
                    <a:pt x="835" y="1648"/>
                    <a:pt x="902" y="1548"/>
                    <a:pt x="935" y="1448"/>
                  </a:cubicBezTo>
                  <a:cubicBezTo>
                    <a:pt x="1035" y="1147"/>
                    <a:pt x="1135" y="880"/>
                    <a:pt x="1202" y="614"/>
                  </a:cubicBezTo>
                  <a:cubicBezTo>
                    <a:pt x="1235" y="480"/>
                    <a:pt x="1235" y="347"/>
                    <a:pt x="1168" y="247"/>
                  </a:cubicBezTo>
                  <a:cubicBezTo>
                    <a:pt x="1102" y="147"/>
                    <a:pt x="1002" y="47"/>
                    <a:pt x="868" y="13"/>
                  </a:cubicBezTo>
                  <a:cubicBezTo>
                    <a:pt x="841" y="4"/>
                    <a:pt x="812" y="0"/>
                    <a:pt x="7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12" name="Google Shape;312;p8"/>
            <p:cNvSpPr/>
            <p:nvPr/>
          </p:nvSpPr>
          <p:spPr>
            <a:xfrm>
              <a:off x="8636225" y="2044500"/>
              <a:ext cx="150825" cy="63025"/>
            </a:xfrm>
            <a:custGeom>
              <a:avLst/>
              <a:gdLst/>
              <a:ahLst/>
              <a:cxnLst/>
              <a:rect l="l" t="t" r="r" b="b"/>
              <a:pathLst>
                <a:path w="6033" h="2521" extrusionOk="0">
                  <a:moveTo>
                    <a:pt x="617" y="1"/>
                  </a:moveTo>
                  <a:cubicBezTo>
                    <a:pt x="314" y="1"/>
                    <a:pt x="1" y="262"/>
                    <a:pt x="162" y="644"/>
                  </a:cubicBezTo>
                  <a:cubicBezTo>
                    <a:pt x="362" y="1912"/>
                    <a:pt x="1696" y="2446"/>
                    <a:pt x="2830" y="2512"/>
                  </a:cubicBezTo>
                  <a:cubicBezTo>
                    <a:pt x="2931" y="2518"/>
                    <a:pt x="3031" y="2520"/>
                    <a:pt x="3131" y="2520"/>
                  </a:cubicBezTo>
                  <a:cubicBezTo>
                    <a:pt x="3663" y="2520"/>
                    <a:pt x="4188" y="2442"/>
                    <a:pt x="4665" y="2246"/>
                  </a:cubicBezTo>
                  <a:cubicBezTo>
                    <a:pt x="5232" y="2012"/>
                    <a:pt x="5666" y="1578"/>
                    <a:pt x="5933" y="1045"/>
                  </a:cubicBezTo>
                  <a:cubicBezTo>
                    <a:pt x="6033" y="811"/>
                    <a:pt x="5966" y="544"/>
                    <a:pt x="5766" y="411"/>
                  </a:cubicBezTo>
                  <a:cubicBezTo>
                    <a:pt x="5683" y="364"/>
                    <a:pt x="5592" y="341"/>
                    <a:pt x="5504" y="341"/>
                  </a:cubicBezTo>
                  <a:cubicBezTo>
                    <a:pt x="5345" y="341"/>
                    <a:pt x="5197" y="415"/>
                    <a:pt x="5132" y="544"/>
                  </a:cubicBezTo>
                  <a:cubicBezTo>
                    <a:pt x="4965" y="945"/>
                    <a:pt x="4665" y="1245"/>
                    <a:pt x="4298" y="1378"/>
                  </a:cubicBezTo>
                  <a:cubicBezTo>
                    <a:pt x="3937" y="1517"/>
                    <a:pt x="3552" y="1587"/>
                    <a:pt x="3164" y="1587"/>
                  </a:cubicBezTo>
                  <a:cubicBezTo>
                    <a:pt x="3086" y="1587"/>
                    <a:pt x="3008" y="1584"/>
                    <a:pt x="2930" y="1578"/>
                  </a:cubicBezTo>
                  <a:cubicBezTo>
                    <a:pt x="2163" y="1545"/>
                    <a:pt x="1196" y="1278"/>
                    <a:pt x="1062" y="378"/>
                  </a:cubicBezTo>
                  <a:cubicBezTo>
                    <a:pt x="1010" y="113"/>
                    <a:pt x="815" y="1"/>
                    <a:pt x="6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313" name="Google Shape;313;p8"/>
          <p:cNvGrpSpPr/>
          <p:nvPr/>
        </p:nvGrpSpPr>
        <p:grpSpPr>
          <a:xfrm>
            <a:off x="1716850" y="3935238"/>
            <a:ext cx="311900" cy="314700"/>
            <a:chOff x="8571050" y="1873050"/>
            <a:chExt cx="311900" cy="314700"/>
          </a:xfrm>
        </p:grpSpPr>
        <p:sp>
          <p:nvSpPr>
            <p:cNvPr id="314" name="Google Shape;314;p8"/>
            <p:cNvSpPr/>
            <p:nvPr/>
          </p:nvSpPr>
          <p:spPr>
            <a:xfrm>
              <a:off x="8571050" y="1873050"/>
              <a:ext cx="311900" cy="314700"/>
            </a:xfrm>
            <a:custGeom>
              <a:avLst/>
              <a:gdLst/>
              <a:ahLst/>
              <a:cxnLst/>
              <a:rect l="l" t="t" r="r" b="b"/>
              <a:pathLst>
                <a:path w="12476" h="12588" extrusionOk="0">
                  <a:moveTo>
                    <a:pt x="6515" y="929"/>
                  </a:moveTo>
                  <a:cubicBezTo>
                    <a:pt x="7071" y="929"/>
                    <a:pt x="7622" y="1043"/>
                    <a:pt x="8139" y="1298"/>
                  </a:cubicBezTo>
                  <a:cubicBezTo>
                    <a:pt x="8210" y="1327"/>
                    <a:pt x="8279" y="1340"/>
                    <a:pt x="8345" y="1340"/>
                  </a:cubicBezTo>
                  <a:cubicBezTo>
                    <a:pt x="8479" y="1340"/>
                    <a:pt x="8599" y="1286"/>
                    <a:pt x="8691" y="1204"/>
                  </a:cubicBezTo>
                  <a:lnTo>
                    <a:pt x="8691" y="1204"/>
                  </a:lnTo>
                  <a:cubicBezTo>
                    <a:pt x="8751" y="1239"/>
                    <a:pt x="8804" y="1285"/>
                    <a:pt x="8873" y="1331"/>
                  </a:cubicBezTo>
                  <a:cubicBezTo>
                    <a:pt x="9107" y="1498"/>
                    <a:pt x="9307" y="1665"/>
                    <a:pt x="9507" y="1865"/>
                  </a:cubicBezTo>
                  <a:cubicBezTo>
                    <a:pt x="9907" y="2265"/>
                    <a:pt x="10241" y="2699"/>
                    <a:pt x="10508" y="3166"/>
                  </a:cubicBezTo>
                  <a:cubicBezTo>
                    <a:pt x="11108" y="4267"/>
                    <a:pt x="11408" y="5468"/>
                    <a:pt x="11442" y="6735"/>
                  </a:cubicBezTo>
                  <a:cubicBezTo>
                    <a:pt x="11475" y="7936"/>
                    <a:pt x="11442" y="9404"/>
                    <a:pt x="10508" y="10304"/>
                  </a:cubicBezTo>
                  <a:cubicBezTo>
                    <a:pt x="9674" y="11038"/>
                    <a:pt x="8640" y="11505"/>
                    <a:pt x="7539" y="11605"/>
                  </a:cubicBezTo>
                  <a:cubicBezTo>
                    <a:pt x="7275" y="11644"/>
                    <a:pt x="7012" y="11662"/>
                    <a:pt x="6751" y="11662"/>
                  </a:cubicBezTo>
                  <a:cubicBezTo>
                    <a:pt x="4966" y="11662"/>
                    <a:pt x="3287" y="10784"/>
                    <a:pt x="2268" y="9270"/>
                  </a:cubicBezTo>
                  <a:cubicBezTo>
                    <a:pt x="1101" y="7569"/>
                    <a:pt x="1034" y="5368"/>
                    <a:pt x="2035" y="3566"/>
                  </a:cubicBezTo>
                  <a:cubicBezTo>
                    <a:pt x="2924" y="2093"/>
                    <a:pt x="4742" y="929"/>
                    <a:pt x="6515" y="929"/>
                  </a:cubicBezTo>
                  <a:close/>
                  <a:moveTo>
                    <a:pt x="6555" y="0"/>
                  </a:moveTo>
                  <a:cubicBezTo>
                    <a:pt x="4670" y="0"/>
                    <a:pt x="2774" y="1021"/>
                    <a:pt x="1635" y="2499"/>
                  </a:cubicBezTo>
                  <a:cubicBezTo>
                    <a:pt x="100" y="4567"/>
                    <a:pt x="0" y="7336"/>
                    <a:pt x="1334" y="9537"/>
                  </a:cubicBezTo>
                  <a:cubicBezTo>
                    <a:pt x="2520" y="11456"/>
                    <a:pt x="4636" y="12587"/>
                    <a:pt x="6855" y="12587"/>
                  </a:cubicBezTo>
                  <a:cubicBezTo>
                    <a:pt x="7259" y="12587"/>
                    <a:pt x="7667" y="12550"/>
                    <a:pt x="8073" y="12473"/>
                  </a:cubicBezTo>
                  <a:cubicBezTo>
                    <a:pt x="9407" y="12239"/>
                    <a:pt x="10641" y="11539"/>
                    <a:pt x="11542" y="10505"/>
                  </a:cubicBezTo>
                  <a:cubicBezTo>
                    <a:pt x="12476" y="9337"/>
                    <a:pt x="12442" y="7469"/>
                    <a:pt x="12309" y="6035"/>
                  </a:cubicBezTo>
                  <a:cubicBezTo>
                    <a:pt x="12209" y="4434"/>
                    <a:pt x="11608" y="2866"/>
                    <a:pt x="10574" y="1632"/>
                  </a:cubicBezTo>
                  <a:cubicBezTo>
                    <a:pt x="10074" y="1031"/>
                    <a:pt x="9507" y="531"/>
                    <a:pt x="8806" y="197"/>
                  </a:cubicBezTo>
                  <a:cubicBezTo>
                    <a:pt x="8667" y="128"/>
                    <a:pt x="8499" y="91"/>
                    <a:pt x="8331" y="91"/>
                  </a:cubicBezTo>
                  <a:cubicBezTo>
                    <a:pt x="8179" y="91"/>
                    <a:pt x="8029" y="121"/>
                    <a:pt x="7902" y="185"/>
                  </a:cubicBezTo>
                  <a:lnTo>
                    <a:pt x="7902" y="185"/>
                  </a:lnTo>
                  <a:cubicBezTo>
                    <a:pt x="7461" y="59"/>
                    <a:pt x="7008" y="0"/>
                    <a:pt x="65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15" name="Google Shape;315;p8"/>
            <p:cNvSpPr/>
            <p:nvPr/>
          </p:nvSpPr>
          <p:spPr>
            <a:xfrm>
              <a:off x="8662775" y="1977975"/>
              <a:ext cx="28375" cy="42475"/>
            </a:xfrm>
            <a:custGeom>
              <a:avLst/>
              <a:gdLst/>
              <a:ahLst/>
              <a:cxnLst/>
              <a:rect l="l" t="t" r="r" b="b"/>
              <a:pathLst>
                <a:path w="1135" h="1699" extrusionOk="0">
                  <a:moveTo>
                    <a:pt x="617" y="0"/>
                  </a:moveTo>
                  <a:cubicBezTo>
                    <a:pt x="537" y="0"/>
                    <a:pt x="463" y="29"/>
                    <a:pt x="401" y="70"/>
                  </a:cubicBezTo>
                  <a:cubicBezTo>
                    <a:pt x="267" y="136"/>
                    <a:pt x="201" y="237"/>
                    <a:pt x="167" y="337"/>
                  </a:cubicBezTo>
                  <a:lnTo>
                    <a:pt x="145" y="437"/>
                  </a:lnTo>
                  <a:lnTo>
                    <a:pt x="145" y="437"/>
                  </a:lnTo>
                  <a:cubicBezTo>
                    <a:pt x="127" y="470"/>
                    <a:pt x="112" y="503"/>
                    <a:pt x="101" y="537"/>
                  </a:cubicBezTo>
                  <a:lnTo>
                    <a:pt x="0" y="1104"/>
                  </a:lnTo>
                  <a:cubicBezTo>
                    <a:pt x="0" y="1171"/>
                    <a:pt x="0" y="1237"/>
                    <a:pt x="0" y="1271"/>
                  </a:cubicBezTo>
                  <a:cubicBezTo>
                    <a:pt x="0" y="1337"/>
                    <a:pt x="34" y="1404"/>
                    <a:pt x="67" y="1471"/>
                  </a:cubicBezTo>
                  <a:cubicBezTo>
                    <a:pt x="159" y="1608"/>
                    <a:pt x="313" y="1698"/>
                    <a:pt x="476" y="1698"/>
                  </a:cubicBezTo>
                  <a:cubicBezTo>
                    <a:pt x="551" y="1698"/>
                    <a:pt x="628" y="1679"/>
                    <a:pt x="701" y="1638"/>
                  </a:cubicBezTo>
                  <a:cubicBezTo>
                    <a:pt x="801" y="1571"/>
                    <a:pt x="901" y="1471"/>
                    <a:pt x="934" y="1337"/>
                  </a:cubicBezTo>
                  <a:cubicBezTo>
                    <a:pt x="968" y="1104"/>
                    <a:pt x="1035" y="837"/>
                    <a:pt x="1101" y="603"/>
                  </a:cubicBezTo>
                  <a:cubicBezTo>
                    <a:pt x="1135" y="470"/>
                    <a:pt x="1101" y="337"/>
                    <a:pt x="1035" y="237"/>
                  </a:cubicBezTo>
                  <a:cubicBezTo>
                    <a:pt x="968" y="136"/>
                    <a:pt x="868" y="36"/>
                    <a:pt x="768" y="36"/>
                  </a:cubicBezTo>
                  <a:cubicBezTo>
                    <a:pt x="717" y="11"/>
                    <a:pt x="666" y="0"/>
                    <a:pt x="6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16" name="Google Shape;316;p8"/>
            <p:cNvSpPr/>
            <p:nvPr/>
          </p:nvSpPr>
          <p:spPr>
            <a:xfrm>
              <a:off x="8738650" y="1982725"/>
              <a:ext cx="30900" cy="44550"/>
            </a:xfrm>
            <a:custGeom>
              <a:avLst/>
              <a:gdLst/>
              <a:ahLst/>
              <a:cxnLst/>
              <a:rect l="l" t="t" r="r" b="b"/>
              <a:pathLst>
                <a:path w="1236" h="1782" extrusionOk="0">
                  <a:moveTo>
                    <a:pt x="781" y="0"/>
                  </a:moveTo>
                  <a:cubicBezTo>
                    <a:pt x="697" y="0"/>
                    <a:pt x="599" y="31"/>
                    <a:pt x="501" y="80"/>
                  </a:cubicBezTo>
                  <a:cubicBezTo>
                    <a:pt x="469" y="102"/>
                    <a:pt x="440" y="127"/>
                    <a:pt x="414" y="154"/>
                  </a:cubicBezTo>
                  <a:lnTo>
                    <a:pt x="414" y="154"/>
                  </a:lnTo>
                  <a:cubicBezTo>
                    <a:pt x="321" y="194"/>
                    <a:pt x="232" y="289"/>
                    <a:pt x="201" y="413"/>
                  </a:cubicBezTo>
                  <a:cubicBezTo>
                    <a:pt x="168" y="680"/>
                    <a:pt x="101" y="947"/>
                    <a:pt x="34" y="1181"/>
                  </a:cubicBezTo>
                  <a:cubicBezTo>
                    <a:pt x="1" y="1314"/>
                    <a:pt x="34" y="1448"/>
                    <a:pt x="68" y="1548"/>
                  </a:cubicBezTo>
                  <a:cubicBezTo>
                    <a:pt x="134" y="1648"/>
                    <a:pt x="234" y="1748"/>
                    <a:pt x="368" y="1781"/>
                  </a:cubicBezTo>
                  <a:cubicBezTo>
                    <a:pt x="468" y="1781"/>
                    <a:pt x="601" y="1781"/>
                    <a:pt x="735" y="1714"/>
                  </a:cubicBezTo>
                  <a:cubicBezTo>
                    <a:pt x="835" y="1648"/>
                    <a:pt x="902" y="1548"/>
                    <a:pt x="935" y="1448"/>
                  </a:cubicBezTo>
                  <a:cubicBezTo>
                    <a:pt x="1035" y="1147"/>
                    <a:pt x="1135" y="880"/>
                    <a:pt x="1202" y="614"/>
                  </a:cubicBezTo>
                  <a:cubicBezTo>
                    <a:pt x="1235" y="480"/>
                    <a:pt x="1235" y="347"/>
                    <a:pt x="1168" y="247"/>
                  </a:cubicBezTo>
                  <a:cubicBezTo>
                    <a:pt x="1102" y="147"/>
                    <a:pt x="1002" y="47"/>
                    <a:pt x="868" y="13"/>
                  </a:cubicBezTo>
                  <a:cubicBezTo>
                    <a:pt x="841" y="4"/>
                    <a:pt x="812" y="0"/>
                    <a:pt x="7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17" name="Google Shape;317;p8"/>
            <p:cNvSpPr/>
            <p:nvPr/>
          </p:nvSpPr>
          <p:spPr>
            <a:xfrm>
              <a:off x="8636225" y="2044500"/>
              <a:ext cx="150825" cy="63025"/>
            </a:xfrm>
            <a:custGeom>
              <a:avLst/>
              <a:gdLst/>
              <a:ahLst/>
              <a:cxnLst/>
              <a:rect l="l" t="t" r="r" b="b"/>
              <a:pathLst>
                <a:path w="6033" h="2521" extrusionOk="0">
                  <a:moveTo>
                    <a:pt x="617" y="1"/>
                  </a:moveTo>
                  <a:cubicBezTo>
                    <a:pt x="314" y="1"/>
                    <a:pt x="1" y="262"/>
                    <a:pt x="162" y="644"/>
                  </a:cubicBezTo>
                  <a:cubicBezTo>
                    <a:pt x="362" y="1912"/>
                    <a:pt x="1696" y="2446"/>
                    <a:pt x="2830" y="2512"/>
                  </a:cubicBezTo>
                  <a:cubicBezTo>
                    <a:pt x="2931" y="2518"/>
                    <a:pt x="3031" y="2520"/>
                    <a:pt x="3131" y="2520"/>
                  </a:cubicBezTo>
                  <a:cubicBezTo>
                    <a:pt x="3663" y="2520"/>
                    <a:pt x="4188" y="2442"/>
                    <a:pt x="4665" y="2246"/>
                  </a:cubicBezTo>
                  <a:cubicBezTo>
                    <a:pt x="5232" y="2012"/>
                    <a:pt x="5666" y="1578"/>
                    <a:pt x="5933" y="1045"/>
                  </a:cubicBezTo>
                  <a:cubicBezTo>
                    <a:pt x="6033" y="811"/>
                    <a:pt x="5966" y="544"/>
                    <a:pt x="5766" y="411"/>
                  </a:cubicBezTo>
                  <a:cubicBezTo>
                    <a:pt x="5683" y="364"/>
                    <a:pt x="5592" y="341"/>
                    <a:pt x="5504" y="341"/>
                  </a:cubicBezTo>
                  <a:cubicBezTo>
                    <a:pt x="5345" y="341"/>
                    <a:pt x="5197" y="415"/>
                    <a:pt x="5132" y="544"/>
                  </a:cubicBezTo>
                  <a:cubicBezTo>
                    <a:pt x="4965" y="945"/>
                    <a:pt x="4665" y="1245"/>
                    <a:pt x="4298" y="1378"/>
                  </a:cubicBezTo>
                  <a:cubicBezTo>
                    <a:pt x="3937" y="1517"/>
                    <a:pt x="3552" y="1587"/>
                    <a:pt x="3164" y="1587"/>
                  </a:cubicBezTo>
                  <a:cubicBezTo>
                    <a:pt x="3086" y="1587"/>
                    <a:pt x="3008" y="1584"/>
                    <a:pt x="2930" y="1578"/>
                  </a:cubicBezTo>
                  <a:cubicBezTo>
                    <a:pt x="2163" y="1545"/>
                    <a:pt x="1196" y="1278"/>
                    <a:pt x="1062" y="378"/>
                  </a:cubicBezTo>
                  <a:cubicBezTo>
                    <a:pt x="1010" y="113"/>
                    <a:pt x="815" y="1"/>
                    <a:pt x="6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318" name="Google Shape;318;p8"/>
          <p:cNvGrpSpPr/>
          <p:nvPr/>
        </p:nvGrpSpPr>
        <p:grpSpPr>
          <a:xfrm>
            <a:off x="1091475" y="1365275"/>
            <a:ext cx="730975" cy="238525"/>
            <a:chOff x="3798300" y="2287225"/>
            <a:chExt cx="730975" cy="238525"/>
          </a:xfrm>
        </p:grpSpPr>
        <p:sp>
          <p:nvSpPr>
            <p:cNvPr id="319" name="Google Shape;319;p8"/>
            <p:cNvSpPr/>
            <p:nvPr/>
          </p:nvSpPr>
          <p:spPr>
            <a:xfrm>
              <a:off x="3798300" y="2287225"/>
              <a:ext cx="722625" cy="238525"/>
            </a:xfrm>
            <a:custGeom>
              <a:avLst/>
              <a:gdLst/>
              <a:ahLst/>
              <a:cxnLst/>
              <a:rect l="l" t="t" r="r" b="b"/>
              <a:pathLst>
                <a:path w="28905" h="9541" extrusionOk="0">
                  <a:moveTo>
                    <a:pt x="5536" y="982"/>
                  </a:moveTo>
                  <a:cubicBezTo>
                    <a:pt x="5554" y="982"/>
                    <a:pt x="5571" y="986"/>
                    <a:pt x="5588" y="995"/>
                  </a:cubicBezTo>
                  <a:cubicBezTo>
                    <a:pt x="5821" y="1129"/>
                    <a:pt x="5588" y="2096"/>
                    <a:pt x="5554" y="2263"/>
                  </a:cubicBezTo>
                  <a:cubicBezTo>
                    <a:pt x="5421" y="3164"/>
                    <a:pt x="5154" y="4064"/>
                    <a:pt x="4754" y="4932"/>
                  </a:cubicBezTo>
                  <a:cubicBezTo>
                    <a:pt x="4706" y="5042"/>
                    <a:pt x="4649" y="5168"/>
                    <a:pt x="4585" y="5303"/>
                  </a:cubicBezTo>
                  <a:lnTo>
                    <a:pt x="4585" y="5303"/>
                  </a:lnTo>
                  <a:cubicBezTo>
                    <a:pt x="4305" y="4192"/>
                    <a:pt x="4401" y="2999"/>
                    <a:pt x="4887" y="1929"/>
                  </a:cubicBezTo>
                  <a:cubicBezTo>
                    <a:pt x="4949" y="1743"/>
                    <a:pt x="5299" y="982"/>
                    <a:pt x="5536" y="982"/>
                  </a:cubicBezTo>
                  <a:close/>
                  <a:moveTo>
                    <a:pt x="13440" y="2437"/>
                  </a:moveTo>
                  <a:cubicBezTo>
                    <a:pt x="13700" y="2437"/>
                    <a:pt x="13943" y="2626"/>
                    <a:pt x="13994" y="2930"/>
                  </a:cubicBezTo>
                  <a:cubicBezTo>
                    <a:pt x="14127" y="3564"/>
                    <a:pt x="13760" y="4331"/>
                    <a:pt x="13493" y="4865"/>
                  </a:cubicBezTo>
                  <a:cubicBezTo>
                    <a:pt x="13311" y="5270"/>
                    <a:pt x="13092" y="5663"/>
                    <a:pt x="12843" y="6037"/>
                  </a:cubicBezTo>
                  <a:lnTo>
                    <a:pt x="12843" y="6037"/>
                  </a:lnTo>
                  <a:cubicBezTo>
                    <a:pt x="12692" y="5943"/>
                    <a:pt x="12561" y="5822"/>
                    <a:pt x="12459" y="5665"/>
                  </a:cubicBezTo>
                  <a:cubicBezTo>
                    <a:pt x="12059" y="5032"/>
                    <a:pt x="12226" y="3964"/>
                    <a:pt x="12459" y="3297"/>
                  </a:cubicBezTo>
                  <a:cubicBezTo>
                    <a:pt x="12559" y="2930"/>
                    <a:pt x="12826" y="2630"/>
                    <a:pt x="13193" y="2496"/>
                  </a:cubicBezTo>
                  <a:cubicBezTo>
                    <a:pt x="13273" y="2456"/>
                    <a:pt x="13358" y="2437"/>
                    <a:pt x="13440" y="2437"/>
                  </a:cubicBezTo>
                  <a:close/>
                  <a:moveTo>
                    <a:pt x="5662" y="0"/>
                  </a:moveTo>
                  <a:cubicBezTo>
                    <a:pt x="5196" y="0"/>
                    <a:pt x="4695" y="361"/>
                    <a:pt x="4420" y="762"/>
                  </a:cubicBezTo>
                  <a:cubicBezTo>
                    <a:pt x="3887" y="1629"/>
                    <a:pt x="3553" y="2630"/>
                    <a:pt x="3486" y="3664"/>
                  </a:cubicBezTo>
                  <a:cubicBezTo>
                    <a:pt x="3422" y="4617"/>
                    <a:pt x="3600" y="5555"/>
                    <a:pt x="3986" y="6397"/>
                  </a:cubicBezTo>
                  <a:lnTo>
                    <a:pt x="3986" y="6397"/>
                  </a:lnTo>
                  <a:cubicBezTo>
                    <a:pt x="3401" y="7331"/>
                    <a:pt x="2595" y="8245"/>
                    <a:pt x="1710" y="8245"/>
                  </a:cubicBezTo>
                  <a:cubicBezTo>
                    <a:pt x="1441" y="8245"/>
                    <a:pt x="1164" y="8161"/>
                    <a:pt x="884" y="7967"/>
                  </a:cubicBezTo>
                  <a:cubicBezTo>
                    <a:pt x="801" y="7912"/>
                    <a:pt x="719" y="7888"/>
                    <a:pt x="642" y="7888"/>
                  </a:cubicBezTo>
                  <a:cubicBezTo>
                    <a:pt x="256" y="7888"/>
                    <a:pt x="0" y="8495"/>
                    <a:pt x="417" y="8801"/>
                  </a:cubicBezTo>
                  <a:lnTo>
                    <a:pt x="417" y="8768"/>
                  </a:lnTo>
                  <a:cubicBezTo>
                    <a:pt x="839" y="9054"/>
                    <a:pt x="1255" y="9176"/>
                    <a:pt x="1657" y="9176"/>
                  </a:cubicBezTo>
                  <a:cubicBezTo>
                    <a:pt x="2767" y="9176"/>
                    <a:pt x="3767" y="8243"/>
                    <a:pt x="4484" y="7268"/>
                  </a:cubicBezTo>
                  <a:lnTo>
                    <a:pt x="4484" y="7268"/>
                  </a:lnTo>
                  <a:cubicBezTo>
                    <a:pt x="4859" y="7805"/>
                    <a:pt x="5331" y="8281"/>
                    <a:pt x="5888" y="8668"/>
                  </a:cubicBezTo>
                  <a:cubicBezTo>
                    <a:pt x="6737" y="9246"/>
                    <a:pt x="7733" y="9540"/>
                    <a:pt x="8733" y="9540"/>
                  </a:cubicBezTo>
                  <a:cubicBezTo>
                    <a:pt x="9579" y="9540"/>
                    <a:pt x="10427" y="9329"/>
                    <a:pt x="11192" y="8901"/>
                  </a:cubicBezTo>
                  <a:cubicBezTo>
                    <a:pt x="11962" y="8461"/>
                    <a:pt x="12614" y="7858"/>
                    <a:pt x="13161" y="7165"/>
                  </a:cubicBezTo>
                  <a:lnTo>
                    <a:pt x="13161" y="7165"/>
                  </a:lnTo>
                  <a:cubicBezTo>
                    <a:pt x="13594" y="7281"/>
                    <a:pt x="14053" y="7312"/>
                    <a:pt x="14505" y="7312"/>
                  </a:cubicBezTo>
                  <a:cubicBezTo>
                    <a:pt x="14693" y="7312"/>
                    <a:pt x="14879" y="7306"/>
                    <a:pt x="15061" y="7300"/>
                  </a:cubicBezTo>
                  <a:cubicBezTo>
                    <a:pt x="16496" y="7200"/>
                    <a:pt x="17930" y="7100"/>
                    <a:pt x="19364" y="7000"/>
                  </a:cubicBezTo>
                  <a:lnTo>
                    <a:pt x="28304" y="6433"/>
                  </a:lnTo>
                  <a:cubicBezTo>
                    <a:pt x="28894" y="6400"/>
                    <a:pt x="28904" y="5498"/>
                    <a:pt x="28335" y="5498"/>
                  </a:cubicBezTo>
                  <a:cubicBezTo>
                    <a:pt x="28325" y="5498"/>
                    <a:pt x="28315" y="5498"/>
                    <a:pt x="28304" y="5499"/>
                  </a:cubicBezTo>
                  <a:lnTo>
                    <a:pt x="16662" y="6266"/>
                  </a:lnTo>
                  <a:cubicBezTo>
                    <a:pt x="16009" y="6320"/>
                    <a:pt x="15333" y="6375"/>
                    <a:pt x="14653" y="6375"/>
                  </a:cubicBezTo>
                  <a:cubicBezTo>
                    <a:pt x="14500" y="6375"/>
                    <a:pt x="14347" y="6372"/>
                    <a:pt x="14194" y="6366"/>
                  </a:cubicBezTo>
                  <a:cubicBezTo>
                    <a:pt x="14053" y="6358"/>
                    <a:pt x="13902" y="6346"/>
                    <a:pt x="13749" y="6326"/>
                  </a:cubicBezTo>
                  <a:lnTo>
                    <a:pt x="13749" y="6326"/>
                  </a:lnTo>
                  <a:cubicBezTo>
                    <a:pt x="14094" y="5773"/>
                    <a:pt x="14385" y="5188"/>
                    <a:pt x="14628" y="4598"/>
                  </a:cubicBezTo>
                  <a:cubicBezTo>
                    <a:pt x="14928" y="3831"/>
                    <a:pt x="15161" y="2863"/>
                    <a:pt x="14661" y="2130"/>
                  </a:cubicBezTo>
                  <a:cubicBezTo>
                    <a:pt x="14353" y="1719"/>
                    <a:pt x="13880" y="1497"/>
                    <a:pt x="13391" y="1497"/>
                  </a:cubicBezTo>
                  <a:cubicBezTo>
                    <a:pt x="13086" y="1497"/>
                    <a:pt x="12775" y="1583"/>
                    <a:pt x="12493" y="1763"/>
                  </a:cubicBezTo>
                  <a:cubicBezTo>
                    <a:pt x="11659" y="2296"/>
                    <a:pt x="11425" y="3364"/>
                    <a:pt x="11325" y="4298"/>
                  </a:cubicBezTo>
                  <a:cubicBezTo>
                    <a:pt x="11259" y="5232"/>
                    <a:pt x="11459" y="6199"/>
                    <a:pt x="12293" y="6766"/>
                  </a:cubicBezTo>
                  <a:cubicBezTo>
                    <a:pt x="12293" y="6767"/>
                    <a:pt x="12294" y="6767"/>
                    <a:pt x="12295" y="6768"/>
                  </a:cubicBezTo>
                  <a:lnTo>
                    <a:pt x="12295" y="6768"/>
                  </a:lnTo>
                  <a:cubicBezTo>
                    <a:pt x="11382" y="7799"/>
                    <a:pt x="10156" y="8635"/>
                    <a:pt x="8770" y="8635"/>
                  </a:cubicBezTo>
                  <a:cubicBezTo>
                    <a:pt x="8744" y="8635"/>
                    <a:pt x="8717" y="8635"/>
                    <a:pt x="8690" y="8634"/>
                  </a:cubicBezTo>
                  <a:cubicBezTo>
                    <a:pt x="7189" y="8601"/>
                    <a:pt x="5821" y="7767"/>
                    <a:pt x="5054" y="6499"/>
                  </a:cubicBezTo>
                  <a:cubicBezTo>
                    <a:pt x="5044" y="6481"/>
                    <a:pt x="5034" y="6462"/>
                    <a:pt x="5024" y="6443"/>
                  </a:cubicBezTo>
                  <a:lnTo>
                    <a:pt x="5024" y="6443"/>
                  </a:lnTo>
                  <a:cubicBezTo>
                    <a:pt x="5046" y="6406"/>
                    <a:pt x="5067" y="6369"/>
                    <a:pt x="5087" y="6333"/>
                  </a:cubicBezTo>
                  <a:cubicBezTo>
                    <a:pt x="5655" y="5365"/>
                    <a:pt x="6055" y="4331"/>
                    <a:pt x="6322" y="3264"/>
                  </a:cubicBezTo>
                  <a:cubicBezTo>
                    <a:pt x="6422" y="2763"/>
                    <a:pt x="6488" y="2263"/>
                    <a:pt x="6555" y="1763"/>
                  </a:cubicBezTo>
                  <a:cubicBezTo>
                    <a:pt x="6655" y="1296"/>
                    <a:pt x="6589" y="862"/>
                    <a:pt x="6388" y="428"/>
                  </a:cubicBezTo>
                  <a:cubicBezTo>
                    <a:pt x="6192" y="122"/>
                    <a:pt x="5933" y="0"/>
                    <a:pt x="566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20" name="Google Shape;320;p8"/>
            <p:cNvSpPr/>
            <p:nvPr/>
          </p:nvSpPr>
          <p:spPr>
            <a:xfrm>
              <a:off x="4418700" y="2374225"/>
              <a:ext cx="110575" cy="120525"/>
            </a:xfrm>
            <a:custGeom>
              <a:avLst/>
              <a:gdLst/>
              <a:ahLst/>
              <a:cxnLst/>
              <a:rect l="l" t="t" r="r" b="b"/>
              <a:pathLst>
                <a:path w="4423" h="4821" extrusionOk="0">
                  <a:moveTo>
                    <a:pt x="940" y="1"/>
                  </a:moveTo>
                  <a:cubicBezTo>
                    <a:pt x="819" y="1"/>
                    <a:pt x="703" y="51"/>
                    <a:pt x="619" y="151"/>
                  </a:cubicBezTo>
                  <a:cubicBezTo>
                    <a:pt x="419" y="317"/>
                    <a:pt x="419" y="618"/>
                    <a:pt x="619" y="784"/>
                  </a:cubicBezTo>
                  <a:lnTo>
                    <a:pt x="619" y="851"/>
                  </a:lnTo>
                  <a:cubicBezTo>
                    <a:pt x="1345" y="1473"/>
                    <a:pt x="2111" y="2035"/>
                    <a:pt x="2918" y="2552"/>
                  </a:cubicBezTo>
                  <a:lnTo>
                    <a:pt x="2918" y="2552"/>
                  </a:lnTo>
                  <a:lnTo>
                    <a:pt x="453" y="3953"/>
                  </a:lnTo>
                  <a:cubicBezTo>
                    <a:pt x="1" y="4207"/>
                    <a:pt x="266" y="4820"/>
                    <a:pt x="682" y="4820"/>
                  </a:cubicBezTo>
                  <a:cubicBezTo>
                    <a:pt x="757" y="4820"/>
                    <a:pt x="838" y="4800"/>
                    <a:pt x="920" y="4754"/>
                  </a:cubicBezTo>
                  <a:lnTo>
                    <a:pt x="4122" y="2986"/>
                  </a:lnTo>
                  <a:cubicBezTo>
                    <a:pt x="4422" y="2786"/>
                    <a:pt x="4422" y="2319"/>
                    <a:pt x="4122" y="2152"/>
                  </a:cubicBezTo>
                  <a:cubicBezTo>
                    <a:pt x="3088" y="1552"/>
                    <a:pt x="2154" y="884"/>
                    <a:pt x="1286" y="151"/>
                  </a:cubicBezTo>
                  <a:cubicBezTo>
                    <a:pt x="1186" y="51"/>
                    <a:pt x="1061" y="1"/>
                    <a:pt x="9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321" name="Google Shape;321;p8"/>
          <p:cNvGrpSpPr/>
          <p:nvPr/>
        </p:nvGrpSpPr>
        <p:grpSpPr>
          <a:xfrm>
            <a:off x="6546075" y="3722075"/>
            <a:ext cx="529900" cy="149350"/>
            <a:chOff x="3898800" y="2624300"/>
            <a:chExt cx="529900" cy="149350"/>
          </a:xfrm>
        </p:grpSpPr>
        <p:sp>
          <p:nvSpPr>
            <p:cNvPr id="322" name="Google Shape;322;p8"/>
            <p:cNvSpPr/>
            <p:nvPr/>
          </p:nvSpPr>
          <p:spPr>
            <a:xfrm>
              <a:off x="3916975" y="2666775"/>
              <a:ext cx="511725" cy="65425"/>
            </a:xfrm>
            <a:custGeom>
              <a:avLst/>
              <a:gdLst/>
              <a:ahLst/>
              <a:cxnLst/>
              <a:rect l="l" t="t" r="r" b="b"/>
              <a:pathLst>
                <a:path w="20469" h="2617" extrusionOk="0">
                  <a:moveTo>
                    <a:pt x="706" y="0"/>
                  </a:moveTo>
                  <a:cubicBezTo>
                    <a:pt x="336" y="0"/>
                    <a:pt x="1" y="477"/>
                    <a:pt x="340" y="791"/>
                  </a:cubicBezTo>
                  <a:cubicBezTo>
                    <a:pt x="1876" y="2162"/>
                    <a:pt x="3788" y="2617"/>
                    <a:pt x="5745" y="2617"/>
                  </a:cubicBezTo>
                  <a:cubicBezTo>
                    <a:pt x="6978" y="2617"/>
                    <a:pt x="8228" y="2437"/>
                    <a:pt x="9414" y="2192"/>
                  </a:cubicBezTo>
                  <a:cubicBezTo>
                    <a:pt x="11350" y="1797"/>
                    <a:pt x="13463" y="1214"/>
                    <a:pt x="15508" y="1214"/>
                  </a:cubicBezTo>
                  <a:cubicBezTo>
                    <a:pt x="16915" y="1214"/>
                    <a:pt x="18290" y="1490"/>
                    <a:pt x="19554" y="2292"/>
                  </a:cubicBezTo>
                  <a:cubicBezTo>
                    <a:pt x="19635" y="2346"/>
                    <a:pt x="19716" y="2369"/>
                    <a:pt x="19793" y="2369"/>
                  </a:cubicBezTo>
                  <a:cubicBezTo>
                    <a:pt x="20190" y="2369"/>
                    <a:pt x="20468" y="1743"/>
                    <a:pt x="20021" y="1491"/>
                  </a:cubicBezTo>
                  <a:cubicBezTo>
                    <a:pt x="18642" y="609"/>
                    <a:pt x="17110" y="306"/>
                    <a:pt x="15541" y="306"/>
                  </a:cubicBezTo>
                  <a:cubicBezTo>
                    <a:pt x="13846" y="306"/>
                    <a:pt x="12110" y="660"/>
                    <a:pt x="10481" y="1024"/>
                  </a:cubicBezTo>
                  <a:cubicBezTo>
                    <a:pt x="8965" y="1350"/>
                    <a:pt x="7289" y="1700"/>
                    <a:pt x="5668" y="1700"/>
                  </a:cubicBezTo>
                  <a:cubicBezTo>
                    <a:pt x="3973" y="1700"/>
                    <a:pt x="2338" y="1317"/>
                    <a:pt x="1008" y="124"/>
                  </a:cubicBezTo>
                  <a:cubicBezTo>
                    <a:pt x="914" y="37"/>
                    <a:pt x="809" y="0"/>
                    <a:pt x="7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23" name="Google Shape;323;p8"/>
            <p:cNvSpPr/>
            <p:nvPr/>
          </p:nvSpPr>
          <p:spPr>
            <a:xfrm>
              <a:off x="3898800" y="2624300"/>
              <a:ext cx="116400" cy="149350"/>
            </a:xfrm>
            <a:custGeom>
              <a:avLst/>
              <a:gdLst/>
              <a:ahLst/>
              <a:cxnLst/>
              <a:rect l="l" t="t" r="r" b="b"/>
              <a:pathLst>
                <a:path w="4656" h="5974" extrusionOk="0">
                  <a:moveTo>
                    <a:pt x="4013" y="1"/>
                  </a:moveTo>
                  <a:cubicBezTo>
                    <a:pt x="3968" y="1"/>
                    <a:pt x="3920" y="7"/>
                    <a:pt x="3869" y="21"/>
                  </a:cubicBezTo>
                  <a:lnTo>
                    <a:pt x="1768" y="688"/>
                  </a:lnTo>
                  <a:lnTo>
                    <a:pt x="767" y="989"/>
                  </a:lnTo>
                  <a:cubicBezTo>
                    <a:pt x="434" y="1055"/>
                    <a:pt x="167" y="1256"/>
                    <a:pt x="33" y="1589"/>
                  </a:cubicBezTo>
                  <a:cubicBezTo>
                    <a:pt x="0" y="1923"/>
                    <a:pt x="67" y="2256"/>
                    <a:pt x="200" y="2556"/>
                  </a:cubicBezTo>
                  <a:cubicBezTo>
                    <a:pt x="300" y="2890"/>
                    <a:pt x="400" y="3224"/>
                    <a:pt x="500" y="3557"/>
                  </a:cubicBezTo>
                  <a:cubicBezTo>
                    <a:pt x="701" y="4258"/>
                    <a:pt x="834" y="4925"/>
                    <a:pt x="934" y="5625"/>
                  </a:cubicBezTo>
                  <a:cubicBezTo>
                    <a:pt x="991" y="5824"/>
                    <a:pt x="1192" y="5974"/>
                    <a:pt x="1394" y="5974"/>
                  </a:cubicBezTo>
                  <a:cubicBezTo>
                    <a:pt x="1430" y="5974"/>
                    <a:pt x="1466" y="5969"/>
                    <a:pt x="1501" y="5959"/>
                  </a:cubicBezTo>
                  <a:cubicBezTo>
                    <a:pt x="1735" y="5859"/>
                    <a:pt x="1901" y="5625"/>
                    <a:pt x="1835" y="5358"/>
                  </a:cubicBezTo>
                  <a:cubicBezTo>
                    <a:pt x="1635" y="4191"/>
                    <a:pt x="1368" y="3057"/>
                    <a:pt x="1001" y="1923"/>
                  </a:cubicBezTo>
                  <a:cubicBezTo>
                    <a:pt x="1001" y="1913"/>
                    <a:pt x="1000" y="1902"/>
                    <a:pt x="999" y="1890"/>
                  </a:cubicBezTo>
                  <a:lnTo>
                    <a:pt x="999" y="1890"/>
                  </a:lnTo>
                  <a:cubicBezTo>
                    <a:pt x="999" y="1890"/>
                    <a:pt x="1000" y="1890"/>
                    <a:pt x="1001" y="1889"/>
                  </a:cubicBezTo>
                  <a:cubicBezTo>
                    <a:pt x="1134" y="1889"/>
                    <a:pt x="1268" y="1823"/>
                    <a:pt x="1401" y="1756"/>
                  </a:cubicBezTo>
                  <a:lnTo>
                    <a:pt x="2302" y="1489"/>
                  </a:lnTo>
                  <a:lnTo>
                    <a:pt x="4136" y="922"/>
                  </a:lnTo>
                  <a:cubicBezTo>
                    <a:pt x="4656" y="769"/>
                    <a:pt x="4504" y="1"/>
                    <a:pt x="40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10"/>
          <p:cNvSpPr txBox="1">
            <a:spLocks noGrp="1"/>
          </p:cNvSpPr>
          <p:nvPr>
            <p:ph type="body" idx="1"/>
          </p:nvPr>
        </p:nvSpPr>
        <p:spPr>
          <a:xfrm>
            <a:off x="1043150" y="435550"/>
            <a:ext cx="2332800" cy="247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100">
                <a:latin typeface="Dancing Script"/>
                <a:ea typeface="Dancing Script"/>
                <a:cs typeface="Dancing Script"/>
                <a:sym typeface="Dancing Script"/>
              </a:defRPr>
            </a:lvl1pPr>
          </a:lstStyle>
          <a:p/>
        </p:txBody>
      </p:sp>
      <p:sp>
        <p:nvSpPr>
          <p:cNvPr id="374" name="Google Shape;374;p10"/>
          <p:cNvSpPr/>
          <p:nvPr/>
        </p:nvSpPr>
        <p:spPr>
          <a:xfrm>
            <a:off x="7238275" y="1253575"/>
            <a:ext cx="109275" cy="114525"/>
          </a:xfrm>
          <a:custGeom>
            <a:avLst/>
            <a:gdLst/>
            <a:ahLst/>
            <a:cxnLst/>
            <a:rect l="l" t="t" r="r" b="b"/>
            <a:pathLst>
              <a:path w="4371" h="4581" extrusionOk="0">
                <a:moveTo>
                  <a:pt x="1702" y="1062"/>
                </a:moveTo>
                <a:cubicBezTo>
                  <a:pt x="1780" y="1119"/>
                  <a:pt x="1875" y="1151"/>
                  <a:pt x="1969" y="1151"/>
                </a:cubicBezTo>
                <a:lnTo>
                  <a:pt x="2002" y="1151"/>
                </a:lnTo>
                <a:lnTo>
                  <a:pt x="2102" y="1185"/>
                </a:lnTo>
                <a:cubicBezTo>
                  <a:pt x="2169" y="1185"/>
                  <a:pt x="2236" y="1218"/>
                  <a:pt x="2336" y="1218"/>
                </a:cubicBezTo>
                <a:cubicBezTo>
                  <a:pt x="2436" y="1285"/>
                  <a:pt x="2569" y="1352"/>
                  <a:pt x="2670" y="1418"/>
                </a:cubicBezTo>
                <a:cubicBezTo>
                  <a:pt x="2770" y="1485"/>
                  <a:pt x="2870" y="1552"/>
                  <a:pt x="2936" y="1652"/>
                </a:cubicBezTo>
                <a:cubicBezTo>
                  <a:pt x="3003" y="1752"/>
                  <a:pt x="3070" y="1852"/>
                  <a:pt x="3137" y="1952"/>
                </a:cubicBezTo>
                <a:cubicBezTo>
                  <a:pt x="3170" y="1985"/>
                  <a:pt x="3170" y="2052"/>
                  <a:pt x="3203" y="2085"/>
                </a:cubicBezTo>
                <a:cubicBezTo>
                  <a:pt x="3203" y="2152"/>
                  <a:pt x="3237" y="2219"/>
                  <a:pt x="3237" y="2286"/>
                </a:cubicBezTo>
                <a:lnTo>
                  <a:pt x="3237" y="2319"/>
                </a:lnTo>
                <a:cubicBezTo>
                  <a:pt x="3237" y="2352"/>
                  <a:pt x="3237" y="2386"/>
                  <a:pt x="3237" y="2419"/>
                </a:cubicBezTo>
                <a:cubicBezTo>
                  <a:pt x="3237" y="2519"/>
                  <a:pt x="3237" y="2586"/>
                  <a:pt x="3237" y="2686"/>
                </a:cubicBezTo>
                <a:cubicBezTo>
                  <a:pt x="3237" y="2675"/>
                  <a:pt x="3236" y="2670"/>
                  <a:pt x="3234" y="2670"/>
                </a:cubicBezTo>
                <a:cubicBezTo>
                  <a:pt x="3227" y="2670"/>
                  <a:pt x="3203" y="2791"/>
                  <a:pt x="3203" y="2819"/>
                </a:cubicBezTo>
                <a:cubicBezTo>
                  <a:pt x="3203" y="2886"/>
                  <a:pt x="3170" y="2953"/>
                  <a:pt x="3137" y="2986"/>
                </a:cubicBezTo>
                <a:cubicBezTo>
                  <a:pt x="3146" y="2976"/>
                  <a:pt x="3150" y="2972"/>
                  <a:pt x="3151" y="2972"/>
                </a:cubicBezTo>
                <a:lnTo>
                  <a:pt x="3151" y="2972"/>
                </a:lnTo>
                <a:cubicBezTo>
                  <a:pt x="3153" y="2972"/>
                  <a:pt x="3137" y="2996"/>
                  <a:pt x="3137" y="3019"/>
                </a:cubicBezTo>
                <a:lnTo>
                  <a:pt x="3103" y="3119"/>
                </a:lnTo>
                <a:cubicBezTo>
                  <a:pt x="3070" y="3186"/>
                  <a:pt x="3036" y="3220"/>
                  <a:pt x="3003" y="3253"/>
                </a:cubicBezTo>
                <a:cubicBezTo>
                  <a:pt x="2936" y="3320"/>
                  <a:pt x="2903" y="3353"/>
                  <a:pt x="2836" y="3386"/>
                </a:cubicBezTo>
                <a:lnTo>
                  <a:pt x="2770" y="3453"/>
                </a:lnTo>
                <a:lnTo>
                  <a:pt x="2670" y="3520"/>
                </a:lnTo>
                <a:cubicBezTo>
                  <a:pt x="2603" y="3520"/>
                  <a:pt x="2536" y="3553"/>
                  <a:pt x="2469" y="3553"/>
                </a:cubicBezTo>
                <a:cubicBezTo>
                  <a:pt x="2469" y="3553"/>
                  <a:pt x="2395" y="3568"/>
                  <a:pt x="2366" y="3568"/>
                </a:cubicBezTo>
                <a:cubicBezTo>
                  <a:pt x="2351" y="3568"/>
                  <a:pt x="2347" y="3564"/>
                  <a:pt x="2369" y="3553"/>
                </a:cubicBezTo>
                <a:lnTo>
                  <a:pt x="2303" y="3553"/>
                </a:lnTo>
                <a:cubicBezTo>
                  <a:pt x="2286" y="3570"/>
                  <a:pt x="2261" y="3578"/>
                  <a:pt x="2232" y="3578"/>
                </a:cubicBezTo>
                <a:cubicBezTo>
                  <a:pt x="2203" y="3578"/>
                  <a:pt x="2169" y="3570"/>
                  <a:pt x="2136" y="3553"/>
                </a:cubicBezTo>
                <a:lnTo>
                  <a:pt x="2002" y="3553"/>
                </a:lnTo>
                <a:lnTo>
                  <a:pt x="1902" y="3520"/>
                </a:lnTo>
                <a:lnTo>
                  <a:pt x="1869" y="3520"/>
                </a:lnTo>
                <a:cubicBezTo>
                  <a:pt x="1369" y="3253"/>
                  <a:pt x="1068" y="2753"/>
                  <a:pt x="1068" y="2185"/>
                </a:cubicBezTo>
                <a:cubicBezTo>
                  <a:pt x="1068" y="1885"/>
                  <a:pt x="1168" y="1618"/>
                  <a:pt x="1335" y="1385"/>
                </a:cubicBezTo>
                <a:cubicBezTo>
                  <a:pt x="1437" y="1262"/>
                  <a:pt x="1565" y="1152"/>
                  <a:pt x="1702" y="1062"/>
                </a:cubicBezTo>
                <a:close/>
                <a:moveTo>
                  <a:pt x="1857" y="0"/>
                </a:moveTo>
                <a:cubicBezTo>
                  <a:pt x="1817" y="0"/>
                  <a:pt x="1776" y="6"/>
                  <a:pt x="1736" y="17"/>
                </a:cubicBezTo>
                <a:cubicBezTo>
                  <a:pt x="902" y="284"/>
                  <a:pt x="301" y="985"/>
                  <a:pt x="168" y="1852"/>
                </a:cubicBezTo>
                <a:cubicBezTo>
                  <a:pt x="1" y="2753"/>
                  <a:pt x="368" y="3687"/>
                  <a:pt x="1102" y="4254"/>
                </a:cubicBezTo>
                <a:cubicBezTo>
                  <a:pt x="1429" y="4472"/>
                  <a:pt x="1814" y="4581"/>
                  <a:pt x="2199" y="4581"/>
                </a:cubicBezTo>
                <a:cubicBezTo>
                  <a:pt x="2640" y="4581"/>
                  <a:pt x="3081" y="4438"/>
                  <a:pt x="3437" y="4154"/>
                </a:cubicBezTo>
                <a:cubicBezTo>
                  <a:pt x="4104" y="3620"/>
                  <a:pt x="4371" y="2719"/>
                  <a:pt x="4104" y="1885"/>
                </a:cubicBezTo>
                <a:cubicBezTo>
                  <a:pt x="3834" y="1046"/>
                  <a:pt x="3133" y="422"/>
                  <a:pt x="2268" y="256"/>
                </a:cubicBezTo>
                <a:lnTo>
                  <a:pt x="2268" y="256"/>
                </a:lnTo>
                <a:cubicBezTo>
                  <a:pt x="2188" y="93"/>
                  <a:pt x="2024" y="0"/>
                  <a:pt x="1857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375" name="Google Shape;375;p10"/>
          <p:cNvSpPr/>
          <p:nvPr/>
        </p:nvSpPr>
        <p:spPr>
          <a:xfrm>
            <a:off x="8765600" y="3671413"/>
            <a:ext cx="85075" cy="80575"/>
          </a:xfrm>
          <a:custGeom>
            <a:avLst/>
            <a:gdLst/>
            <a:ahLst/>
            <a:cxnLst/>
            <a:rect l="l" t="t" r="r" b="b"/>
            <a:pathLst>
              <a:path w="3403" h="3223" extrusionOk="0">
                <a:moveTo>
                  <a:pt x="1950" y="1056"/>
                </a:moveTo>
                <a:cubicBezTo>
                  <a:pt x="1943" y="1056"/>
                  <a:pt x="1980" y="1071"/>
                  <a:pt x="2002" y="1071"/>
                </a:cubicBezTo>
                <a:cubicBezTo>
                  <a:pt x="1969" y="1060"/>
                  <a:pt x="1954" y="1056"/>
                  <a:pt x="1950" y="1056"/>
                </a:cubicBezTo>
                <a:close/>
                <a:moveTo>
                  <a:pt x="2178" y="2152"/>
                </a:moveTo>
                <a:cubicBezTo>
                  <a:pt x="2170" y="2158"/>
                  <a:pt x="2157" y="2168"/>
                  <a:pt x="2152" y="2174"/>
                </a:cubicBezTo>
                <a:lnTo>
                  <a:pt x="2152" y="2174"/>
                </a:lnTo>
                <a:cubicBezTo>
                  <a:pt x="2158" y="2172"/>
                  <a:pt x="2164" y="2172"/>
                  <a:pt x="2169" y="2172"/>
                </a:cubicBezTo>
                <a:lnTo>
                  <a:pt x="2178" y="2152"/>
                </a:lnTo>
                <a:close/>
                <a:moveTo>
                  <a:pt x="1450" y="2175"/>
                </a:moveTo>
                <a:lnTo>
                  <a:pt x="1450" y="2175"/>
                </a:lnTo>
                <a:cubicBezTo>
                  <a:pt x="1453" y="2175"/>
                  <a:pt x="1468" y="2183"/>
                  <a:pt x="1502" y="2205"/>
                </a:cubicBezTo>
                <a:cubicBezTo>
                  <a:pt x="1479" y="2205"/>
                  <a:pt x="1442" y="2175"/>
                  <a:pt x="1450" y="2175"/>
                </a:cubicBezTo>
                <a:close/>
                <a:moveTo>
                  <a:pt x="1635" y="971"/>
                </a:moveTo>
                <a:cubicBezTo>
                  <a:pt x="1702" y="971"/>
                  <a:pt x="1735" y="971"/>
                  <a:pt x="1802" y="1004"/>
                </a:cubicBezTo>
                <a:lnTo>
                  <a:pt x="1969" y="1038"/>
                </a:lnTo>
                <a:lnTo>
                  <a:pt x="2002" y="1071"/>
                </a:lnTo>
                <a:cubicBezTo>
                  <a:pt x="2069" y="1104"/>
                  <a:pt x="2102" y="1104"/>
                  <a:pt x="2135" y="1138"/>
                </a:cubicBezTo>
                <a:lnTo>
                  <a:pt x="2180" y="1160"/>
                </a:lnTo>
                <a:lnTo>
                  <a:pt x="2202" y="1204"/>
                </a:lnTo>
                <a:lnTo>
                  <a:pt x="2302" y="1304"/>
                </a:lnTo>
                <a:cubicBezTo>
                  <a:pt x="2302" y="1304"/>
                  <a:pt x="2283" y="1248"/>
                  <a:pt x="2288" y="1248"/>
                </a:cubicBezTo>
                <a:lnTo>
                  <a:pt x="2288" y="1248"/>
                </a:lnTo>
                <a:cubicBezTo>
                  <a:pt x="2290" y="1248"/>
                  <a:pt x="2294" y="1254"/>
                  <a:pt x="2302" y="1271"/>
                </a:cubicBezTo>
                <a:cubicBezTo>
                  <a:pt x="2302" y="1304"/>
                  <a:pt x="2336" y="1304"/>
                  <a:pt x="2336" y="1338"/>
                </a:cubicBezTo>
                <a:cubicBezTo>
                  <a:pt x="2336" y="1371"/>
                  <a:pt x="2336" y="1404"/>
                  <a:pt x="2369" y="1404"/>
                </a:cubicBezTo>
                <a:cubicBezTo>
                  <a:pt x="2373" y="1408"/>
                  <a:pt x="2375" y="1410"/>
                  <a:pt x="2377" y="1410"/>
                </a:cubicBezTo>
                <a:cubicBezTo>
                  <a:pt x="2386" y="1410"/>
                  <a:pt x="2359" y="1352"/>
                  <a:pt x="2359" y="1352"/>
                </a:cubicBezTo>
                <a:lnTo>
                  <a:pt x="2359" y="1352"/>
                </a:lnTo>
                <a:cubicBezTo>
                  <a:pt x="2359" y="1352"/>
                  <a:pt x="2362" y="1357"/>
                  <a:pt x="2369" y="1371"/>
                </a:cubicBezTo>
                <a:cubicBezTo>
                  <a:pt x="2402" y="1471"/>
                  <a:pt x="2402" y="1471"/>
                  <a:pt x="2402" y="1538"/>
                </a:cubicBezTo>
                <a:cubicBezTo>
                  <a:pt x="2402" y="1546"/>
                  <a:pt x="2402" y="1555"/>
                  <a:pt x="2402" y="1571"/>
                </a:cubicBezTo>
                <a:lnTo>
                  <a:pt x="2402" y="1705"/>
                </a:lnTo>
                <a:lnTo>
                  <a:pt x="2402" y="1771"/>
                </a:lnTo>
                <a:cubicBezTo>
                  <a:pt x="2402" y="1805"/>
                  <a:pt x="2369" y="1871"/>
                  <a:pt x="2369" y="1905"/>
                </a:cubicBezTo>
                <a:lnTo>
                  <a:pt x="2336" y="1972"/>
                </a:lnTo>
                <a:cubicBezTo>
                  <a:pt x="2336" y="2005"/>
                  <a:pt x="2269" y="2038"/>
                  <a:pt x="2269" y="2072"/>
                </a:cubicBezTo>
                <a:lnTo>
                  <a:pt x="2202" y="2105"/>
                </a:lnTo>
                <a:lnTo>
                  <a:pt x="2178" y="2152"/>
                </a:lnTo>
                <a:lnTo>
                  <a:pt x="2178" y="2152"/>
                </a:lnTo>
                <a:cubicBezTo>
                  <a:pt x="2182" y="2150"/>
                  <a:pt x="2186" y="2148"/>
                  <a:pt x="2187" y="2148"/>
                </a:cubicBezTo>
                <a:lnTo>
                  <a:pt x="2187" y="2148"/>
                </a:lnTo>
                <a:cubicBezTo>
                  <a:pt x="2190" y="2148"/>
                  <a:pt x="2186" y="2154"/>
                  <a:pt x="2169" y="2172"/>
                </a:cubicBezTo>
                <a:cubicBezTo>
                  <a:pt x="2159" y="2177"/>
                  <a:pt x="2153" y="2179"/>
                  <a:pt x="2151" y="2179"/>
                </a:cubicBezTo>
                <a:cubicBezTo>
                  <a:pt x="2149" y="2179"/>
                  <a:pt x="2149" y="2177"/>
                  <a:pt x="2152" y="2174"/>
                </a:cubicBezTo>
                <a:lnTo>
                  <a:pt x="2152" y="2174"/>
                </a:lnTo>
                <a:cubicBezTo>
                  <a:pt x="2116" y="2182"/>
                  <a:pt x="2064" y="2210"/>
                  <a:pt x="2035" y="2238"/>
                </a:cubicBezTo>
                <a:lnTo>
                  <a:pt x="1702" y="2238"/>
                </a:lnTo>
                <a:lnTo>
                  <a:pt x="1568" y="2205"/>
                </a:lnTo>
                <a:lnTo>
                  <a:pt x="1502" y="2205"/>
                </a:lnTo>
                <a:cubicBezTo>
                  <a:pt x="1468" y="2172"/>
                  <a:pt x="1402" y="2138"/>
                  <a:pt x="1368" y="2105"/>
                </a:cubicBezTo>
                <a:lnTo>
                  <a:pt x="1301" y="2072"/>
                </a:lnTo>
                <a:lnTo>
                  <a:pt x="1301" y="2072"/>
                </a:lnTo>
                <a:cubicBezTo>
                  <a:pt x="1301" y="2072"/>
                  <a:pt x="1301" y="2072"/>
                  <a:pt x="1301" y="2072"/>
                </a:cubicBezTo>
                <a:cubicBezTo>
                  <a:pt x="1268" y="2038"/>
                  <a:pt x="1235" y="2005"/>
                  <a:pt x="1201" y="1972"/>
                </a:cubicBezTo>
                <a:lnTo>
                  <a:pt x="1201" y="1938"/>
                </a:lnTo>
                <a:lnTo>
                  <a:pt x="1135" y="1805"/>
                </a:lnTo>
                <a:cubicBezTo>
                  <a:pt x="1101" y="1771"/>
                  <a:pt x="1101" y="1738"/>
                  <a:pt x="1068" y="1705"/>
                </a:cubicBezTo>
                <a:lnTo>
                  <a:pt x="1068" y="1638"/>
                </a:lnTo>
                <a:cubicBezTo>
                  <a:pt x="1068" y="1571"/>
                  <a:pt x="1068" y="1505"/>
                  <a:pt x="1068" y="1438"/>
                </a:cubicBezTo>
                <a:cubicBezTo>
                  <a:pt x="1101" y="1404"/>
                  <a:pt x="1101" y="1371"/>
                  <a:pt x="1068" y="1371"/>
                </a:cubicBezTo>
                <a:cubicBezTo>
                  <a:pt x="1068" y="1304"/>
                  <a:pt x="1101" y="1238"/>
                  <a:pt x="1135" y="1171"/>
                </a:cubicBezTo>
                <a:cubicBezTo>
                  <a:pt x="1135" y="1171"/>
                  <a:pt x="1135" y="1138"/>
                  <a:pt x="1168" y="1138"/>
                </a:cubicBezTo>
                <a:cubicBezTo>
                  <a:pt x="1168" y="1118"/>
                  <a:pt x="1168" y="1104"/>
                  <a:pt x="1168" y="1104"/>
                </a:cubicBezTo>
                <a:cubicBezTo>
                  <a:pt x="1201" y="1038"/>
                  <a:pt x="1235" y="1004"/>
                  <a:pt x="1268" y="971"/>
                </a:cubicBezTo>
                <a:close/>
                <a:moveTo>
                  <a:pt x="2084" y="2229"/>
                </a:moveTo>
                <a:cubicBezTo>
                  <a:pt x="2086" y="2229"/>
                  <a:pt x="2083" y="2231"/>
                  <a:pt x="2069" y="2238"/>
                </a:cubicBezTo>
                <a:lnTo>
                  <a:pt x="2052" y="2238"/>
                </a:lnTo>
                <a:cubicBezTo>
                  <a:pt x="2066" y="2234"/>
                  <a:pt x="2081" y="2229"/>
                  <a:pt x="2084" y="2229"/>
                </a:cubicBezTo>
                <a:close/>
                <a:moveTo>
                  <a:pt x="1340" y="1"/>
                </a:moveTo>
                <a:cubicBezTo>
                  <a:pt x="1305" y="1"/>
                  <a:pt x="1270" y="2"/>
                  <a:pt x="1235" y="3"/>
                </a:cubicBezTo>
                <a:cubicBezTo>
                  <a:pt x="1153" y="3"/>
                  <a:pt x="1077" y="26"/>
                  <a:pt x="1011" y="63"/>
                </a:cubicBezTo>
                <a:lnTo>
                  <a:pt x="1011" y="63"/>
                </a:lnTo>
                <a:cubicBezTo>
                  <a:pt x="1007" y="63"/>
                  <a:pt x="1003" y="63"/>
                  <a:pt x="999" y="63"/>
                </a:cubicBezTo>
                <a:cubicBezTo>
                  <a:pt x="890" y="63"/>
                  <a:pt x="774" y="104"/>
                  <a:pt x="668" y="204"/>
                </a:cubicBezTo>
                <a:lnTo>
                  <a:pt x="601" y="237"/>
                </a:lnTo>
                <a:cubicBezTo>
                  <a:pt x="167" y="704"/>
                  <a:pt x="1" y="1371"/>
                  <a:pt x="167" y="2005"/>
                </a:cubicBezTo>
                <a:cubicBezTo>
                  <a:pt x="376" y="2736"/>
                  <a:pt x="1056" y="3222"/>
                  <a:pt x="1790" y="3222"/>
                </a:cubicBezTo>
                <a:cubicBezTo>
                  <a:pt x="1993" y="3222"/>
                  <a:pt x="2200" y="3185"/>
                  <a:pt x="2402" y="3106"/>
                </a:cubicBezTo>
                <a:cubicBezTo>
                  <a:pt x="2669" y="2972"/>
                  <a:pt x="2936" y="2772"/>
                  <a:pt x="3103" y="2505"/>
                </a:cubicBezTo>
                <a:cubicBezTo>
                  <a:pt x="3403" y="1972"/>
                  <a:pt x="3403" y="1338"/>
                  <a:pt x="3103" y="837"/>
                </a:cubicBezTo>
                <a:cubicBezTo>
                  <a:pt x="2659" y="299"/>
                  <a:pt x="2005" y="1"/>
                  <a:pt x="1340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376" name="Google Shape;376;p10"/>
          <p:cNvSpPr/>
          <p:nvPr/>
        </p:nvSpPr>
        <p:spPr>
          <a:xfrm>
            <a:off x="3877275" y="2528875"/>
            <a:ext cx="87600" cy="85725"/>
          </a:xfrm>
          <a:custGeom>
            <a:avLst/>
            <a:gdLst/>
            <a:ahLst/>
            <a:cxnLst/>
            <a:rect l="l" t="t" r="r" b="b"/>
            <a:pathLst>
              <a:path w="3504" h="3429" extrusionOk="0">
                <a:moveTo>
                  <a:pt x="1306" y="1043"/>
                </a:moveTo>
                <a:cubicBezTo>
                  <a:pt x="1302" y="1043"/>
                  <a:pt x="1285" y="1051"/>
                  <a:pt x="1268" y="1068"/>
                </a:cubicBezTo>
                <a:cubicBezTo>
                  <a:pt x="1302" y="1051"/>
                  <a:pt x="1310" y="1043"/>
                  <a:pt x="1306" y="1043"/>
                </a:cubicBezTo>
                <a:close/>
                <a:moveTo>
                  <a:pt x="1049" y="1498"/>
                </a:moveTo>
                <a:cubicBezTo>
                  <a:pt x="1048" y="1498"/>
                  <a:pt x="1043" y="1508"/>
                  <a:pt x="1039" y="1525"/>
                </a:cubicBezTo>
                <a:lnTo>
                  <a:pt x="1039" y="1525"/>
                </a:lnTo>
                <a:cubicBezTo>
                  <a:pt x="1048" y="1506"/>
                  <a:pt x="1050" y="1498"/>
                  <a:pt x="1049" y="1498"/>
                </a:cubicBezTo>
                <a:close/>
                <a:moveTo>
                  <a:pt x="2278" y="2426"/>
                </a:moveTo>
                <a:lnTo>
                  <a:pt x="2278" y="2426"/>
                </a:lnTo>
                <a:cubicBezTo>
                  <a:pt x="2263" y="2428"/>
                  <a:pt x="2252" y="2445"/>
                  <a:pt x="2256" y="2445"/>
                </a:cubicBezTo>
                <a:cubicBezTo>
                  <a:pt x="2258" y="2445"/>
                  <a:pt x="2262" y="2442"/>
                  <a:pt x="2269" y="2435"/>
                </a:cubicBezTo>
                <a:lnTo>
                  <a:pt x="2278" y="2426"/>
                </a:lnTo>
                <a:close/>
                <a:moveTo>
                  <a:pt x="1458" y="943"/>
                </a:moveTo>
                <a:lnTo>
                  <a:pt x="1458" y="943"/>
                </a:lnTo>
                <a:cubicBezTo>
                  <a:pt x="1551" y="978"/>
                  <a:pt x="1643" y="1040"/>
                  <a:pt x="1735" y="1101"/>
                </a:cubicBezTo>
                <a:lnTo>
                  <a:pt x="1869" y="1201"/>
                </a:lnTo>
                <a:lnTo>
                  <a:pt x="1935" y="1234"/>
                </a:lnTo>
                <a:cubicBezTo>
                  <a:pt x="1935" y="1234"/>
                  <a:pt x="1995" y="1264"/>
                  <a:pt x="2004" y="1264"/>
                </a:cubicBezTo>
                <a:cubicBezTo>
                  <a:pt x="2009" y="1264"/>
                  <a:pt x="2002" y="1257"/>
                  <a:pt x="1969" y="1235"/>
                </a:cubicBezTo>
                <a:lnTo>
                  <a:pt x="1969" y="1235"/>
                </a:lnTo>
                <a:cubicBezTo>
                  <a:pt x="2069" y="1302"/>
                  <a:pt x="2136" y="1368"/>
                  <a:pt x="2202" y="1468"/>
                </a:cubicBezTo>
                <a:lnTo>
                  <a:pt x="2236" y="1501"/>
                </a:lnTo>
                <a:cubicBezTo>
                  <a:pt x="2227" y="1485"/>
                  <a:pt x="2225" y="1478"/>
                  <a:pt x="2227" y="1478"/>
                </a:cubicBezTo>
                <a:lnTo>
                  <a:pt x="2227" y="1478"/>
                </a:lnTo>
                <a:cubicBezTo>
                  <a:pt x="2231" y="1478"/>
                  <a:pt x="2269" y="1535"/>
                  <a:pt x="2269" y="1535"/>
                </a:cubicBezTo>
                <a:cubicBezTo>
                  <a:pt x="2302" y="1568"/>
                  <a:pt x="2336" y="1635"/>
                  <a:pt x="2369" y="1702"/>
                </a:cubicBezTo>
                <a:cubicBezTo>
                  <a:pt x="2369" y="1702"/>
                  <a:pt x="2402" y="1735"/>
                  <a:pt x="2402" y="1768"/>
                </a:cubicBezTo>
                <a:lnTo>
                  <a:pt x="2436" y="1902"/>
                </a:lnTo>
                <a:cubicBezTo>
                  <a:pt x="2436" y="1912"/>
                  <a:pt x="2436" y="1923"/>
                  <a:pt x="2436" y="1935"/>
                </a:cubicBezTo>
                <a:cubicBezTo>
                  <a:pt x="2436" y="2002"/>
                  <a:pt x="2436" y="2035"/>
                  <a:pt x="2436" y="2102"/>
                </a:cubicBezTo>
                <a:cubicBezTo>
                  <a:pt x="2436" y="2121"/>
                  <a:pt x="2436" y="2135"/>
                  <a:pt x="2436" y="2135"/>
                </a:cubicBezTo>
                <a:lnTo>
                  <a:pt x="2413" y="2227"/>
                </a:lnTo>
                <a:lnTo>
                  <a:pt x="2413" y="2227"/>
                </a:lnTo>
                <a:cubicBezTo>
                  <a:pt x="2410" y="2228"/>
                  <a:pt x="2407" y="2230"/>
                  <a:pt x="2402" y="2235"/>
                </a:cubicBezTo>
                <a:cubicBezTo>
                  <a:pt x="2402" y="2269"/>
                  <a:pt x="2369" y="2302"/>
                  <a:pt x="2369" y="2302"/>
                </a:cubicBezTo>
                <a:cubicBezTo>
                  <a:pt x="2336" y="2335"/>
                  <a:pt x="2336" y="2369"/>
                  <a:pt x="2336" y="2369"/>
                </a:cubicBezTo>
                <a:lnTo>
                  <a:pt x="2278" y="2426"/>
                </a:lnTo>
                <a:lnTo>
                  <a:pt x="2278" y="2426"/>
                </a:lnTo>
                <a:cubicBezTo>
                  <a:pt x="2279" y="2426"/>
                  <a:pt x="2281" y="2426"/>
                  <a:pt x="2282" y="2426"/>
                </a:cubicBezTo>
                <a:cubicBezTo>
                  <a:pt x="2288" y="2426"/>
                  <a:pt x="2295" y="2428"/>
                  <a:pt x="2302" y="2435"/>
                </a:cubicBezTo>
                <a:lnTo>
                  <a:pt x="2197" y="2488"/>
                </a:lnTo>
                <a:lnTo>
                  <a:pt x="2197" y="2488"/>
                </a:lnTo>
                <a:cubicBezTo>
                  <a:pt x="2177" y="2490"/>
                  <a:pt x="2122" y="2502"/>
                  <a:pt x="2102" y="2502"/>
                </a:cubicBezTo>
                <a:lnTo>
                  <a:pt x="1902" y="2502"/>
                </a:lnTo>
                <a:cubicBezTo>
                  <a:pt x="1835" y="2502"/>
                  <a:pt x="1769" y="2469"/>
                  <a:pt x="1735" y="2435"/>
                </a:cubicBezTo>
                <a:lnTo>
                  <a:pt x="1668" y="2435"/>
                </a:lnTo>
                <a:lnTo>
                  <a:pt x="1502" y="2335"/>
                </a:lnTo>
                <a:lnTo>
                  <a:pt x="1402" y="2269"/>
                </a:lnTo>
                <a:cubicBezTo>
                  <a:pt x="1402" y="2269"/>
                  <a:pt x="1302" y="2202"/>
                  <a:pt x="1302" y="2169"/>
                </a:cubicBezTo>
                <a:lnTo>
                  <a:pt x="1201" y="2102"/>
                </a:lnTo>
                <a:cubicBezTo>
                  <a:pt x="1168" y="2068"/>
                  <a:pt x="1168" y="2035"/>
                  <a:pt x="1135" y="2002"/>
                </a:cubicBezTo>
                <a:cubicBezTo>
                  <a:pt x="1101" y="1968"/>
                  <a:pt x="1068" y="1902"/>
                  <a:pt x="1068" y="1868"/>
                </a:cubicBezTo>
                <a:lnTo>
                  <a:pt x="1068" y="1768"/>
                </a:lnTo>
                <a:cubicBezTo>
                  <a:pt x="1068" y="1768"/>
                  <a:pt x="1068" y="1735"/>
                  <a:pt x="1035" y="1702"/>
                </a:cubicBezTo>
                <a:lnTo>
                  <a:pt x="1035" y="1568"/>
                </a:lnTo>
                <a:cubicBezTo>
                  <a:pt x="1035" y="1551"/>
                  <a:pt x="1037" y="1536"/>
                  <a:pt x="1039" y="1525"/>
                </a:cubicBezTo>
                <a:lnTo>
                  <a:pt x="1039" y="1525"/>
                </a:lnTo>
                <a:cubicBezTo>
                  <a:pt x="1038" y="1528"/>
                  <a:pt x="1036" y="1531"/>
                  <a:pt x="1035" y="1535"/>
                </a:cubicBezTo>
                <a:cubicBezTo>
                  <a:pt x="1035" y="1514"/>
                  <a:pt x="1035" y="1484"/>
                  <a:pt x="1035" y="1468"/>
                </a:cubicBezTo>
                <a:cubicBezTo>
                  <a:pt x="1035" y="1435"/>
                  <a:pt x="1035" y="1435"/>
                  <a:pt x="1035" y="1401"/>
                </a:cubicBezTo>
                <a:lnTo>
                  <a:pt x="1035" y="1368"/>
                </a:lnTo>
                <a:cubicBezTo>
                  <a:pt x="1035" y="1335"/>
                  <a:pt x="1101" y="1268"/>
                  <a:pt x="1135" y="1234"/>
                </a:cubicBezTo>
                <a:cubicBezTo>
                  <a:pt x="1135" y="1201"/>
                  <a:pt x="1135" y="1201"/>
                  <a:pt x="1168" y="1168"/>
                </a:cubicBezTo>
                <a:lnTo>
                  <a:pt x="1201" y="1168"/>
                </a:lnTo>
                <a:lnTo>
                  <a:pt x="1268" y="1068"/>
                </a:lnTo>
                <a:cubicBezTo>
                  <a:pt x="1268" y="1034"/>
                  <a:pt x="1368" y="1001"/>
                  <a:pt x="1402" y="968"/>
                </a:cubicBezTo>
                <a:lnTo>
                  <a:pt x="1368" y="968"/>
                </a:lnTo>
                <a:cubicBezTo>
                  <a:pt x="1368" y="968"/>
                  <a:pt x="1423" y="968"/>
                  <a:pt x="1458" y="943"/>
                </a:cubicBezTo>
                <a:close/>
                <a:moveTo>
                  <a:pt x="1568" y="0"/>
                </a:moveTo>
                <a:lnTo>
                  <a:pt x="1568" y="67"/>
                </a:lnTo>
                <a:cubicBezTo>
                  <a:pt x="868" y="100"/>
                  <a:pt x="301" y="567"/>
                  <a:pt x="134" y="1201"/>
                </a:cubicBezTo>
                <a:cubicBezTo>
                  <a:pt x="1" y="1835"/>
                  <a:pt x="201" y="2502"/>
                  <a:pt x="734" y="2936"/>
                </a:cubicBezTo>
                <a:cubicBezTo>
                  <a:pt x="1078" y="3258"/>
                  <a:pt x="1519" y="3428"/>
                  <a:pt x="1967" y="3428"/>
                </a:cubicBezTo>
                <a:cubicBezTo>
                  <a:pt x="2215" y="3428"/>
                  <a:pt x="2465" y="3376"/>
                  <a:pt x="2703" y="3269"/>
                </a:cubicBezTo>
                <a:cubicBezTo>
                  <a:pt x="3270" y="2902"/>
                  <a:pt x="3503" y="2235"/>
                  <a:pt x="3336" y="1601"/>
                </a:cubicBezTo>
                <a:cubicBezTo>
                  <a:pt x="3103" y="934"/>
                  <a:pt x="2569" y="367"/>
                  <a:pt x="1902" y="134"/>
                </a:cubicBezTo>
                <a:cubicBezTo>
                  <a:pt x="1878" y="122"/>
                  <a:pt x="1855" y="112"/>
                  <a:pt x="1832" y="104"/>
                </a:cubicBezTo>
                <a:lnTo>
                  <a:pt x="1832" y="104"/>
                </a:lnTo>
                <a:cubicBezTo>
                  <a:pt x="1756" y="40"/>
                  <a:pt x="1665" y="0"/>
                  <a:pt x="1568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377" name="Google Shape;377;p10"/>
          <p:cNvSpPr/>
          <p:nvPr/>
        </p:nvSpPr>
        <p:spPr>
          <a:xfrm>
            <a:off x="376500" y="1275425"/>
            <a:ext cx="70900" cy="70825"/>
          </a:xfrm>
          <a:custGeom>
            <a:avLst/>
            <a:gdLst/>
            <a:ahLst/>
            <a:cxnLst/>
            <a:rect l="l" t="t" r="r" b="b"/>
            <a:pathLst>
              <a:path w="2836" h="2833" extrusionOk="0">
                <a:moveTo>
                  <a:pt x="958" y="1016"/>
                </a:moveTo>
                <a:cubicBezTo>
                  <a:pt x="951" y="1028"/>
                  <a:pt x="943" y="1033"/>
                  <a:pt x="939" y="1033"/>
                </a:cubicBezTo>
                <a:cubicBezTo>
                  <a:pt x="936" y="1033"/>
                  <a:pt x="939" y="1027"/>
                  <a:pt x="958" y="1016"/>
                </a:cubicBezTo>
                <a:close/>
                <a:moveTo>
                  <a:pt x="1201" y="1126"/>
                </a:moveTo>
                <a:cubicBezTo>
                  <a:pt x="1201" y="1126"/>
                  <a:pt x="1200" y="1138"/>
                  <a:pt x="1197" y="1153"/>
                </a:cubicBezTo>
                <a:lnTo>
                  <a:pt x="1197" y="1153"/>
                </a:lnTo>
                <a:cubicBezTo>
                  <a:pt x="1198" y="1150"/>
                  <a:pt x="1200" y="1147"/>
                  <a:pt x="1201" y="1144"/>
                </a:cubicBezTo>
                <a:cubicBezTo>
                  <a:pt x="1201" y="1131"/>
                  <a:pt x="1201" y="1126"/>
                  <a:pt x="1201" y="1126"/>
                </a:cubicBezTo>
                <a:close/>
                <a:moveTo>
                  <a:pt x="1197" y="1153"/>
                </a:moveTo>
                <a:cubicBezTo>
                  <a:pt x="1187" y="1174"/>
                  <a:pt x="1181" y="1191"/>
                  <a:pt x="1176" y="1208"/>
                </a:cubicBezTo>
                <a:lnTo>
                  <a:pt x="1176" y="1208"/>
                </a:lnTo>
                <a:cubicBezTo>
                  <a:pt x="1188" y="1199"/>
                  <a:pt x="1194" y="1173"/>
                  <a:pt x="1197" y="1153"/>
                </a:cubicBezTo>
                <a:close/>
                <a:moveTo>
                  <a:pt x="1826" y="1273"/>
                </a:moveTo>
                <a:cubicBezTo>
                  <a:pt x="1828" y="1291"/>
                  <a:pt x="1839" y="1306"/>
                  <a:pt x="1843" y="1306"/>
                </a:cubicBezTo>
                <a:cubicBezTo>
                  <a:pt x="1846" y="1306"/>
                  <a:pt x="1845" y="1299"/>
                  <a:pt x="1835" y="1278"/>
                </a:cubicBezTo>
                <a:lnTo>
                  <a:pt x="1826" y="1273"/>
                </a:lnTo>
                <a:close/>
                <a:moveTo>
                  <a:pt x="1316" y="1792"/>
                </a:moveTo>
                <a:cubicBezTo>
                  <a:pt x="1316" y="1792"/>
                  <a:pt x="1327" y="1802"/>
                  <a:pt x="1339" y="1812"/>
                </a:cubicBezTo>
                <a:lnTo>
                  <a:pt x="1339" y="1812"/>
                </a:lnTo>
                <a:cubicBezTo>
                  <a:pt x="1338" y="1812"/>
                  <a:pt x="1336" y="1812"/>
                  <a:pt x="1335" y="1812"/>
                </a:cubicBezTo>
                <a:cubicBezTo>
                  <a:pt x="1321" y="1797"/>
                  <a:pt x="1315" y="1792"/>
                  <a:pt x="1316" y="1792"/>
                </a:cubicBezTo>
                <a:close/>
                <a:moveTo>
                  <a:pt x="1835" y="1778"/>
                </a:moveTo>
                <a:lnTo>
                  <a:pt x="1835" y="1778"/>
                </a:lnTo>
                <a:cubicBezTo>
                  <a:pt x="1816" y="1797"/>
                  <a:pt x="1774" y="1817"/>
                  <a:pt x="1768" y="1817"/>
                </a:cubicBezTo>
                <a:cubicBezTo>
                  <a:pt x="1764" y="1817"/>
                  <a:pt x="1779" y="1806"/>
                  <a:pt x="1835" y="1778"/>
                </a:cubicBezTo>
                <a:close/>
                <a:moveTo>
                  <a:pt x="1270" y="945"/>
                </a:moveTo>
                <a:cubicBezTo>
                  <a:pt x="1303" y="947"/>
                  <a:pt x="1344" y="954"/>
                  <a:pt x="1368" y="978"/>
                </a:cubicBezTo>
                <a:lnTo>
                  <a:pt x="1435" y="978"/>
                </a:lnTo>
                <a:lnTo>
                  <a:pt x="1568" y="1078"/>
                </a:lnTo>
                <a:lnTo>
                  <a:pt x="1635" y="1111"/>
                </a:lnTo>
                <a:cubicBezTo>
                  <a:pt x="1702" y="1144"/>
                  <a:pt x="1735" y="1178"/>
                  <a:pt x="1768" y="1244"/>
                </a:cubicBezTo>
                <a:lnTo>
                  <a:pt x="1826" y="1273"/>
                </a:lnTo>
                <a:lnTo>
                  <a:pt x="1826" y="1273"/>
                </a:lnTo>
                <a:cubicBezTo>
                  <a:pt x="1825" y="1263"/>
                  <a:pt x="1827" y="1253"/>
                  <a:pt x="1835" y="1244"/>
                </a:cubicBezTo>
                <a:lnTo>
                  <a:pt x="1835" y="1244"/>
                </a:lnTo>
                <a:lnTo>
                  <a:pt x="1902" y="1378"/>
                </a:lnTo>
                <a:lnTo>
                  <a:pt x="1935" y="1445"/>
                </a:lnTo>
                <a:cubicBezTo>
                  <a:pt x="1935" y="1478"/>
                  <a:pt x="1935" y="1478"/>
                  <a:pt x="1935" y="1511"/>
                </a:cubicBezTo>
                <a:lnTo>
                  <a:pt x="1935" y="1611"/>
                </a:lnTo>
                <a:lnTo>
                  <a:pt x="1935" y="1645"/>
                </a:lnTo>
                <a:cubicBezTo>
                  <a:pt x="1935" y="1645"/>
                  <a:pt x="1935" y="1662"/>
                  <a:pt x="1923" y="1672"/>
                </a:cubicBezTo>
                <a:lnTo>
                  <a:pt x="1923" y="1672"/>
                </a:lnTo>
                <a:cubicBezTo>
                  <a:pt x="1931" y="1653"/>
                  <a:pt x="1936" y="1629"/>
                  <a:pt x="1925" y="1629"/>
                </a:cubicBezTo>
                <a:cubicBezTo>
                  <a:pt x="1921" y="1629"/>
                  <a:pt x="1913" y="1633"/>
                  <a:pt x="1902" y="1645"/>
                </a:cubicBezTo>
                <a:lnTo>
                  <a:pt x="1835" y="1745"/>
                </a:lnTo>
                <a:cubicBezTo>
                  <a:pt x="1828" y="1759"/>
                  <a:pt x="1828" y="1764"/>
                  <a:pt x="1833" y="1764"/>
                </a:cubicBezTo>
                <a:cubicBezTo>
                  <a:pt x="1845" y="1764"/>
                  <a:pt x="1887" y="1726"/>
                  <a:pt x="1887" y="1726"/>
                </a:cubicBezTo>
                <a:lnTo>
                  <a:pt x="1887" y="1726"/>
                </a:lnTo>
                <a:cubicBezTo>
                  <a:pt x="1888" y="1726"/>
                  <a:pt x="1883" y="1731"/>
                  <a:pt x="1868" y="1745"/>
                </a:cubicBezTo>
                <a:lnTo>
                  <a:pt x="1835" y="1778"/>
                </a:lnTo>
                <a:cubicBezTo>
                  <a:pt x="1802" y="1778"/>
                  <a:pt x="1768" y="1812"/>
                  <a:pt x="1735" y="1812"/>
                </a:cubicBezTo>
                <a:lnTo>
                  <a:pt x="1702" y="1845"/>
                </a:lnTo>
                <a:lnTo>
                  <a:pt x="1668" y="1845"/>
                </a:lnTo>
                <a:cubicBezTo>
                  <a:pt x="1735" y="1812"/>
                  <a:pt x="1735" y="1812"/>
                  <a:pt x="1702" y="1812"/>
                </a:cubicBezTo>
                <a:lnTo>
                  <a:pt x="1602" y="1845"/>
                </a:lnTo>
                <a:lnTo>
                  <a:pt x="1535" y="1845"/>
                </a:lnTo>
                <a:cubicBezTo>
                  <a:pt x="1518" y="1862"/>
                  <a:pt x="1502" y="1870"/>
                  <a:pt x="1485" y="1870"/>
                </a:cubicBezTo>
                <a:cubicBezTo>
                  <a:pt x="1468" y="1870"/>
                  <a:pt x="1451" y="1862"/>
                  <a:pt x="1435" y="1845"/>
                </a:cubicBezTo>
                <a:cubicBezTo>
                  <a:pt x="1414" y="1845"/>
                  <a:pt x="1393" y="1832"/>
                  <a:pt x="1373" y="1822"/>
                </a:cubicBezTo>
                <a:lnTo>
                  <a:pt x="1373" y="1822"/>
                </a:lnTo>
                <a:cubicBezTo>
                  <a:pt x="1372" y="1820"/>
                  <a:pt x="1370" y="1816"/>
                  <a:pt x="1368" y="1812"/>
                </a:cubicBezTo>
                <a:lnTo>
                  <a:pt x="1335" y="1778"/>
                </a:lnTo>
                <a:cubicBezTo>
                  <a:pt x="1301" y="1778"/>
                  <a:pt x="1301" y="1778"/>
                  <a:pt x="1301" y="1745"/>
                </a:cubicBezTo>
                <a:cubicBezTo>
                  <a:pt x="1281" y="1725"/>
                  <a:pt x="1261" y="1692"/>
                  <a:pt x="1263" y="1692"/>
                </a:cubicBezTo>
                <a:lnTo>
                  <a:pt x="1263" y="1692"/>
                </a:lnTo>
                <a:cubicBezTo>
                  <a:pt x="1264" y="1692"/>
                  <a:pt x="1275" y="1706"/>
                  <a:pt x="1301" y="1745"/>
                </a:cubicBezTo>
                <a:cubicBezTo>
                  <a:pt x="1301" y="1711"/>
                  <a:pt x="1235" y="1678"/>
                  <a:pt x="1235" y="1645"/>
                </a:cubicBezTo>
                <a:cubicBezTo>
                  <a:pt x="1218" y="1645"/>
                  <a:pt x="1210" y="1637"/>
                  <a:pt x="1206" y="1625"/>
                </a:cubicBezTo>
                <a:lnTo>
                  <a:pt x="1206" y="1625"/>
                </a:lnTo>
                <a:cubicBezTo>
                  <a:pt x="1207" y="1626"/>
                  <a:pt x="1208" y="1628"/>
                  <a:pt x="1208" y="1628"/>
                </a:cubicBezTo>
                <a:cubicBezTo>
                  <a:pt x="1209" y="1628"/>
                  <a:pt x="1207" y="1624"/>
                  <a:pt x="1203" y="1616"/>
                </a:cubicBezTo>
                <a:lnTo>
                  <a:pt x="1203" y="1616"/>
                </a:lnTo>
                <a:cubicBezTo>
                  <a:pt x="1201" y="1604"/>
                  <a:pt x="1201" y="1591"/>
                  <a:pt x="1201" y="1578"/>
                </a:cubicBezTo>
                <a:cubicBezTo>
                  <a:pt x="1190" y="1567"/>
                  <a:pt x="1183" y="1562"/>
                  <a:pt x="1180" y="1562"/>
                </a:cubicBezTo>
                <a:cubicBezTo>
                  <a:pt x="1176" y="1562"/>
                  <a:pt x="1178" y="1571"/>
                  <a:pt x="1183" y="1582"/>
                </a:cubicBezTo>
                <a:lnTo>
                  <a:pt x="1183" y="1582"/>
                </a:lnTo>
                <a:cubicBezTo>
                  <a:pt x="1141" y="1511"/>
                  <a:pt x="1168" y="1508"/>
                  <a:pt x="1168" y="1478"/>
                </a:cubicBezTo>
                <a:lnTo>
                  <a:pt x="1168" y="1445"/>
                </a:lnTo>
                <a:lnTo>
                  <a:pt x="1168" y="1311"/>
                </a:lnTo>
                <a:cubicBezTo>
                  <a:pt x="1168" y="1269"/>
                  <a:pt x="1168" y="1240"/>
                  <a:pt x="1176" y="1208"/>
                </a:cubicBezTo>
                <a:lnTo>
                  <a:pt x="1176" y="1208"/>
                </a:lnTo>
                <a:cubicBezTo>
                  <a:pt x="1174" y="1210"/>
                  <a:pt x="1171" y="1211"/>
                  <a:pt x="1168" y="1211"/>
                </a:cubicBezTo>
                <a:cubicBezTo>
                  <a:pt x="1135" y="1211"/>
                  <a:pt x="1201" y="1144"/>
                  <a:pt x="1201" y="1111"/>
                </a:cubicBezTo>
                <a:cubicBezTo>
                  <a:pt x="1236" y="1055"/>
                  <a:pt x="1259" y="999"/>
                  <a:pt x="1270" y="945"/>
                </a:cubicBezTo>
                <a:close/>
                <a:moveTo>
                  <a:pt x="1195" y="1"/>
                </a:moveTo>
                <a:cubicBezTo>
                  <a:pt x="988" y="1"/>
                  <a:pt x="784" y="52"/>
                  <a:pt x="601" y="144"/>
                </a:cubicBezTo>
                <a:cubicBezTo>
                  <a:pt x="234" y="344"/>
                  <a:pt x="0" y="677"/>
                  <a:pt x="0" y="1078"/>
                </a:cubicBezTo>
                <a:cubicBezTo>
                  <a:pt x="0" y="1230"/>
                  <a:pt x="66" y="1361"/>
                  <a:pt x="171" y="1445"/>
                </a:cubicBezTo>
                <a:lnTo>
                  <a:pt x="171" y="1445"/>
                </a:lnTo>
                <a:cubicBezTo>
                  <a:pt x="176" y="1712"/>
                  <a:pt x="251" y="1978"/>
                  <a:pt x="401" y="2212"/>
                </a:cubicBezTo>
                <a:cubicBezTo>
                  <a:pt x="636" y="2604"/>
                  <a:pt x="1056" y="2832"/>
                  <a:pt x="1483" y="2832"/>
                </a:cubicBezTo>
                <a:cubicBezTo>
                  <a:pt x="1601" y="2832"/>
                  <a:pt x="1720" y="2815"/>
                  <a:pt x="1835" y="2779"/>
                </a:cubicBezTo>
                <a:cubicBezTo>
                  <a:pt x="2402" y="2612"/>
                  <a:pt x="2802" y="2145"/>
                  <a:pt x="2836" y="1545"/>
                </a:cubicBezTo>
                <a:cubicBezTo>
                  <a:pt x="2769" y="878"/>
                  <a:pt x="2335" y="310"/>
                  <a:pt x="1702" y="110"/>
                </a:cubicBezTo>
                <a:cubicBezTo>
                  <a:pt x="1536" y="35"/>
                  <a:pt x="1364" y="1"/>
                  <a:pt x="1195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378" name="Google Shape;378;p10"/>
          <p:cNvSpPr/>
          <p:nvPr/>
        </p:nvSpPr>
        <p:spPr>
          <a:xfrm>
            <a:off x="5109563" y="4279138"/>
            <a:ext cx="338600" cy="293575"/>
          </a:xfrm>
          <a:custGeom>
            <a:avLst/>
            <a:gdLst/>
            <a:ahLst/>
            <a:cxnLst/>
            <a:rect l="l" t="t" r="r" b="b"/>
            <a:pathLst>
              <a:path w="13544" h="11743" extrusionOk="0">
                <a:moveTo>
                  <a:pt x="6438" y="992"/>
                </a:moveTo>
                <a:cubicBezTo>
                  <a:pt x="6467" y="992"/>
                  <a:pt x="6479" y="1072"/>
                  <a:pt x="6538" y="1210"/>
                </a:cubicBezTo>
                <a:cubicBezTo>
                  <a:pt x="6672" y="1444"/>
                  <a:pt x="6672" y="1577"/>
                  <a:pt x="6738" y="1777"/>
                </a:cubicBezTo>
                <a:lnTo>
                  <a:pt x="7306" y="3245"/>
                </a:lnTo>
                <a:cubicBezTo>
                  <a:pt x="7606" y="4012"/>
                  <a:pt x="7773" y="4579"/>
                  <a:pt x="8673" y="4579"/>
                </a:cubicBezTo>
                <a:cubicBezTo>
                  <a:pt x="9707" y="4579"/>
                  <a:pt x="10708" y="4579"/>
                  <a:pt x="11742" y="4680"/>
                </a:cubicBezTo>
                <a:cubicBezTo>
                  <a:pt x="11976" y="4680"/>
                  <a:pt x="12209" y="4713"/>
                  <a:pt x="12443" y="4746"/>
                </a:cubicBezTo>
                <a:cubicBezTo>
                  <a:pt x="12276" y="4880"/>
                  <a:pt x="12142" y="4980"/>
                  <a:pt x="12009" y="5113"/>
                </a:cubicBezTo>
                <a:cubicBezTo>
                  <a:pt x="11609" y="5447"/>
                  <a:pt x="11175" y="5714"/>
                  <a:pt x="10741" y="5947"/>
                </a:cubicBezTo>
                <a:cubicBezTo>
                  <a:pt x="10108" y="6314"/>
                  <a:pt x="9240" y="6414"/>
                  <a:pt x="9174" y="7281"/>
                </a:cubicBezTo>
                <a:cubicBezTo>
                  <a:pt x="9174" y="7815"/>
                  <a:pt x="9174" y="8382"/>
                  <a:pt x="9174" y="8949"/>
                </a:cubicBezTo>
                <a:cubicBezTo>
                  <a:pt x="9240" y="9416"/>
                  <a:pt x="9240" y="9917"/>
                  <a:pt x="9174" y="10384"/>
                </a:cubicBezTo>
                <a:cubicBezTo>
                  <a:pt x="9196" y="10498"/>
                  <a:pt x="9204" y="10549"/>
                  <a:pt x="9185" y="10549"/>
                </a:cubicBezTo>
                <a:cubicBezTo>
                  <a:pt x="9176" y="10549"/>
                  <a:pt x="9161" y="10538"/>
                  <a:pt x="9140" y="10517"/>
                </a:cubicBezTo>
                <a:cubicBezTo>
                  <a:pt x="9007" y="10450"/>
                  <a:pt x="8940" y="10384"/>
                  <a:pt x="8873" y="10250"/>
                </a:cubicBezTo>
                <a:cubicBezTo>
                  <a:pt x="8707" y="10050"/>
                  <a:pt x="8573" y="9850"/>
                  <a:pt x="8440" y="9616"/>
                </a:cubicBezTo>
                <a:lnTo>
                  <a:pt x="7572" y="8282"/>
                </a:lnTo>
                <a:cubicBezTo>
                  <a:pt x="7477" y="8130"/>
                  <a:pt x="7327" y="8053"/>
                  <a:pt x="7173" y="8053"/>
                </a:cubicBezTo>
                <a:cubicBezTo>
                  <a:pt x="7057" y="8053"/>
                  <a:pt x="6939" y="8096"/>
                  <a:pt x="6839" y="8182"/>
                </a:cubicBezTo>
                <a:cubicBezTo>
                  <a:pt x="6438" y="8616"/>
                  <a:pt x="6038" y="9049"/>
                  <a:pt x="5604" y="9483"/>
                </a:cubicBezTo>
                <a:cubicBezTo>
                  <a:pt x="5371" y="9650"/>
                  <a:pt x="5171" y="9850"/>
                  <a:pt x="4971" y="10017"/>
                </a:cubicBezTo>
                <a:cubicBezTo>
                  <a:pt x="4737" y="10284"/>
                  <a:pt x="4470" y="10484"/>
                  <a:pt x="4170" y="10651"/>
                </a:cubicBezTo>
                <a:cubicBezTo>
                  <a:pt x="4170" y="10651"/>
                  <a:pt x="4037" y="10751"/>
                  <a:pt x="4037" y="10751"/>
                </a:cubicBezTo>
                <a:cubicBezTo>
                  <a:pt x="4037" y="10617"/>
                  <a:pt x="4070" y="10450"/>
                  <a:pt x="4103" y="10284"/>
                </a:cubicBezTo>
                <a:cubicBezTo>
                  <a:pt x="4170" y="9983"/>
                  <a:pt x="4237" y="9717"/>
                  <a:pt x="4270" y="9416"/>
                </a:cubicBezTo>
                <a:cubicBezTo>
                  <a:pt x="4403" y="8783"/>
                  <a:pt x="4537" y="8182"/>
                  <a:pt x="4704" y="7515"/>
                </a:cubicBezTo>
                <a:cubicBezTo>
                  <a:pt x="4770" y="7281"/>
                  <a:pt x="4604" y="7015"/>
                  <a:pt x="4370" y="6948"/>
                </a:cubicBezTo>
                <a:cubicBezTo>
                  <a:pt x="3770" y="6748"/>
                  <a:pt x="3169" y="6548"/>
                  <a:pt x="2602" y="6281"/>
                </a:cubicBezTo>
                <a:cubicBezTo>
                  <a:pt x="2335" y="6147"/>
                  <a:pt x="2068" y="6014"/>
                  <a:pt x="1768" y="5847"/>
                </a:cubicBezTo>
                <a:lnTo>
                  <a:pt x="1368" y="5647"/>
                </a:lnTo>
                <a:lnTo>
                  <a:pt x="1247" y="5556"/>
                </a:lnTo>
                <a:lnTo>
                  <a:pt x="1247" y="5556"/>
                </a:lnTo>
                <a:cubicBezTo>
                  <a:pt x="1278" y="5542"/>
                  <a:pt x="1306" y="5528"/>
                  <a:pt x="1335" y="5513"/>
                </a:cubicBezTo>
                <a:cubicBezTo>
                  <a:pt x="1535" y="5480"/>
                  <a:pt x="1735" y="5480"/>
                  <a:pt x="1935" y="5447"/>
                </a:cubicBezTo>
                <a:lnTo>
                  <a:pt x="2836" y="5347"/>
                </a:lnTo>
                <a:lnTo>
                  <a:pt x="4937" y="5113"/>
                </a:lnTo>
                <a:cubicBezTo>
                  <a:pt x="5229" y="5079"/>
                  <a:pt x="5379" y="4815"/>
                  <a:pt x="5375" y="4576"/>
                </a:cubicBezTo>
                <a:lnTo>
                  <a:pt x="5375" y="4576"/>
                </a:lnTo>
                <a:cubicBezTo>
                  <a:pt x="5518" y="4540"/>
                  <a:pt x="5638" y="4433"/>
                  <a:pt x="5671" y="4246"/>
                </a:cubicBezTo>
                <a:cubicBezTo>
                  <a:pt x="5771" y="3712"/>
                  <a:pt x="5871" y="3178"/>
                  <a:pt x="6005" y="2611"/>
                </a:cubicBezTo>
                <a:cubicBezTo>
                  <a:pt x="6071" y="2345"/>
                  <a:pt x="6105" y="2078"/>
                  <a:pt x="6171" y="1811"/>
                </a:cubicBezTo>
                <a:cubicBezTo>
                  <a:pt x="6205" y="1577"/>
                  <a:pt x="6238" y="1344"/>
                  <a:pt x="6338" y="1110"/>
                </a:cubicBezTo>
                <a:cubicBezTo>
                  <a:pt x="6392" y="1029"/>
                  <a:pt x="6419" y="992"/>
                  <a:pt x="6438" y="992"/>
                </a:cubicBezTo>
                <a:close/>
                <a:moveTo>
                  <a:pt x="6414" y="0"/>
                </a:moveTo>
                <a:cubicBezTo>
                  <a:pt x="6069" y="0"/>
                  <a:pt x="5728" y="192"/>
                  <a:pt x="5571" y="577"/>
                </a:cubicBezTo>
                <a:cubicBezTo>
                  <a:pt x="5371" y="1044"/>
                  <a:pt x="5237" y="1544"/>
                  <a:pt x="5171" y="2078"/>
                </a:cubicBezTo>
                <a:cubicBezTo>
                  <a:pt x="5037" y="2711"/>
                  <a:pt x="4904" y="3312"/>
                  <a:pt x="4770" y="3979"/>
                </a:cubicBezTo>
                <a:cubicBezTo>
                  <a:pt x="4758" y="4059"/>
                  <a:pt x="4761" y="4132"/>
                  <a:pt x="4775" y="4197"/>
                </a:cubicBezTo>
                <a:lnTo>
                  <a:pt x="4775" y="4197"/>
                </a:lnTo>
                <a:lnTo>
                  <a:pt x="1935" y="4513"/>
                </a:lnTo>
                <a:cubicBezTo>
                  <a:pt x="1335" y="4579"/>
                  <a:pt x="367" y="4613"/>
                  <a:pt x="167" y="5347"/>
                </a:cubicBezTo>
                <a:cubicBezTo>
                  <a:pt x="0" y="6081"/>
                  <a:pt x="1001" y="6514"/>
                  <a:pt x="1535" y="6781"/>
                </a:cubicBezTo>
                <a:cubicBezTo>
                  <a:pt x="2234" y="7145"/>
                  <a:pt x="2934" y="7462"/>
                  <a:pt x="3673" y="7692"/>
                </a:cubicBezTo>
                <a:lnTo>
                  <a:pt x="3673" y="7692"/>
                </a:lnTo>
                <a:cubicBezTo>
                  <a:pt x="3514" y="8436"/>
                  <a:pt x="3375" y="9165"/>
                  <a:pt x="3236" y="9917"/>
                </a:cubicBezTo>
                <a:cubicBezTo>
                  <a:pt x="3103" y="10517"/>
                  <a:pt x="2836" y="11518"/>
                  <a:pt x="3703" y="11718"/>
                </a:cubicBezTo>
                <a:cubicBezTo>
                  <a:pt x="3773" y="11735"/>
                  <a:pt x="3842" y="11742"/>
                  <a:pt x="3911" y="11742"/>
                </a:cubicBezTo>
                <a:cubicBezTo>
                  <a:pt x="4534" y="11742"/>
                  <a:pt x="5117" y="11111"/>
                  <a:pt x="5538" y="10751"/>
                </a:cubicBezTo>
                <a:cubicBezTo>
                  <a:pt x="6090" y="10277"/>
                  <a:pt x="6602" y="9782"/>
                  <a:pt x="7088" y="9267"/>
                </a:cubicBezTo>
                <a:lnTo>
                  <a:pt x="7088" y="9267"/>
                </a:lnTo>
                <a:lnTo>
                  <a:pt x="7639" y="10083"/>
                </a:lnTo>
                <a:cubicBezTo>
                  <a:pt x="7839" y="10450"/>
                  <a:pt x="8106" y="10817"/>
                  <a:pt x="8440" y="11151"/>
                </a:cubicBezTo>
                <a:cubicBezTo>
                  <a:pt x="8643" y="11327"/>
                  <a:pt x="8917" y="11420"/>
                  <a:pt x="9187" y="11420"/>
                </a:cubicBezTo>
                <a:cubicBezTo>
                  <a:pt x="9583" y="11420"/>
                  <a:pt x="9969" y="11220"/>
                  <a:pt x="10108" y="10784"/>
                </a:cubicBezTo>
                <a:cubicBezTo>
                  <a:pt x="10174" y="10284"/>
                  <a:pt x="10174" y="9817"/>
                  <a:pt x="10141" y="9350"/>
                </a:cubicBezTo>
                <a:lnTo>
                  <a:pt x="10141" y="7682"/>
                </a:lnTo>
                <a:cubicBezTo>
                  <a:pt x="10108" y="7515"/>
                  <a:pt x="10108" y="7381"/>
                  <a:pt x="10141" y="7248"/>
                </a:cubicBezTo>
                <a:cubicBezTo>
                  <a:pt x="10174" y="7181"/>
                  <a:pt x="10274" y="7215"/>
                  <a:pt x="10308" y="7181"/>
                </a:cubicBezTo>
                <a:cubicBezTo>
                  <a:pt x="10474" y="7081"/>
                  <a:pt x="10641" y="7015"/>
                  <a:pt x="10841" y="6948"/>
                </a:cubicBezTo>
                <a:cubicBezTo>
                  <a:pt x="11275" y="6748"/>
                  <a:pt x="11709" y="6481"/>
                  <a:pt x="12142" y="6214"/>
                </a:cubicBezTo>
                <a:cubicBezTo>
                  <a:pt x="12676" y="5814"/>
                  <a:pt x="13543" y="5247"/>
                  <a:pt x="13310" y="4446"/>
                </a:cubicBezTo>
                <a:cubicBezTo>
                  <a:pt x="13043" y="3612"/>
                  <a:pt x="11742" y="3746"/>
                  <a:pt x="11042" y="3679"/>
                </a:cubicBezTo>
                <a:cubicBezTo>
                  <a:pt x="10575" y="3645"/>
                  <a:pt x="10074" y="3645"/>
                  <a:pt x="9574" y="3645"/>
                </a:cubicBezTo>
                <a:lnTo>
                  <a:pt x="8773" y="3645"/>
                </a:lnTo>
                <a:cubicBezTo>
                  <a:pt x="8440" y="3645"/>
                  <a:pt x="8406" y="3479"/>
                  <a:pt x="8273" y="3178"/>
                </a:cubicBezTo>
                <a:lnTo>
                  <a:pt x="7773" y="1777"/>
                </a:lnTo>
                <a:cubicBezTo>
                  <a:pt x="7639" y="1344"/>
                  <a:pt x="7439" y="910"/>
                  <a:pt x="7239" y="477"/>
                </a:cubicBezTo>
                <a:cubicBezTo>
                  <a:pt x="7048" y="159"/>
                  <a:pt x="6729" y="0"/>
                  <a:pt x="6414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379" name="Google Shape;379;p10"/>
          <p:cNvSpPr/>
          <p:nvPr/>
        </p:nvSpPr>
        <p:spPr>
          <a:xfrm>
            <a:off x="5363100" y="2859863"/>
            <a:ext cx="85075" cy="80575"/>
          </a:xfrm>
          <a:custGeom>
            <a:avLst/>
            <a:gdLst/>
            <a:ahLst/>
            <a:cxnLst/>
            <a:rect l="l" t="t" r="r" b="b"/>
            <a:pathLst>
              <a:path w="3403" h="3223" extrusionOk="0">
                <a:moveTo>
                  <a:pt x="1950" y="1056"/>
                </a:moveTo>
                <a:cubicBezTo>
                  <a:pt x="1943" y="1056"/>
                  <a:pt x="1980" y="1071"/>
                  <a:pt x="2002" y="1071"/>
                </a:cubicBezTo>
                <a:cubicBezTo>
                  <a:pt x="1969" y="1060"/>
                  <a:pt x="1954" y="1056"/>
                  <a:pt x="1950" y="1056"/>
                </a:cubicBezTo>
                <a:close/>
                <a:moveTo>
                  <a:pt x="2178" y="2152"/>
                </a:moveTo>
                <a:cubicBezTo>
                  <a:pt x="2170" y="2158"/>
                  <a:pt x="2157" y="2168"/>
                  <a:pt x="2152" y="2174"/>
                </a:cubicBezTo>
                <a:lnTo>
                  <a:pt x="2152" y="2174"/>
                </a:lnTo>
                <a:cubicBezTo>
                  <a:pt x="2158" y="2172"/>
                  <a:pt x="2164" y="2172"/>
                  <a:pt x="2169" y="2172"/>
                </a:cubicBezTo>
                <a:lnTo>
                  <a:pt x="2178" y="2152"/>
                </a:lnTo>
                <a:close/>
                <a:moveTo>
                  <a:pt x="1450" y="2175"/>
                </a:moveTo>
                <a:lnTo>
                  <a:pt x="1450" y="2175"/>
                </a:lnTo>
                <a:cubicBezTo>
                  <a:pt x="1453" y="2175"/>
                  <a:pt x="1468" y="2183"/>
                  <a:pt x="1502" y="2205"/>
                </a:cubicBezTo>
                <a:cubicBezTo>
                  <a:pt x="1479" y="2205"/>
                  <a:pt x="1442" y="2175"/>
                  <a:pt x="1450" y="2175"/>
                </a:cubicBezTo>
                <a:close/>
                <a:moveTo>
                  <a:pt x="1635" y="971"/>
                </a:moveTo>
                <a:cubicBezTo>
                  <a:pt x="1702" y="971"/>
                  <a:pt x="1735" y="971"/>
                  <a:pt x="1802" y="1004"/>
                </a:cubicBezTo>
                <a:lnTo>
                  <a:pt x="1969" y="1038"/>
                </a:lnTo>
                <a:lnTo>
                  <a:pt x="2002" y="1071"/>
                </a:lnTo>
                <a:cubicBezTo>
                  <a:pt x="2069" y="1104"/>
                  <a:pt x="2102" y="1104"/>
                  <a:pt x="2135" y="1138"/>
                </a:cubicBezTo>
                <a:lnTo>
                  <a:pt x="2180" y="1160"/>
                </a:lnTo>
                <a:lnTo>
                  <a:pt x="2202" y="1204"/>
                </a:lnTo>
                <a:lnTo>
                  <a:pt x="2302" y="1304"/>
                </a:lnTo>
                <a:cubicBezTo>
                  <a:pt x="2302" y="1304"/>
                  <a:pt x="2283" y="1248"/>
                  <a:pt x="2288" y="1248"/>
                </a:cubicBezTo>
                <a:lnTo>
                  <a:pt x="2288" y="1248"/>
                </a:lnTo>
                <a:cubicBezTo>
                  <a:pt x="2290" y="1248"/>
                  <a:pt x="2294" y="1254"/>
                  <a:pt x="2302" y="1271"/>
                </a:cubicBezTo>
                <a:cubicBezTo>
                  <a:pt x="2302" y="1304"/>
                  <a:pt x="2336" y="1304"/>
                  <a:pt x="2336" y="1338"/>
                </a:cubicBezTo>
                <a:cubicBezTo>
                  <a:pt x="2336" y="1371"/>
                  <a:pt x="2336" y="1404"/>
                  <a:pt x="2369" y="1404"/>
                </a:cubicBezTo>
                <a:cubicBezTo>
                  <a:pt x="2373" y="1408"/>
                  <a:pt x="2375" y="1410"/>
                  <a:pt x="2377" y="1410"/>
                </a:cubicBezTo>
                <a:cubicBezTo>
                  <a:pt x="2386" y="1410"/>
                  <a:pt x="2359" y="1352"/>
                  <a:pt x="2359" y="1352"/>
                </a:cubicBezTo>
                <a:lnTo>
                  <a:pt x="2359" y="1352"/>
                </a:lnTo>
                <a:cubicBezTo>
                  <a:pt x="2359" y="1352"/>
                  <a:pt x="2362" y="1357"/>
                  <a:pt x="2369" y="1371"/>
                </a:cubicBezTo>
                <a:cubicBezTo>
                  <a:pt x="2402" y="1471"/>
                  <a:pt x="2402" y="1471"/>
                  <a:pt x="2402" y="1538"/>
                </a:cubicBezTo>
                <a:cubicBezTo>
                  <a:pt x="2402" y="1546"/>
                  <a:pt x="2402" y="1555"/>
                  <a:pt x="2402" y="1571"/>
                </a:cubicBezTo>
                <a:lnTo>
                  <a:pt x="2402" y="1705"/>
                </a:lnTo>
                <a:lnTo>
                  <a:pt x="2402" y="1771"/>
                </a:lnTo>
                <a:cubicBezTo>
                  <a:pt x="2402" y="1805"/>
                  <a:pt x="2369" y="1871"/>
                  <a:pt x="2369" y="1905"/>
                </a:cubicBezTo>
                <a:lnTo>
                  <a:pt x="2336" y="1972"/>
                </a:lnTo>
                <a:cubicBezTo>
                  <a:pt x="2336" y="2005"/>
                  <a:pt x="2269" y="2038"/>
                  <a:pt x="2269" y="2072"/>
                </a:cubicBezTo>
                <a:lnTo>
                  <a:pt x="2202" y="2105"/>
                </a:lnTo>
                <a:lnTo>
                  <a:pt x="2178" y="2152"/>
                </a:lnTo>
                <a:lnTo>
                  <a:pt x="2178" y="2152"/>
                </a:lnTo>
                <a:cubicBezTo>
                  <a:pt x="2182" y="2150"/>
                  <a:pt x="2186" y="2148"/>
                  <a:pt x="2187" y="2148"/>
                </a:cubicBezTo>
                <a:lnTo>
                  <a:pt x="2187" y="2148"/>
                </a:lnTo>
                <a:cubicBezTo>
                  <a:pt x="2190" y="2148"/>
                  <a:pt x="2186" y="2154"/>
                  <a:pt x="2169" y="2172"/>
                </a:cubicBezTo>
                <a:cubicBezTo>
                  <a:pt x="2159" y="2177"/>
                  <a:pt x="2153" y="2179"/>
                  <a:pt x="2151" y="2179"/>
                </a:cubicBezTo>
                <a:cubicBezTo>
                  <a:pt x="2149" y="2179"/>
                  <a:pt x="2149" y="2177"/>
                  <a:pt x="2152" y="2174"/>
                </a:cubicBezTo>
                <a:lnTo>
                  <a:pt x="2152" y="2174"/>
                </a:lnTo>
                <a:cubicBezTo>
                  <a:pt x="2116" y="2182"/>
                  <a:pt x="2064" y="2210"/>
                  <a:pt x="2035" y="2238"/>
                </a:cubicBezTo>
                <a:lnTo>
                  <a:pt x="1702" y="2238"/>
                </a:lnTo>
                <a:lnTo>
                  <a:pt x="1568" y="2205"/>
                </a:lnTo>
                <a:lnTo>
                  <a:pt x="1502" y="2205"/>
                </a:lnTo>
                <a:cubicBezTo>
                  <a:pt x="1468" y="2172"/>
                  <a:pt x="1402" y="2138"/>
                  <a:pt x="1368" y="2105"/>
                </a:cubicBezTo>
                <a:lnTo>
                  <a:pt x="1301" y="2072"/>
                </a:lnTo>
                <a:lnTo>
                  <a:pt x="1301" y="2072"/>
                </a:lnTo>
                <a:cubicBezTo>
                  <a:pt x="1301" y="2072"/>
                  <a:pt x="1301" y="2072"/>
                  <a:pt x="1301" y="2072"/>
                </a:cubicBezTo>
                <a:cubicBezTo>
                  <a:pt x="1268" y="2038"/>
                  <a:pt x="1235" y="2005"/>
                  <a:pt x="1201" y="1972"/>
                </a:cubicBezTo>
                <a:lnTo>
                  <a:pt x="1201" y="1938"/>
                </a:lnTo>
                <a:lnTo>
                  <a:pt x="1135" y="1805"/>
                </a:lnTo>
                <a:cubicBezTo>
                  <a:pt x="1101" y="1771"/>
                  <a:pt x="1101" y="1738"/>
                  <a:pt x="1068" y="1705"/>
                </a:cubicBezTo>
                <a:lnTo>
                  <a:pt x="1068" y="1638"/>
                </a:lnTo>
                <a:cubicBezTo>
                  <a:pt x="1068" y="1571"/>
                  <a:pt x="1068" y="1505"/>
                  <a:pt x="1068" y="1438"/>
                </a:cubicBezTo>
                <a:cubicBezTo>
                  <a:pt x="1101" y="1404"/>
                  <a:pt x="1101" y="1371"/>
                  <a:pt x="1068" y="1371"/>
                </a:cubicBezTo>
                <a:cubicBezTo>
                  <a:pt x="1068" y="1304"/>
                  <a:pt x="1101" y="1238"/>
                  <a:pt x="1135" y="1171"/>
                </a:cubicBezTo>
                <a:cubicBezTo>
                  <a:pt x="1135" y="1171"/>
                  <a:pt x="1135" y="1138"/>
                  <a:pt x="1168" y="1138"/>
                </a:cubicBezTo>
                <a:cubicBezTo>
                  <a:pt x="1168" y="1118"/>
                  <a:pt x="1168" y="1104"/>
                  <a:pt x="1168" y="1104"/>
                </a:cubicBezTo>
                <a:cubicBezTo>
                  <a:pt x="1201" y="1038"/>
                  <a:pt x="1235" y="1004"/>
                  <a:pt x="1268" y="971"/>
                </a:cubicBezTo>
                <a:close/>
                <a:moveTo>
                  <a:pt x="2084" y="2229"/>
                </a:moveTo>
                <a:cubicBezTo>
                  <a:pt x="2086" y="2229"/>
                  <a:pt x="2083" y="2231"/>
                  <a:pt x="2069" y="2238"/>
                </a:cubicBezTo>
                <a:lnTo>
                  <a:pt x="2052" y="2238"/>
                </a:lnTo>
                <a:cubicBezTo>
                  <a:pt x="2066" y="2234"/>
                  <a:pt x="2081" y="2229"/>
                  <a:pt x="2084" y="2229"/>
                </a:cubicBezTo>
                <a:close/>
                <a:moveTo>
                  <a:pt x="1340" y="1"/>
                </a:moveTo>
                <a:cubicBezTo>
                  <a:pt x="1305" y="1"/>
                  <a:pt x="1270" y="2"/>
                  <a:pt x="1235" y="3"/>
                </a:cubicBezTo>
                <a:cubicBezTo>
                  <a:pt x="1153" y="3"/>
                  <a:pt x="1077" y="26"/>
                  <a:pt x="1011" y="63"/>
                </a:cubicBezTo>
                <a:lnTo>
                  <a:pt x="1011" y="63"/>
                </a:lnTo>
                <a:cubicBezTo>
                  <a:pt x="1007" y="63"/>
                  <a:pt x="1003" y="63"/>
                  <a:pt x="999" y="63"/>
                </a:cubicBezTo>
                <a:cubicBezTo>
                  <a:pt x="890" y="63"/>
                  <a:pt x="774" y="104"/>
                  <a:pt x="668" y="204"/>
                </a:cubicBezTo>
                <a:lnTo>
                  <a:pt x="601" y="237"/>
                </a:lnTo>
                <a:cubicBezTo>
                  <a:pt x="167" y="704"/>
                  <a:pt x="1" y="1371"/>
                  <a:pt x="167" y="2005"/>
                </a:cubicBezTo>
                <a:cubicBezTo>
                  <a:pt x="376" y="2736"/>
                  <a:pt x="1056" y="3222"/>
                  <a:pt x="1790" y="3222"/>
                </a:cubicBezTo>
                <a:cubicBezTo>
                  <a:pt x="1993" y="3222"/>
                  <a:pt x="2200" y="3185"/>
                  <a:pt x="2402" y="3106"/>
                </a:cubicBezTo>
                <a:cubicBezTo>
                  <a:pt x="2669" y="2972"/>
                  <a:pt x="2936" y="2772"/>
                  <a:pt x="3103" y="2505"/>
                </a:cubicBezTo>
                <a:cubicBezTo>
                  <a:pt x="3403" y="1972"/>
                  <a:pt x="3403" y="1338"/>
                  <a:pt x="3103" y="837"/>
                </a:cubicBezTo>
                <a:cubicBezTo>
                  <a:pt x="2659" y="299"/>
                  <a:pt x="2005" y="1"/>
                  <a:pt x="1340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380" name="Google Shape;380;p10"/>
          <p:cNvSpPr/>
          <p:nvPr/>
        </p:nvSpPr>
        <p:spPr>
          <a:xfrm>
            <a:off x="3760113" y="695800"/>
            <a:ext cx="321925" cy="310900"/>
          </a:xfrm>
          <a:custGeom>
            <a:avLst/>
            <a:gdLst/>
            <a:ahLst/>
            <a:cxnLst/>
            <a:rect l="l" t="t" r="r" b="b"/>
            <a:pathLst>
              <a:path w="12877" h="12436" extrusionOk="0">
                <a:moveTo>
                  <a:pt x="5600" y="919"/>
                </a:moveTo>
                <a:cubicBezTo>
                  <a:pt x="6011" y="919"/>
                  <a:pt x="6242" y="1617"/>
                  <a:pt x="6272" y="1936"/>
                </a:cubicBezTo>
                <a:cubicBezTo>
                  <a:pt x="6338" y="2503"/>
                  <a:pt x="6338" y="3104"/>
                  <a:pt x="6272" y="3671"/>
                </a:cubicBezTo>
                <a:cubicBezTo>
                  <a:pt x="6205" y="4449"/>
                  <a:pt x="6019" y="5228"/>
                  <a:pt x="5725" y="5967"/>
                </a:cubicBezTo>
                <a:lnTo>
                  <a:pt x="5725" y="5967"/>
                </a:lnTo>
                <a:cubicBezTo>
                  <a:pt x="5713" y="5987"/>
                  <a:pt x="5702" y="6006"/>
                  <a:pt x="5690" y="6025"/>
                </a:cubicBezTo>
                <a:lnTo>
                  <a:pt x="5690" y="6025"/>
                </a:lnTo>
                <a:cubicBezTo>
                  <a:pt x="5502" y="5836"/>
                  <a:pt x="5353" y="5627"/>
                  <a:pt x="5236" y="5403"/>
                </a:cubicBezTo>
                <a:lnTo>
                  <a:pt x="5236" y="5403"/>
                </a:lnTo>
                <a:cubicBezTo>
                  <a:pt x="5163" y="4899"/>
                  <a:pt x="5042" y="4402"/>
                  <a:pt x="4856" y="3932"/>
                </a:cubicBezTo>
                <a:lnTo>
                  <a:pt x="4856" y="3932"/>
                </a:lnTo>
                <a:cubicBezTo>
                  <a:pt x="4843" y="3756"/>
                  <a:pt x="4837" y="3579"/>
                  <a:pt x="4837" y="3404"/>
                </a:cubicBezTo>
                <a:cubicBezTo>
                  <a:pt x="4837" y="2803"/>
                  <a:pt x="4704" y="1302"/>
                  <a:pt x="5404" y="969"/>
                </a:cubicBezTo>
                <a:cubicBezTo>
                  <a:pt x="5473" y="934"/>
                  <a:pt x="5539" y="919"/>
                  <a:pt x="5600" y="919"/>
                </a:cubicBezTo>
                <a:close/>
                <a:moveTo>
                  <a:pt x="2127" y="2545"/>
                </a:moveTo>
                <a:cubicBezTo>
                  <a:pt x="2894" y="2545"/>
                  <a:pt x="3611" y="3480"/>
                  <a:pt x="3917" y="4097"/>
                </a:cubicBezTo>
                <a:lnTo>
                  <a:pt x="3917" y="4097"/>
                </a:lnTo>
                <a:cubicBezTo>
                  <a:pt x="3967" y="4686"/>
                  <a:pt x="4094" y="5263"/>
                  <a:pt x="4350" y="5780"/>
                </a:cubicBezTo>
                <a:lnTo>
                  <a:pt x="4350" y="5780"/>
                </a:lnTo>
                <a:cubicBezTo>
                  <a:pt x="4367" y="5914"/>
                  <a:pt x="4381" y="6048"/>
                  <a:pt x="4390" y="6182"/>
                </a:cubicBezTo>
                <a:lnTo>
                  <a:pt x="4390" y="6182"/>
                </a:lnTo>
                <a:cubicBezTo>
                  <a:pt x="4175" y="6257"/>
                  <a:pt x="3964" y="6291"/>
                  <a:pt x="3758" y="6291"/>
                </a:cubicBezTo>
                <a:cubicBezTo>
                  <a:pt x="2917" y="6291"/>
                  <a:pt x="2175" y="5715"/>
                  <a:pt x="1735" y="4938"/>
                </a:cubicBezTo>
                <a:cubicBezTo>
                  <a:pt x="1401" y="4404"/>
                  <a:pt x="901" y="2937"/>
                  <a:pt x="1802" y="2603"/>
                </a:cubicBezTo>
                <a:cubicBezTo>
                  <a:pt x="1910" y="2563"/>
                  <a:pt x="2019" y="2545"/>
                  <a:pt x="2127" y="2545"/>
                </a:cubicBezTo>
                <a:close/>
                <a:moveTo>
                  <a:pt x="10594" y="3135"/>
                </a:moveTo>
                <a:cubicBezTo>
                  <a:pt x="10768" y="3135"/>
                  <a:pt x="10931" y="3176"/>
                  <a:pt x="11075" y="3270"/>
                </a:cubicBezTo>
                <a:cubicBezTo>
                  <a:pt x="11542" y="3571"/>
                  <a:pt x="11442" y="4338"/>
                  <a:pt x="11275" y="4805"/>
                </a:cubicBezTo>
                <a:cubicBezTo>
                  <a:pt x="11042" y="5338"/>
                  <a:pt x="10641" y="5772"/>
                  <a:pt x="10141" y="6072"/>
                </a:cubicBezTo>
                <a:cubicBezTo>
                  <a:pt x="9361" y="6563"/>
                  <a:pt x="8432" y="6681"/>
                  <a:pt x="7513" y="6695"/>
                </a:cubicBezTo>
                <a:lnTo>
                  <a:pt x="7513" y="6695"/>
                </a:lnTo>
                <a:cubicBezTo>
                  <a:pt x="7183" y="6649"/>
                  <a:pt x="6844" y="6634"/>
                  <a:pt x="6505" y="6634"/>
                </a:cubicBezTo>
                <a:cubicBezTo>
                  <a:pt x="6485" y="6634"/>
                  <a:pt x="6465" y="6634"/>
                  <a:pt x="6444" y="6634"/>
                </a:cubicBezTo>
                <a:lnTo>
                  <a:pt x="6444" y="6634"/>
                </a:lnTo>
                <a:cubicBezTo>
                  <a:pt x="6448" y="6627"/>
                  <a:pt x="6451" y="6620"/>
                  <a:pt x="6454" y="6612"/>
                </a:cubicBezTo>
                <a:lnTo>
                  <a:pt x="6454" y="6612"/>
                </a:lnTo>
                <a:cubicBezTo>
                  <a:pt x="6891" y="5864"/>
                  <a:pt x="7447" y="5182"/>
                  <a:pt x="8073" y="4605"/>
                </a:cubicBezTo>
                <a:cubicBezTo>
                  <a:pt x="8573" y="4160"/>
                  <a:pt x="9723" y="3135"/>
                  <a:pt x="10594" y="3135"/>
                </a:cubicBezTo>
                <a:close/>
                <a:moveTo>
                  <a:pt x="6540" y="7614"/>
                </a:moveTo>
                <a:cubicBezTo>
                  <a:pt x="6696" y="7616"/>
                  <a:pt x="6853" y="7618"/>
                  <a:pt x="7009" y="7618"/>
                </a:cubicBezTo>
                <a:cubicBezTo>
                  <a:pt x="7109" y="7618"/>
                  <a:pt x="7208" y="7617"/>
                  <a:pt x="7307" y="7616"/>
                </a:cubicBezTo>
                <a:lnTo>
                  <a:pt x="7307" y="7616"/>
                </a:lnTo>
                <a:cubicBezTo>
                  <a:pt x="7800" y="7665"/>
                  <a:pt x="8279" y="7802"/>
                  <a:pt x="8673" y="8140"/>
                </a:cubicBezTo>
                <a:cubicBezTo>
                  <a:pt x="9240" y="8641"/>
                  <a:pt x="9440" y="9475"/>
                  <a:pt x="9174" y="10209"/>
                </a:cubicBezTo>
                <a:cubicBezTo>
                  <a:pt x="9048" y="10586"/>
                  <a:pt x="8684" y="10845"/>
                  <a:pt x="8279" y="10845"/>
                </a:cubicBezTo>
                <a:cubicBezTo>
                  <a:pt x="8255" y="10845"/>
                  <a:pt x="8231" y="10844"/>
                  <a:pt x="8206" y="10842"/>
                </a:cubicBezTo>
                <a:cubicBezTo>
                  <a:pt x="7739" y="10776"/>
                  <a:pt x="7539" y="10109"/>
                  <a:pt x="7372" y="9742"/>
                </a:cubicBezTo>
                <a:cubicBezTo>
                  <a:pt x="7052" y="9048"/>
                  <a:pt x="6775" y="8333"/>
                  <a:pt x="6540" y="7614"/>
                </a:cubicBezTo>
                <a:close/>
                <a:moveTo>
                  <a:pt x="4520" y="7290"/>
                </a:moveTo>
                <a:cubicBezTo>
                  <a:pt x="4587" y="7326"/>
                  <a:pt x="4659" y="7354"/>
                  <a:pt x="4737" y="7373"/>
                </a:cubicBezTo>
                <a:cubicBezTo>
                  <a:pt x="4772" y="7381"/>
                  <a:pt x="4807" y="7385"/>
                  <a:pt x="4841" y="7385"/>
                </a:cubicBezTo>
                <a:cubicBezTo>
                  <a:pt x="4946" y="7385"/>
                  <a:pt x="5045" y="7351"/>
                  <a:pt x="5128" y="7294"/>
                </a:cubicBezTo>
                <a:lnTo>
                  <a:pt x="5128" y="7294"/>
                </a:lnTo>
                <a:cubicBezTo>
                  <a:pt x="5147" y="7485"/>
                  <a:pt x="5281" y="7643"/>
                  <a:pt x="5447" y="7709"/>
                </a:cubicBezTo>
                <a:lnTo>
                  <a:pt x="5447" y="7709"/>
                </a:lnTo>
                <a:cubicBezTo>
                  <a:pt x="5420" y="8415"/>
                  <a:pt x="5227" y="9122"/>
                  <a:pt x="4904" y="9742"/>
                </a:cubicBezTo>
                <a:cubicBezTo>
                  <a:pt x="4737" y="10109"/>
                  <a:pt x="4504" y="10409"/>
                  <a:pt x="4237" y="10709"/>
                </a:cubicBezTo>
                <a:cubicBezTo>
                  <a:pt x="4062" y="10913"/>
                  <a:pt x="3659" y="11446"/>
                  <a:pt x="3338" y="11446"/>
                </a:cubicBezTo>
                <a:cubicBezTo>
                  <a:pt x="3290" y="11446"/>
                  <a:pt x="3245" y="11435"/>
                  <a:pt x="3203" y="11409"/>
                </a:cubicBezTo>
                <a:cubicBezTo>
                  <a:pt x="2869" y="11243"/>
                  <a:pt x="2836" y="10509"/>
                  <a:pt x="2836" y="10209"/>
                </a:cubicBezTo>
                <a:cubicBezTo>
                  <a:pt x="2836" y="9808"/>
                  <a:pt x="2936" y="9408"/>
                  <a:pt x="3103" y="9074"/>
                </a:cubicBezTo>
                <a:cubicBezTo>
                  <a:pt x="3479" y="8403"/>
                  <a:pt x="3963" y="7797"/>
                  <a:pt x="4520" y="7290"/>
                </a:cubicBezTo>
                <a:close/>
                <a:moveTo>
                  <a:pt x="5546" y="1"/>
                </a:moveTo>
                <a:cubicBezTo>
                  <a:pt x="5443" y="1"/>
                  <a:pt x="5340" y="12"/>
                  <a:pt x="5237" y="35"/>
                </a:cubicBezTo>
                <a:cubicBezTo>
                  <a:pt x="4173" y="294"/>
                  <a:pt x="3977" y="1521"/>
                  <a:pt x="3922" y="2496"/>
                </a:cubicBezTo>
                <a:lnTo>
                  <a:pt x="3922" y="2496"/>
                </a:lnTo>
                <a:cubicBezTo>
                  <a:pt x="3405" y="2006"/>
                  <a:pt x="2709" y="1609"/>
                  <a:pt x="2036" y="1609"/>
                </a:cubicBezTo>
                <a:cubicBezTo>
                  <a:pt x="1674" y="1609"/>
                  <a:pt x="1318" y="1724"/>
                  <a:pt x="1001" y="2003"/>
                </a:cubicBezTo>
                <a:cubicBezTo>
                  <a:pt x="0" y="2837"/>
                  <a:pt x="334" y="4438"/>
                  <a:pt x="901" y="5439"/>
                </a:cubicBezTo>
                <a:cubicBezTo>
                  <a:pt x="1421" y="6321"/>
                  <a:pt x="2310" y="7035"/>
                  <a:pt x="3297" y="7205"/>
                </a:cubicBezTo>
                <a:lnTo>
                  <a:pt x="3297" y="7205"/>
                </a:lnTo>
                <a:cubicBezTo>
                  <a:pt x="2731" y="7808"/>
                  <a:pt x="2251" y="8488"/>
                  <a:pt x="2035" y="9308"/>
                </a:cubicBezTo>
                <a:cubicBezTo>
                  <a:pt x="1768" y="10242"/>
                  <a:pt x="1835" y="11776"/>
                  <a:pt x="2836" y="12310"/>
                </a:cubicBezTo>
                <a:cubicBezTo>
                  <a:pt x="2984" y="12397"/>
                  <a:pt x="3137" y="12435"/>
                  <a:pt x="3291" y="12435"/>
                </a:cubicBezTo>
                <a:cubicBezTo>
                  <a:pt x="4144" y="12435"/>
                  <a:pt x="5042" y="11264"/>
                  <a:pt x="5438" y="10642"/>
                </a:cubicBezTo>
                <a:cubicBezTo>
                  <a:pt x="5725" y="10197"/>
                  <a:pt x="5944" y="9721"/>
                  <a:pt x="6095" y="9227"/>
                </a:cubicBezTo>
                <a:lnTo>
                  <a:pt x="6095" y="9227"/>
                </a:lnTo>
                <a:cubicBezTo>
                  <a:pt x="6120" y="9287"/>
                  <a:pt x="6146" y="9348"/>
                  <a:pt x="6171" y="9408"/>
                </a:cubicBezTo>
                <a:cubicBezTo>
                  <a:pt x="6372" y="10008"/>
                  <a:pt x="6672" y="10609"/>
                  <a:pt x="7039" y="11176"/>
                </a:cubicBezTo>
                <a:cubicBezTo>
                  <a:pt x="7372" y="11592"/>
                  <a:pt x="7815" y="11778"/>
                  <a:pt x="8262" y="11778"/>
                </a:cubicBezTo>
                <a:cubicBezTo>
                  <a:pt x="8889" y="11778"/>
                  <a:pt x="9524" y="11413"/>
                  <a:pt x="9874" y="10809"/>
                </a:cubicBezTo>
                <a:cubicBezTo>
                  <a:pt x="10408" y="9842"/>
                  <a:pt x="10274" y="8641"/>
                  <a:pt x="9574" y="7774"/>
                </a:cubicBezTo>
                <a:cubicBezTo>
                  <a:pt x="9468" y="7638"/>
                  <a:pt x="9354" y="7518"/>
                  <a:pt x="9233" y="7412"/>
                </a:cubicBezTo>
                <a:lnTo>
                  <a:pt x="9233" y="7412"/>
                </a:lnTo>
                <a:cubicBezTo>
                  <a:pt x="9892" y="7257"/>
                  <a:pt x="10518" y="6990"/>
                  <a:pt x="11075" y="6539"/>
                </a:cubicBezTo>
                <a:cubicBezTo>
                  <a:pt x="12076" y="5705"/>
                  <a:pt x="12876" y="3971"/>
                  <a:pt x="11909" y="2803"/>
                </a:cubicBezTo>
                <a:cubicBezTo>
                  <a:pt x="11558" y="2373"/>
                  <a:pt x="11118" y="2208"/>
                  <a:pt x="10652" y="2208"/>
                </a:cubicBezTo>
                <a:cubicBezTo>
                  <a:pt x="9747" y="2208"/>
                  <a:pt x="8745" y="2830"/>
                  <a:pt x="8106" y="3337"/>
                </a:cubicBezTo>
                <a:cubicBezTo>
                  <a:pt x="7769" y="3594"/>
                  <a:pt x="7448" y="3873"/>
                  <a:pt x="7147" y="4171"/>
                </a:cubicBezTo>
                <a:lnTo>
                  <a:pt x="7147" y="4171"/>
                </a:lnTo>
                <a:cubicBezTo>
                  <a:pt x="7208" y="3742"/>
                  <a:pt x="7239" y="3307"/>
                  <a:pt x="7239" y="2870"/>
                </a:cubicBezTo>
                <a:cubicBezTo>
                  <a:pt x="7239" y="2136"/>
                  <a:pt x="7239" y="1336"/>
                  <a:pt x="6839" y="735"/>
                </a:cubicBezTo>
                <a:cubicBezTo>
                  <a:pt x="6534" y="265"/>
                  <a:pt x="6046" y="1"/>
                  <a:pt x="5546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381" name="Google Shape;381;p10"/>
          <p:cNvSpPr/>
          <p:nvPr/>
        </p:nvSpPr>
        <p:spPr>
          <a:xfrm>
            <a:off x="1637488" y="4640213"/>
            <a:ext cx="109275" cy="114525"/>
          </a:xfrm>
          <a:custGeom>
            <a:avLst/>
            <a:gdLst/>
            <a:ahLst/>
            <a:cxnLst/>
            <a:rect l="l" t="t" r="r" b="b"/>
            <a:pathLst>
              <a:path w="4371" h="4581" extrusionOk="0">
                <a:moveTo>
                  <a:pt x="1702" y="1062"/>
                </a:moveTo>
                <a:cubicBezTo>
                  <a:pt x="1780" y="1119"/>
                  <a:pt x="1875" y="1151"/>
                  <a:pt x="1969" y="1151"/>
                </a:cubicBezTo>
                <a:lnTo>
                  <a:pt x="2002" y="1151"/>
                </a:lnTo>
                <a:lnTo>
                  <a:pt x="2102" y="1185"/>
                </a:lnTo>
                <a:cubicBezTo>
                  <a:pt x="2169" y="1185"/>
                  <a:pt x="2236" y="1218"/>
                  <a:pt x="2336" y="1218"/>
                </a:cubicBezTo>
                <a:cubicBezTo>
                  <a:pt x="2436" y="1285"/>
                  <a:pt x="2569" y="1352"/>
                  <a:pt x="2670" y="1418"/>
                </a:cubicBezTo>
                <a:cubicBezTo>
                  <a:pt x="2770" y="1485"/>
                  <a:pt x="2870" y="1552"/>
                  <a:pt x="2936" y="1652"/>
                </a:cubicBezTo>
                <a:cubicBezTo>
                  <a:pt x="3003" y="1752"/>
                  <a:pt x="3070" y="1852"/>
                  <a:pt x="3137" y="1952"/>
                </a:cubicBezTo>
                <a:cubicBezTo>
                  <a:pt x="3170" y="1985"/>
                  <a:pt x="3170" y="2052"/>
                  <a:pt x="3203" y="2085"/>
                </a:cubicBezTo>
                <a:cubicBezTo>
                  <a:pt x="3203" y="2152"/>
                  <a:pt x="3237" y="2219"/>
                  <a:pt x="3237" y="2286"/>
                </a:cubicBezTo>
                <a:lnTo>
                  <a:pt x="3237" y="2319"/>
                </a:lnTo>
                <a:cubicBezTo>
                  <a:pt x="3237" y="2352"/>
                  <a:pt x="3237" y="2386"/>
                  <a:pt x="3237" y="2419"/>
                </a:cubicBezTo>
                <a:cubicBezTo>
                  <a:pt x="3237" y="2519"/>
                  <a:pt x="3237" y="2586"/>
                  <a:pt x="3237" y="2686"/>
                </a:cubicBezTo>
                <a:cubicBezTo>
                  <a:pt x="3237" y="2675"/>
                  <a:pt x="3236" y="2670"/>
                  <a:pt x="3234" y="2670"/>
                </a:cubicBezTo>
                <a:cubicBezTo>
                  <a:pt x="3227" y="2670"/>
                  <a:pt x="3203" y="2791"/>
                  <a:pt x="3203" y="2819"/>
                </a:cubicBezTo>
                <a:cubicBezTo>
                  <a:pt x="3203" y="2886"/>
                  <a:pt x="3170" y="2953"/>
                  <a:pt x="3137" y="2986"/>
                </a:cubicBezTo>
                <a:cubicBezTo>
                  <a:pt x="3146" y="2976"/>
                  <a:pt x="3150" y="2972"/>
                  <a:pt x="3151" y="2972"/>
                </a:cubicBezTo>
                <a:lnTo>
                  <a:pt x="3151" y="2972"/>
                </a:lnTo>
                <a:cubicBezTo>
                  <a:pt x="3153" y="2972"/>
                  <a:pt x="3137" y="2996"/>
                  <a:pt x="3137" y="3019"/>
                </a:cubicBezTo>
                <a:lnTo>
                  <a:pt x="3103" y="3119"/>
                </a:lnTo>
                <a:cubicBezTo>
                  <a:pt x="3070" y="3186"/>
                  <a:pt x="3036" y="3220"/>
                  <a:pt x="3003" y="3253"/>
                </a:cubicBezTo>
                <a:cubicBezTo>
                  <a:pt x="2936" y="3320"/>
                  <a:pt x="2903" y="3353"/>
                  <a:pt x="2836" y="3386"/>
                </a:cubicBezTo>
                <a:lnTo>
                  <a:pt x="2770" y="3453"/>
                </a:lnTo>
                <a:lnTo>
                  <a:pt x="2670" y="3520"/>
                </a:lnTo>
                <a:cubicBezTo>
                  <a:pt x="2603" y="3520"/>
                  <a:pt x="2536" y="3553"/>
                  <a:pt x="2469" y="3553"/>
                </a:cubicBezTo>
                <a:cubicBezTo>
                  <a:pt x="2469" y="3553"/>
                  <a:pt x="2395" y="3568"/>
                  <a:pt x="2366" y="3568"/>
                </a:cubicBezTo>
                <a:cubicBezTo>
                  <a:pt x="2351" y="3568"/>
                  <a:pt x="2347" y="3564"/>
                  <a:pt x="2369" y="3553"/>
                </a:cubicBezTo>
                <a:lnTo>
                  <a:pt x="2303" y="3553"/>
                </a:lnTo>
                <a:cubicBezTo>
                  <a:pt x="2286" y="3570"/>
                  <a:pt x="2261" y="3578"/>
                  <a:pt x="2232" y="3578"/>
                </a:cubicBezTo>
                <a:cubicBezTo>
                  <a:pt x="2203" y="3578"/>
                  <a:pt x="2169" y="3570"/>
                  <a:pt x="2136" y="3553"/>
                </a:cubicBezTo>
                <a:lnTo>
                  <a:pt x="2002" y="3553"/>
                </a:lnTo>
                <a:lnTo>
                  <a:pt x="1902" y="3520"/>
                </a:lnTo>
                <a:lnTo>
                  <a:pt x="1869" y="3520"/>
                </a:lnTo>
                <a:cubicBezTo>
                  <a:pt x="1369" y="3253"/>
                  <a:pt x="1068" y="2753"/>
                  <a:pt x="1068" y="2185"/>
                </a:cubicBezTo>
                <a:cubicBezTo>
                  <a:pt x="1068" y="1885"/>
                  <a:pt x="1168" y="1618"/>
                  <a:pt x="1335" y="1385"/>
                </a:cubicBezTo>
                <a:cubicBezTo>
                  <a:pt x="1437" y="1262"/>
                  <a:pt x="1565" y="1152"/>
                  <a:pt x="1702" y="1062"/>
                </a:cubicBezTo>
                <a:close/>
                <a:moveTo>
                  <a:pt x="1857" y="0"/>
                </a:moveTo>
                <a:cubicBezTo>
                  <a:pt x="1817" y="0"/>
                  <a:pt x="1776" y="6"/>
                  <a:pt x="1736" y="17"/>
                </a:cubicBezTo>
                <a:cubicBezTo>
                  <a:pt x="902" y="284"/>
                  <a:pt x="301" y="985"/>
                  <a:pt x="168" y="1852"/>
                </a:cubicBezTo>
                <a:cubicBezTo>
                  <a:pt x="1" y="2753"/>
                  <a:pt x="368" y="3687"/>
                  <a:pt x="1102" y="4254"/>
                </a:cubicBezTo>
                <a:cubicBezTo>
                  <a:pt x="1429" y="4472"/>
                  <a:pt x="1814" y="4581"/>
                  <a:pt x="2199" y="4581"/>
                </a:cubicBezTo>
                <a:cubicBezTo>
                  <a:pt x="2640" y="4581"/>
                  <a:pt x="3081" y="4438"/>
                  <a:pt x="3437" y="4154"/>
                </a:cubicBezTo>
                <a:cubicBezTo>
                  <a:pt x="4104" y="3620"/>
                  <a:pt x="4371" y="2719"/>
                  <a:pt x="4104" y="1885"/>
                </a:cubicBezTo>
                <a:cubicBezTo>
                  <a:pt x="3834" y="1046"/>
                  <a:pt x="3133" y="422"/>
                  <a:pt x="2268" y="256"/>
                </a:cubicBezTo>
                <a:lnTo>
                  <a:pt x="2268" y="256"/>
                </a:lnTo>
                <a:cubicBezTo>
                  <a:pt x="2188" y="93"/>
                  <a:pt x="2024" y="0"/>
                  <a:pt x="1857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382" name="Google Shape;382;p10"/>
          <p:cNvGrpSpPr/>
          <p:nvPr/>
        </p:nvGrpSpPr>
        <p:grpSpPr>
          <a:xfrm>
            <a:off x="256000" y="2742800"/>
            <a:ext cx="311900" cy="314700"/>
            <a:chOff x="8571050" y="1873050"/>
            <a:chExt cx="311900" cy="314700"/>
          </a:xfrm>
        </p:grpSpPr>
        <p:sp>
          <p:nvSpPr>
            <p:cNvPr id="383" name="Google Shape;383;p10"/>
            <p:cNvSpPr/>
            <p:nvPr/>
          </p:nvSpPr>
          <p:spPr>
            <a:xfrm>
              <a:off x="8571050" y="1873050"/>
              <a:ext cx="311900" cy="314700"/>
            </a:xfrm>
            <a:custGeom>
              <a:avLst/>
              <a:gdLst/>
              <a:ahLst/>
              <a:cxnLst/>
              <a:rect l="l" t="t" r="r" b="b"/>
              <a:pathLst>
                <a:path w="12476" h="12588" extrusionOk="0">
                  <a:moveTo>
                    <a:pt x="6515" y="929"/>
                  </a:moveTo>
                  <a:cubicBezTo>
                    <a:pt x="7071" y="929"/>
                    <a:pt x="7622" y="1043"/>
                    <a:pt x="8139" y="1298"/>
                  </a:cubicBezTo>
                  <a:cubicBezTo>
                    <a:pt x="8210" y="1327"/>
                    <a:pt x="8279" y="1340"/>
                    <a:pt x="8345" y="1340"/>
                  </a:cubicBezTo>
                  <a:cubicBezTo>
                    <a:pt x="8479" y="1340"/>
                    <a:pt x="8599" y="1286"/>
                    <a:pt x="8691" y="1204"/>
                  </a:cubicBezTo>
                  <a:lnTo>
                    <a:pt x="8691" y="1204"/>
                  </a:lnTo>
                  <a:cubicBezTo>
                    <a:pt x="8751" y="1239"/>
                    <a:pt x="8804" y="1285"/>
                    <a:pt x="8873" y="1331"/>
                  </a:cubicBezTo>
                  <a:cubicBezTo>
                    <a:pt x="9107" y="1498"/>
                    <a:pt x="9307" y="1665"/>
                    <a:pt x="9507" y="1865"/>
                  </a:cubicBezTo>
                  <a:cubicBezTo>
                    <a:pt x="9907" y="2265"/>
                    <a:pt x="10241" y="2699"/>
                    <a:pt x="10508" y="3166"/>
                  </a:cubicBezTo>
                  <a:cubicBezTo>
                    <a:pt x="11108" y="4267"/>
                    <a:pt x="11408" y="5468"/>
                    <a:pt x="11442" y="6735"/>
                  </a:cubicBezTo>
                  <a:cubicBezTo>
                    <a:pt x="11475" y="7936"/>
                    <a:pt x="11442" y="9404"/>
                    <a:pt x="10508" y="10304"/>
                  </a:cubicBezTo>
                  <a:cubicBezTo>
                    <a:pt x="9674" y="11038"/>
                    <a:pt x="8640" y="11505"/>
                    <a:pt x="7539" y="11605"/>
                  </a:cubicBezTo>
                  <a:cubicBezTo>
                    <a:pt x="7275" y="11644"/>
                    <a:pt x="7012" y="11662"/>
                    <a:pt x="6751" y="11662"/>
                  </a:cubicBezTo>
                  <a:cubicBezTo>
                    <a:pt x="4966" y="11662"/>
                    <a:pt x="3287" y="10784"/>
                    <a:pt x="2268" y="9270"/>
                  </a:cubicBezTo>
                  <a:cubicBezTo>
                    <a:pt x="1101" y="7569"/>
                    <a:pt x="1034" y="5368"/>
                    <a:pt x="2035" y="3566"/>
                  </a:cubicBezTo>
                  <a:cubicBezTo>
                    <a:pt x="2924" y="2093"/>
                    <a:pt x="4742" y="929"/>
                    <a:pt x="6515" y="929"/>
                  </a:cubicBezTo>
                  <a:close/>
                  <a:moveTo>
                    <a:pt x="6555" y="0"/>
                  </a:moveTo>
                  <a:cubicBezTo>
                    <a:pt x="4670" y="0"/>
                    <a:pt x="2774" y="1021"/>
                    <a:pt x="1635" y="2499"/>
                  </a:cubicBezTo>
                  <a:cubicBezTo>
                    <a:pt x="100" y="4567"/>
                    <a:pt x="0" y="7336"/>
                    <a:pt x="1334" y="9537"/>
                  </a:cubicBezTo>
                  <a:cubicBezTo>
                    <a:pt x="2520" y="11456"/>
                    <a:pt x="4636" y="12587"/>
                    <a:pt x="6855" y="12587"/>
                  </a:cubicBezTo>
                  <a:cubicBezTo>
                    <a:pt x="7259" y="12587"/>
                    <a:pt x="7667" y="12550"/>
                    <a:pt x="8073" y="12473"/>
                  </a:cubicBezTo>
                  <a:cubicBezTo>
                    <a:pt x="9407" y="12239"/>
                    <a:pt x="10641" y="11539"/>
                    <a:pt x="11542" y="10505"/>
                  </a:cubicBezTo>
                  <a:cubicBezTo>
                    <a:pt x="12476" y="9337"/>
                    <a:pt x="12442" y="7469"/>
                    <a:pt x="12309" y="6035"/>
                  </a:cubicBezTo>
                  <a:cubicBezTo>
                    <a:pt x="12209" y="4434"/>
                    <a:pt x="11608" y="2866"/>
                    <a:pt x="10574" y="1632"/>
                  </a:cubicBezTo>
                  <a:cubicBezTo>
                    <a:pt x="10074" y="1031"/>
                    <a:pt x="9507" y="531"/>
                    <a:pt x="8806" y="197"/>
                  </a:cubicBezTo>
                  <a:cubicBezTo>
                    <a:pt x="8667" y="128"/>
                    <a:pt x="8499" y="91"/>
                    <a:pt x="8331" y="91"/>
                  </a:cubicBezTo>
                  <a:cubicBezTo>
                    <a:pt x="8179" y="91"/>
                    <a:pt x="8029" y="121"/>
                    <a:pt x="7902" y="185"/>
                  </a:cubicBezTo>
                  <a:lnTo>
                    <a:pt x="7902" y="185"/>
                  </a:lnTo>
                  <a:cubicBezTo>
                    <a:pt x="7461" y="59"/>
                    <a:pt x="7008" y="0"/>
                    <a:pt x="655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84" name="Google Shape;384;p10"/>
            <p:cNvSpPr/>
            <p:nvPr/>
          </p:nvSpPr>
          <p:spPr>
            <a:xfrm>
              <a:off x="8662775" y="1977975"/>
              <a:ext cx="28375" cy="42475"/>
            </a:xfrm>
            <a:custGeom>
              <a:avLst/>
              <a:gdLst/>
              <a:ahLst/>
              <a:cxnLst/>
              <a:rect l="l" t="t" r="r" b="b"/>
              <a:pathLst>
                <a:path w="1135" h="1699" extrusionOk="0">
                  <a:moveTo>
                    <a:pt x="617" y="0"/>
                  </a:moveTo>
                  <a:cubicBezTo>
                    <a:pt x="537" y="0"/>
                    <a:pt x="463" y="29"/>
                    <a:pt x="401" y="70"/>
                  </a:cubicBezTo>
                  <a:cubicBezTo>
                    <a:pt x="267" y="136"/>
                    <a:pt x="201" y="237"/>
                    <a:pt x="167" y="337"/>
                  </a:cubicBezTo>
                  <a:lnTo>
                    <a:pt x="145" y="437"/>
                  </a:lnTo>
                  <a:lnTo>
                    <a:pt x="145" y="437"/>
                  </a:lnTo>
                  <a:cubicBezTo>
                    <a:pt x="127" y="470"/>
                    <a:pt x="112" y="503"/>
                    <a:pt x="101" y="537"/>
                  </a:cubicBezTo>
                  <a:lnTo>
                    <a:pt x="0" y="1104"/>
                  </a:lnTo>
                  <a:cubicBezTo>
                    <a:pt x="0" y="1171"/>
                    <a:pt x="0" y="1237"/>
                    <a:pt x="0" y="1271"/>
                  </a:cubicBezTo>
                  <a:cubicBezTo>
                    <a:pt x="0" y="1337"/>
                    <a:pt x="34" y="1404"/>
                    <a:pt x="67" y="1471"/>
                  </a:cubicBezTo>
                  <a:cubicBezTo>
                    <a:pt x="159" y="1608"/>
                    <a:pt x="313" y="1698"/>
                    <a:pt x="476" y="1698"/>
                  </a:cubicBezTo>
                  <a:cubicBezTo>
                    <a:pt x="551" y="1698"/>
                    <a:pt x="628" y="1679"/>
                    <a:pt x="701" y="1638"/>
                  </a:cubicBezTo>
                  <a:cubicBezTo>
                    <a:pt x="801" y="1571"/>
                    <a:pt x="901" y="1471"/>
                    <a:pt x="934" y="1337"/>
                  </a:cubicBezTo>
                  <a:cubicBezTo>
                    <a:pt x="968" y="1104"/>
                    <a:pt x="1035" y="837"/>
                    <a:pt x="1101" y="603"/>
                  </a:cubicBezTo>
                  <a:cubicBezTo>
                    <a:pt x="1135" y="470"/>
                    <a:pt x="1101" y="337"/>
                    <a:pt x="1035" y="237"/>
                  </a:cubicBezTo>
                  <a:cubicBezTo>
                    <a:pt x="968" y="136"/>
                    <a:pt x="868" y="36"/>
                    <a:pt x="768" y="36"/>
                  </a:cubicBezTo>
                  <a:cubicBezTo>
                    <a:pt x="717" y="11"/>
                    <a:pt x="666" y="0"/>
                    <a:pt x="61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85" name="Google Shape;385;p10"/>
            <p:cNvSpPr/>
            <p:nvPr/>
          </p:nvSpPr>
          <p:spPr>
            <a:xfrm>
              <a:off x="8738650" y="1982725"/>
              <a:ext cx="30900" cy="44550"/>
            </a:xfrm>
            <a:custGeom>
              <a:avLst/>
              <a:gdLst/>
              <a:ahLst/>
              <a:cxnLst/>
              <a:rect l="l" t="t" r="r" b="b"/>
              <a:pathLst>
                <a:path w="1236" h="1782" extrusionOk="0">
                  <a:moveTo>
                    <a:pt x="781" y="0"/>
                  </a:moveTo>
                  <a:cubicBezTo>
                    <a:pt x="697" y="0"/>
                    <a:pt x="599" y="31"/>
                    <a:pt x="501" y="80"/>
                  </a:cubicBezTo>
                  <a:cubicBezTo>
                    <a:pt x="469" y="102"/>
                    <a:pt x="440" y="127"/>
                    <a:pt x="414" y="154"/>
                  </a:cubicBezTo>
                  <a:lnTo>
                    <a:pt x="414" y="154"/>
                  </a:lnTo>
                  <a:cubicBezTo>
                    <a:pt x="321" y="194"/>
                    <a:pt x="232" y="289"/>
                    <a:pt x="201" y="413"/>
                  </a:cubicBezTo>
                  <a:cubicBezTo>
                    <a:pt x="168" y="680"/>
                    <a:pt x="101" y="947"/>
                    <a:pt x="34" y="1181"/>
                  </a:cubicBezTo>
                  <a:cubicBezTo>
                    <a:pt x="1" y="1314"/>
                    <a:pt x="34" y="1448"/>
                    <a:pt x="68" y="1548"/>
                  </a:cubicBezTo>
                  <a:cubicBezTo>
                    <a:pt x="134" y="1648"/>
                    <a:pt x="234" y="1748"/>
                    <a:pt x="368" y="1781"/>
                  </a:cubicBezTo>
                  <a:cubicBezTo>
                    <a:pt x="468" y="1781"/>
                    <a:pt x="601" y="1781"/>
                    <a:pt x="735" y="1714"/>
                  </a:cubicBezTo>
                  <a:cubicBezTo>
                    <a:pt x="835" y="1648"/>
                    <a:pt x="902" y="1548"/>
                    <a:pt x="935" y="1448"/>
                  </a:cubicBezTo>
                  <a:cubicBezTo>
                    <a:pt x="1035" y="1147"/>
                    <a:pt x="1135" y="880"/>
                    <a:pt x="1202" y="614"/>
                  </a:cubicBezTo>
                  <a:cubicBezTo>
                    <a:pt x="1235" y="480"/>
                    <a:pt x="1235" y="347"/>
                    <a:pt x="1168" y="247"/>
                  </a:cubicBezTo>
                  <a:cubicBezTo>
                    <a:pt x="1102" y="147"/>
                    <a:pt x="1002" y="47"/>
                    <a:pt x="868" y="13"/>
                  </a:cubicBezTo>
                  <a:cubicBezTo>
                    <a:pt x="841" y="4"/>
                    <a:pt x="812" y="0"/>
                    <a:pt x="78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86" name="Google Shape;386;p10"/>
            <p:cNvSpPr/>
            <p:nvPr/>
          </p:nvSpPr>
          <p:spPr>
            <a:xfrm>
              <a:off x="8636225" y="2044500"/>
              <a:ext cx="150825" cy="63025"/>
            </a:xfrm>
            <a:custGeom>
              <a:avLst/>
              <a:gdLst/>
              <a:ahLst/>
              <a:cxnLst/>
              <a:rect l="l" t="t" r="r" b="b"/>
              <a:pathLst>
                <a:path w="6033" h="2521" extrusionOk="0">
                  <a:moveTo>
                    <a:pt x="617" y="1"/>
                  </a:moveTo>
                  <a:cubicBezTo>
                    <a:pt x="314" y="1"/>
                    <a:pt x="1" y="262"/>
                    <a:pt x="162" y="644"/>
                  </a:cubicBezTo>
                  <a:cubicBezTo>
                    <a:pt x="362" y="1912"/>
                    <a:pt x="1696" y="2446"/>
                    <a:pt x="2830" y="2512"/>
                  </a:cubicBezTo>
                  <a:cubicBezTo>
                    <a:pt x="2931" y="2518"/>
                    <a:pt x="3031" y="2520"/>
                    <a:pt x="3131" y="2520"/>
                  </a:cubicBezTo>
                  <a:cubicBezTo>
                    <a:pt x="3663" y="2520"/>
                    <a:pt x="4188" y="2442"/>
                    <a:pt x="4665" y="2246"/>
                  </a:cubicBezTo>
                  <a:cubicBezTo>
                    <a:pt x="5232" y="2012"/>
                    <a:pt x="5666" y="1578"/>
                    <a:pt x="5933" y="1045"/>
                  </a:cubicBezTo>
                  <a:cubicBezTo>
                    <a:pt x="6033" y="811"/>
                    <a:pt x="5966" y="544"/>
                    <a:pt x="5766" y="411"/>
                  </a:cubicBezTo>
                  <a:cubicBezTo>
                    <a:pt x="5683" y="364"/>
                    <a:pt x="5592" y="341"/>
                    <a:pt x="5504" y="341"/>
                  </a:cubicBezTo>
                  <a:cubicBezTo>
                    <a:pt x="5345" y="341"/>
                    <a:pt x="5197" y="415"/>
                    <a:pt x="5132" y="544"/>
                  </a:cubicBezTo>
                  <a:cubicBezTo>
                    <a:pt x="4965" y="945"/>
                    <a:pt x="4665" y="1245"/>
                    <a:pt x="4298" y="1378"/>
                  </a:cubicBezTo>
                  <a:cubicBezTo>
                    <a:pt x="3937" y="1517"/>
                    <a:pt x="3552" y="1587"/>
                    <a:pt x="3164" y="1587"/>
                  </a:cubicBezTo>
                  <a:cubicBezTo>
                    <a:pt x="3086" y="1587"/>
                    <a:pt x="3008" y="1584"/>
                    <a:pt x="2930" y="1578"/>
                  </a:cubicBezTo>
                  <a:cubicBezTo>
                    <a:pt x="2163" y="1545"/>
                    <a:pt x="1196" y="1278"/>
                    <a:pt x="1062" y="378"/>
                  </a:cubicBezTo>
                  <a:cubicBezTo>
                    <a:pt x="1010" y="113"/>
                    <a:pt x="815" y="1"/>
                    <a:pt x="61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387" name="Google Shape;387;p10"/>
          <p:cNvGrpSpPr/>
          <p:nvPr/>
        </p:nvGrpSpPr>
        <p:grpSpPr>
          <a:xfrm flipH="1">
            <a:off x="1503200" y="3929775"/>
            <a:ext cx="529900" cy="149350"/>
            <a:chOff x="3898800" y="2624300"/>
            <a:chExt cx="529900" cy="149350"/>
          </a:xfrm>
        </p:grpSpPr>
        <p:sp>
          <p:nvSpPr>
            <p:cNvPr id="388" name="Google Shape;388;p10"/>
            <p:cNvSpPr/>
            <p:nvPr/>
          </p:nvSpPr>
          <p:spPr>
            <a:xfrm>
              <a:off x="3916975" y="2666775"/>
              <a:ext cx="511725" cy="65425"/>
            </a:xfrm>
            <a:custGeom>
              <a:avLst/>
              <a:gdLst/>
              <a:ahLst/>
              <a:cxnLst/>
              <a:rect l="l" t="t" r="r" b="b"/>
              <a:pathLst>
                <a:path w="20469" h="2617" extrusionOk="0">
                  <a:moveTo>
                    <a:pt x="706" y="0"/>
                  </a:moveTo>
                  <a:cubicBezTo>
                    <a:pt x="336" y="0"/>
                    <a:pt x="1" y="477"/>
                    <a:pt x="340" y="791"/>
                  </a:cubicBezTo>
                  <a:cubicBezTo>
                    <a:pt x="1876" y="2162"/>
                    <a:pt x="3788" y="2617"/>
                    <a:pt x="5745" y="2617"/>
                  </a:cubicBezTo>
                  <a:cubicBezTo>
                    <a:pt x="6978" y="2617"/>
                    <a:pt x="8228" y="2437"/>
                    <a:pt x="9414" y="2192"/>
                  </a:cubicBezTo>
                  <a:cubicBezTo>
                    <a:pt x="11350" y="1797"/>
                    <a:pt x="13463" y="1214"/>
                    <a:pt x="15508" y="1214"/>
                  </a:cubicBezTo>
                  <a:cubicBezTo>
                    <a:pt x="16915" y="1214"/>
                    <a:pt x="18290" y="1490"/>
                    <a:pt x="19554" y="2292"/>
                  </a:cubicBezTo>
                  <a:cubicBezTo>
                    <a:pt x="19635" y="2346"/>
                    <a:pt x="19716" y="2369"/>
                    <a:pt x="19793" y="2369"/>
                  </a:cubicBezTo>
                  <a:cubicBezTo>
                    <a:pt x="20190" y="2369"/>
                    <a:pt x="20468" y="1743"/>
                    <a:pt x="20021" y="1491"/>
                  </a:cubicBezTo>
                  <a:cubicBezTo>
                    <a:pt x="18642" y="609"/>
                    <a:pt x="17110" y="306"/>
                    <a:pt x="15541" y="306"/>
                  </a:cubicBezTo>
                  <a:cubicBezTo>
                    <a:pt x="13846" y="306"/>
                    <a:pt x="12110" y="660"/>
                    <a:pt x="10481" y="1024"/>
                  </a:cubicBezTo>
                  <a:cubicBezTo>
                    <a:pt x="8965" y="1350"/>
                    <a:pt x="7289" y="1700"/>
                    <a:pt x="5668" y="1700"/>
                  </a:cubicBezTo>
                  <a:cubicBezTo>
                    <a:pt x="3973" y="1700"/>
                    <a:pt x="2338" y="1317"/>
                    <a:pt x="1008" y="124"/>
                  </a:cubicBezTo>
                  <a:cubicBezTo>
                    <a:pt x="914" y="37"/>
                    <a:pt x="809" y="0"/>
                    <a:pt x="7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89" name="Google Shape;389;p10"/>
            <p:cNvSpPr/>
            <p:nvPr/>
          </p:nvSpPr>
          <p:spPr>
            <a:xfrm>
              <a:off x="3898800" y="2624300"/>
              <a:ext cx="116400" cy="149350"/>
            </a:xfrm>
            <a:custGeom>
              <a:avLst/>
              <a:gdLst/>
              <a:ahLst/>
              <a:cxnLst/>
              <a:rect l="l" t="t" r="r" b="b"/>
              <a:pathLst>
                <a:path w="4656" h="5974" extrusionOk="0">
                  <a:moveTo>
                    <a:pt x="4013" y="1"/>
                  </a:moveTo>
                  <a:cubicBezTo>
                    <a:pt x="3968" y="1"/>
                    <a:pt x="3920" y="7"/>
                    <a:pt x="3869" y="21"/>
                  </a:cubicBezTo>
                  <a:lnTo>
                    <a:pt x="1768" y="688"/>
                  </a:lnTo>
                  <a:lnTo>
                    <a:pt x="767" y="989"/>
                  </a:lnTo>
                  <a:cubicBezTo>
                    <a:pt x="434" y="1055"/>
                    <a:pt x="167" y="1256"/>
                    <a:pt x="33" y="1589"/>
                  </a:cubicBezTo>
                  <a:cubicBezTo>
                    <a:pt x="0" y="1923"/>
                    <a:pt x="67" y="2256"/>
                    <a:pt x="200" y="2556"/>
                  </a:cubicBezTo>
                  <a:cubicBezTo>
                    <a:pt x="300" y="2890"/>
                    <a:pt x="400" y="3224"/>
                    <a:pt x="500" y="3557"/>
                  </a:cubicBezTo>
                  <a:cubicBezTo>
                    <a:pt x="701" y="4258"/>
                    <a:pt x="834" y="4925"/>
                    <a:pt x="934" y="5625"/>
                  </a:cubicBezTo>
                  <a:cubicBezTo>
                    <a:pt x="991" y="5824"/>
                    <a:pt x="1192" y="5974"/>
                    <a:pt x="1394" y="5974"/>
                  </a:cubicBezTo>
                  <a:cubicBezTo>
                    <a:pt x="1430" y="5974"/>
                    <a:pt x="1466" y="5969"/>
                    <a:pt x="1501" y="5959"/>
                  </a:cubicBezTo>
                  <a:cubicBezTo>
                    <a:pt x="1735" y="5859"/>
                    <a:pt x="1901" y="5625"/>
                    <a:pt x="1835" y="5358"/>
                  </a:cubicBezTo>
                  <a:cubicBezTo>
                    <a:pt x="1635" y="4191"/>
                    <a:pt x="1368" y="3057"/>
                    <a:pt x="1001" y="1923"/>
                  </a:cubicBezTo>
                  <a:cubicBezTo>
                    <a:pt x="1001" y="1913"/>
                    <a:pt x="1000" y="1902"/>
                    <a:pt x="999" y="1890"/>
                  </a:cubicBezTo>
                  <a:lnTo>
                    <a:pt x="999" y="1890"/>
                  </a:lnTo>
                  <a:cubicBezTo>
                    <a:pt x="999" y="1890"/>
                    <a:pt x="1000" y="1890"/>
                    <a:pt x="1001" y="1889"/>
                  </a:cubicBezTo>
                  <a:cubicBezTo>
                    <a:pt x="1134" y="1889"/>
                    <a:pt x="1268" y="1823"/>
                    <a:pt x="1401" y="1756"/>
                  </a:cubicBezTo>
                  <a:lnTo>
                    <a:pt x="2302" y="1489"/>
                  </a:lnTo>
                  <a:lnTo>
                    <a:pt x="4136" y="922"/>
                  </a:lnTo>
                  <a:cubicBezTo>
                    <a:pt x="4656" y="769"/>
                    <a:pt x="4504" y="1"/>
                    <a:pt x="40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390" name="Google Shape;390;p10"/>
          <p:cNvGrpSpPr/>
          <p:nvPr/>
        </p:nvGrpSpPr>
        <p:grpSpPr>
          <a:xfrm>
            <a:off x="7053975" y="357513"/>
            <a:ext cx="581325" cy="169475"/>
            <a:chOff x="5393300" y="2420750"/>
            <a:chExt cx="581325" cy="169475"/>
          </a:xfrm>
        </p:grpSpPr>
        <p:sp>
          <p:nvSpPr>
            <p:cNvPr id="391" name="Google Shape;391;p10"/>
            <p:cNvSpPr/>
            <p:nvPr/>
          </p:nvSpPr>
          <p:spPr>
            <a:xfrm>
              <a:off x="5393300" y="2420750"/>
              <a:ext cx="581325" cy="169475"/>
            </a:xfrm>
            <a:custGeom>
              <a:avLst/>
              <a:gdLst/>
              <a:ahLst/>
              <a:cxnLst/>
              <a:rect l="l" t="t" r="r" b="b"/>
              <a:pathLst>
                <a:path w="23253" h="6779" extrusionOk="0">
                  <a:moveTo>
                    <a:pt x="13116" y="2293"/>
                  </a:moveTo>
                  <a:cubicBezTo>
                    <a:pt x="13135" y="2304"/>
                    <a:pt x="13154" y="2315"/>
                    <a:pt x="13172" y="2326"/>
                  </a:cubicBezTo>
                  <a:cubicBezTo>
                    <a:pt x="13906" y="2759"/>
                    <a:pt x="14573" y="3560"/>
                    <a:pt x="14440" y="4494"/>
                  </a:cubicBezTo>
                  <a:cubicBezTo>
                    <a:pt x="14374" y="4890"/>
                    <a:pt x="14133" y="5127"/>
                    <a:pt x="13834" y="5127"/>
                  </a:cubicBezTo>
                  <a:cubicBezTo>
                    <a:pt x="13679" y="5127"/>
                    <a:pt x="13509" y="5064"/>
                    <a:pt x="13339" y="4928"/>
                  </a:cubicBezTo>
                  <a:cubicBezTo>
                    <a:pt x="12972" y="4594"/>
                    <a:pt x="12772" y="4094"/>
                    <a:pt x="12805" y="3593"/>
                  </a:cubicBezTo>
                  <a:cubicBezTo>
                    <a:pt x="12791" y="3083"/>
                    <a:pt x="12907" y="2651"/>
                    <a:pt x="13116" y="2293"/>
                  </a:cubicBezTo>
                  <a:close/>
                  <a:moveTo>
                    <a:pt x="15863" y="0"/>
                  </a:moveTo>
                  <a:cubicBezTo>
                    <a:pt x="14729" y="0"/>
                    <a:pt x="13609" y="359"/>
                    <a:pt x="12840" y="1117"/>
                  </a:cubicBezTo>
                  <a:lnTo>
                    <a:pt x="12840" y="1117"/>
                  </a:lnTo>
                  <a:cubicBezTo>
                    <a:pt x="12235" y="894"/>
                    <a:pt x="11591" y="777"/>
                    <a:pt x="10991" y="777"/>
                  </a:cubicBezTo>
                  <a:cubicBezTo>
                    <a:pt x="10871" y="777"/>
                    <a:pt x="10753" y="782"/>
                    <a:pt x="10637" y="791"/>
                  </a:cubicBezTo>
                  <a:cubicBezTo>
                    <a:pt x="8969" y="958"/>
                    <a:pt x="7468" y="1725"/>
                    <a:pt x="5967" y="2359"/>
                  </a:cubicBezTo>
                  <a:cubicBezTo>
                    <a:pt x="4938" y="2762"/>
                    <a:pt x="3758" y="3165"/>
                    <a:pt x="2610" y="3165"/>
                  </a:cubicBezTo>
                  <a:cubicBezTo>
                    <a:pt x="2046" y="3165"/>
                    <a:pt x="1490" y="3068"/>
                    <a:pt x="963" y="2826"/>
                  </a:cubicBezTo>
                  <a:cubicBezTo>
                    <a:pt x="897" y="2797"/>
                    <a:pt x="831" y="2784"/>
                    <a:pt x="767" y="2784"/>
                  </a:cubicBezTo>
                  <a:cubicBezTo>
                    <a:pt x="322" y="2784"/>
                    <a:pt x="0" y="3427"/>
                    <a:pt x="496" y="3660"/>
                  </a:cubicBezTo>
                  <a:cubicBezTo>
                    <a:pt x="1196" y="3972"/>
                    <a:pt x="1906" y="4100"/>
                    <a:pt x="2617" y="4100"/>
                  </a:cubicBezTo>
                  <a:cubicBezTo>
                    <a:pt x="4108" y="4100"/>
                    <a:pt x="5600" y="3536"/>
                    <a:pt x="7001" y="2926"/>
                  </a:cubicBezTo>
                  <a:cubicBezTo>
                    <a:pt x="8283" y="2374"/>
                    <a:pt x="9697" y="1762"/>
                    <a:pt x="11088" y="1762"/>
                  </a:cubicBezTo>
                  <a:cubicBezTo>
                    <a:pt x="11476" y="1762"/>
                    <a:pt x="11863" y="1810"/>
                    <a:pt x="12244" y="1920"/>
                  </a:cubicBezTo>
                  <a:lnTo>
                    <a:pt x="12244" y="1920"/>
                  </a:lnTo>
                  <a:cubicBezTo>
                    <a:pt x="12088" y="2219"/>
                    <a:pt x="11972" y="2554"/>
                    <a:pt x="11905" y="2926"/>
                  </a:cubicBezTo>
                  <a:cubicBezTo>
                    <a:pt x="11704" y="3994"/>
                    <a:pt x="12038" y="5261"/>
                    <a:pt x="13039" y="5828"/>
                  </a:cubicBezTo>
                  <a:cubicBezTo>
                    <a:pt x="13313" y="5985"/>
                    <a:pt x="13584" y="6055"/>
                    <a:pt x="13839" y="6055"/>
                  </a:cubicBezTo>
                  <a:cubicBezTo>
                    <a:pt x="14667" y="6055"/>
                    <a:pt x="15323" y="5312"/>
                    <a:pt x="15374" y="4394"/>
                  </a:cubicBezTo>
                  <a:cubicBezTo>
                    <a:pt x="15459" y="3149"/>
                    <a:pt x="14759" y="2191"/>
                    <a:pt x="13778" y="1575"/>
                  </a:cubicBezTo>
                  <a:lnTo>
                    <a:pt x="13778" y="1575"/>
                  </a:lnTo>
                  <a:cubicBezTo>
                    <a:pt x="14376" y="1144"/>
                    <a:pt x="15176" y="939"/>
                    <a:pt x="15967" y="939"/>
                  </a:cubicBezTo>
                  <a:cubicBezTo>
                    <a:pt x="16407" y="939"/>
                    <a:pt x="16844" y="1002"/>
                    <a:pt x="17242" y="1125"/>
                  </a:cubicBezTo>
                  <a:cubicBezTo>
                    <a:pt x="18443" y="1592"/>
                    <a:pt x="19543" y="2326"/>
                    <a:pt x="20411" y="3293"/>
                  </a:cubicBezTo>
                  <a:cubicBezTo>
                    <a:pt x="21311" y="4160"/>
                    <a:pt x="22079" y="5161"/>
                    <a:pt x="22279" y="6429"/>
                  </a:cubicBezTo>
                  <a:cubicBezTo>
                    <a:pt x="22319" y="6673"/>
                    <a:pt x="22492" y="6779"/>
                    <a:pt x="22678" y="6779"/>
                  </a:cubicBezTo>
                  <a:cubicBezTo>
                    <a:pt x="22951" y="6779"/>
                    <a:pt x="23252" y="6552"/>
                    <a:pt x="23213" y="6195"/>
                  </a:cubicBezTo>
                  <a:cubicBezTo>
                    <a:pt x="22979" y="4828"/>
                    <a:pt x="22145" y="3693"/>
                    <a:pt x="21211" y="2726"/>
                  </a:cubicBezTo>
                  <a:cubicBezTo>
                    <a:pt x="20244" y="1725"/>
                    <a:pt x="19110" y="925"/>
                    <a:pt x="17875" y="391"/>
                  </a:cubicBezTo>
                  <a:cubicBezTo>
                    <a:pt x="17250" y="134"/>
                    <a:pt x="16554" y="0"/>
                    <a:pt x="1586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92" name="Google Shape;392;p10"/>
            <p:cNvSpPr/>
            <p:nvPr/>
          </p:nvSpPr>
          <p:spPr>
            <a:xfrm>
              <a:off x="5395700" y="2435100"/>
              <a:ext cx="80900" cy="141375"/>
            </a:xfrm>
            <a:custGeom>
              <a:avLst/>
              <a:gdLst/>
              <a:ahLst/>
              <a:cxnLst/>
              <a:rect l="l" t="t" r="r" b="b"/>
              <a:pathLst>
                <a:path w="3236" h="5655" extrusionOk="0">
                  <a:moveTo>
                    <a:pt x="2715" y="1"/>
                  </a:moveTo>
                  <a:cubicBezTo>
                    <a:pt x="2594" y="1"/>
                    <a:pt x="2469" y="51"/>
                    <a:pt x="2368" y="151"/>
                  </a:cubicBezTo>
                  <a:lnTo>
                    <a:pt x="1068" y="1251"/>
                  </a:lnTo>
                  <a:cubicBezTo>
                    <a:pt x="701" y="1552"/>
                    <a:pt x="200" y="1885"/>
                    <a:pt x="100" y="2386"/>
                  </a:cubicBezTo>
                  <a:cubicBezTo>
                    <a:pt x="0" y="2919"/>
                    <a:pt x="334" y="3520"/>
                    <a:pt x="567" y="3987"/>
                  </a:cubicBezTo>
                  <a:cubicBezTo>
                    <a:pt x="834" y="4487"/>
                    <a:pt x="1134" y="4987"/>
                    <a:pt x="1468" y="5454"/>
                  </a:cubicBezTo>
                  <a:cubicBezTo>
                    <a:pt x="1558" y="5595"/>
                    <a:pt x="1697" y="5654"/>
                    <a:pt x="1838" y="5654"/>
                  </a:cubicBezTo>
                  <a:cubicBezTo>
                    <a:pt x="2165" y="5654"/>
                    <a:pt x="2501" y="5337"/>
                    <a:pt x="2268" y="4987"/>
                  </a:cubicBezTo>
                  <a:lnTo>
                    <a:pt x="2235" y="4987"/>
                  </a:lnTo>
                  <a:cubicBezTo>
                    <a:pt x="1968" y="4587"/>
                    <a:pt x="1735" y="4187"/>
                    <a:pt x="1501" y="3753"/>
                  </a:cubicBezTo>
                  <a:cubicBezTo>
                    <a:pt x="1368" y="3553"/>
                    <a:pt x="1268" y="3353"/>
                    <a:pt x="1168" y="3153"/>
                  </a:cubicBezTo>
                  <a:cubicBezTo>
                    <a:pt x="1068" y="2953"/>
                    <a:pt x="934" y="2753"/>
                    <a:pt x="1001" y="2586"/>
                  </a:cubicBezTo>
                  <a:cubicBezTo>
                    <a:pt x="1068" y="2386"/>
                    <a:pt x="1201" y="2319"/>
                    <a:pt x="1301" y="2252"/>
                  </a:cubicBezTo>
                  <a:lnTo>
                    <a:pt x="1835" y="1785"/>
                  </a:lnTo>
                  <a:lnTo>
                    <a:pt x="3036" y="784"/>
                  </a:lnTo>
                  <a:cubicBezTo>
                    <a:pt x="3236" y="618"/>
                    <a:pt x="3236" y="317"/>
                    <a:pt x="3036" y="151"/>
                  </a:cubicBezTo>
                  <a:cubicBezTo>
                    <a:pt x="2952" y="51"/>
                    <a:pt x="2835" y="1"/>
                    <a:pt x="271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11"/>
          <p:cNvSpPr txBox="1">
            <a:spLocks noGrp="1"/>
          </p:cNvSpPr>
          <p:nvPr>
            <p:ph type="title" hasCustomPrompt="1"/>
          </p:nvPr>
        </p:nvSpPr>
        <p:spPr>
          <a:xfrm>
            <a:off x="1353150" y="1330375"/>
            <a:ext cx="6437700" cy="1740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395" name="Google Shape;395;p11"/>
          <p:cNvSpPr txBox="1">
            <a:spLocks noGrp="1"/>
          </p:cNvSpPr>
          <p:nvPr>
            <p:ph type="body" idx="1"/>
          </p:nvPr>
        </p:nvSpPr>
        <p:spPr>
          <a:xfrm>
            <a:off x="2032950" y="3202650"/>
            <a:ext cx="5078100" cy="435000"/>
          </a:xfrm>
          <a:prstGeom prst="rect">
            <a:avLst/>
          </a:prstGeom>
          <a:ln w="9525" cap="flat" cmpd="sng">
            <a:solidFill>
              <a:schemeClr val="dk1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600"/>
            </a:lvl1pPr>
            <a:lvl2pPr marL="914400" lvl="1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grpSp>
        <p:nvGrpSpPr>
          <p:cNvPr id="396" name="Google Shape;396;p11"/>
          <p:cNvGrpSpPr/>
          <p:nvPr/>
        </p:nvGrpSpPr>
        <p:grpSpPr>
          <a:xfrm>
            <a:off x="95" y="25"/>
            <a:ext cx="9143969" cy="5143446"/>
            <a:chOff x="95" y="25"/>
            <a:chExt cx="9143969" cy="5143446"/>
          </a:xfrm>
        </p:grpSpPr>
        <p:sp>
          <p:nvSpPr>
            <p:cNvPr id="397" name="Google Shape;397;p11"/>
            <p:cNvSpPr/>
            <p:nvPr/>
          </p:nvSpPr>
          <p:spPr>
            <a:xfrm>
              <a:off x="95" y="484705"/>
              <a:ext cx="9143969" cy="13289"/>
            </a:xfrm>
            <a:custGeom>
              <a:avLst/>
              <a:gdLst/>
              <a:ahLst/>
              <a:cxnLst/>
              <a:rect l="l" t="t" r="r" b="b"/>
              <a:pathLst>
                <a:path w="63221" h="222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98" name="Google Shape;398;p11"/>
            <p:cNvSpPr/>
            <p:nvPr/>
          </p:nvSpPr>
          <p:spPr>
            <a:xfrm>
              <a:off x="95" y="677226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0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99" name="Google Shape;399;p11"/>
            <p:cNvSpPr/>
            <p:nvPr/>
          </p:nvSpPr>
          <p:spPr>
            <a:xfrm>
              <a:off x="95" y="869746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60"/>
                  </a:lnTo>
                  <a:lnTo>
                    <a:pt x="63221" y="260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00" name="Google Shape;400;p11"/>
            <p:cNvSpPr/>
            <p:nvPr/>
          </p:nvSpPr>
          <p:spPr>
            <a:xfrm>
              <a:off x="95" y="1064542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01" name="Google Shape;401;p11"/>
            <p:cNvSpPr/>
            <p:nvPr/>
          </p:nvSpPr>
          <p:spPr>
            <a:xfrm>
              <a:off x="95" y="1257062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1"/>
                  </a:moveTo>
                  <a:lnTo>
                    <a:pt x="1" y="223"/>
                  </a:lnTo>
                  <a:lnTo>
                    <a:pt x="63221" y="223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02" name="Google Shape;402;p11"/>
            <p:cNvSpPr/>
            <p:nvPr/>
          </p:nvSpPr>
          <p:spPr>
            <a:xfrm>
              <a:off x="95" y="1449643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03" name="Google Shape;403;p11"/>
            <p:cNvSpPr/>
            <p:nvPr/>
          </p:nvSpPr>
          <p:spPr>
            <a:xfrm>
              <a:off x="95" y="1642163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60"/>
                  </a:lnTo>
                  <a:lnTo>
                    <a:pt x="63221" y="260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04" name="Google Shape;404;p11"/>
            <p:cNvSpPr/>
            <p:nvPr/>
          </p:nvSpPr>
          <p:spPr>
            <a:xfrm>
              <a:off x="95" y="1834744"/>
              <a:ext cx="9143969" cy="15504"/>
            </a:xfrm>
            <a:custGeom>
              <a:avLst/>
              <a:gdLst/>
              <a:ahLst/>
              <a:cxnLst/>
              <a:rect l="l" t="t" r="r" b="b"/>
              <a:pathLst>
                <a:path w="63221" h="259" extrusionOk="0">
                  <a:moveTo>
                    <a:pt x="1" y="0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05" name="Google Shape;405;p11"/>
            <p:cNvSpPr/>
            <p:nvPr/>
          </p:nvSpPr>
          <p:spPr>
            <a:xfrm>
              <a:off x="95" y="2029479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1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06" name="Google Shape;406;p11"/>
            <p:cNvSpPr/>
            <p:nvPr/>
          </p:nvSpPr>
          <p:spPr>
            <a:xfrm>
              <a:off x="95" y="2222059"/>
              <a:ext cx="9143969" cy="13289"/>
            </a:xfrm>
            <a:custGeom>
              <a:avLst/>
              <a:gdLst/>
              <a:ahLst/>
              <a:cxnLst/>
              <a:rect l="l" t="t" r="r" b="b"/>
              <a:pathLst>
                <a:path w="63221" h="222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07" name="Google Shape;407;p11"/>
            <p:cNvSpPr/>
            <p:nvPr/>
          </p:nvSpPr>
          <p:spPr>
            <a:xfrm>
              <a:off x="95" y="2414580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0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08" name="Google Shape;408;p11"/>
            <p:cNvSpPr/>
            <p:nvPr/>
          </p:nvSpPr>
          <p:spPr>
            <a:xfrm>
              <a:off x="95" y="2607100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60"/>
                  </a:lnTo>
                  <a:lnTo>
                    <a:pt x="63221" y="260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09" name="Google Shape;409;p11"/>
            <p:cNvSpPr/>
            <p:nvPr/>
          </p:nvSpPr>
          <p:spPr>
            <a:xfrm>
              <a:off x="95" y="2801896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10" name="Google Shape;410;p11"/>
            <p:cNvSpPr/>
            <p:nvPr/>
          </p:nvSpPr>
          <p:spPr>
            <a:xfrm>
              <a:off x="95" y="2994416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1"/>
                  </a:moveTo>
                  <a:lnTo>
                    <a:pt x="1" y="223"/>
                  </a:lnTo>
                  <a:lnTo>
                    <a:pt x="63221" y="223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11" name="Google Shape;411;p11"/>
            <p:cNvSpPr/>
            <p:nvPr/>
          </p:nvSpPr>
          <p:spPr>
            <a:xfrm>
              <a:off x="95" y="3186997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12" name="Google Shape;412;p11"/>
            <p:cNvSpPr/>
            <p:nvPr/>
          </p:nvSpPr>
          <p:spPr>
            <a:xfrm>
              <a:off x="95" y="3379517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60"/>
                  </a:lnTo>
                  <a:lnTo>
                    <a:pt x="63221" y="260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13" name="Google Shape;413;p11"/>
            <p:cNvSpPr/>
            <p:nvPr/>
          </p:nvSpPr>
          <p:spPr>
            <a:xfrm>
              <a:off x="95" y="3572098"/>
              <a:ext cx="9143969" cy="15504"/>
            </a:xfrm>
            <a:custGeom>
              <a:avLst/>
              <a:gdLst/>
              <a:ahLst/>
              <a:cxnLst/>
              <a:rect l="l" t="t" r="r" b="b"/>
              <a:pathLst>
                <a:path w="63221" h="259" extrusionOk="0">
                  <a:moveTo>
                    <a:pt x="1" y="0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14" name="Google Shape;414;p11"/>
            <p:cNvSpPr/>
            <p:nvPr/>
          </p:nvSpPr>
          <p:spPr>
            <a:xfrm>
              <a:off x="95" y="3764618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15" name="Google Shape;415;p11"/>
            <p:cNvSpPr/>
            <p:nvPr/>
          </p:nvSpPr>
          <p:spPr>
            <a:xfrm>
              <a:off x="95" y="3959413"/>
              <a:ext cx="9143969" cy="13289"/>
            </a:xfrm>
            <a:custGeom>
              <a:avLst/>
              <a:gdLst/>
              <a:ahLst/>
              <a:cxnLst/>
              <a:rect l="l" t="t" r="r" b="b"/>
              <a:pathLst>
                <a:path w="63221" h="222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16" name="Google Shape;416;p11"/>
            <p:cNvSpPr/>
            <p:nvPr/>
          </p:nvSpPr>
          <p:spPr>
            <a:xfrm>
              <a:off x="95" y="4151934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1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17" name="Google Shape;417;p11"/>
            <p:cNvSpPr/>
            <p:nvPr/>
          </p:nvSpPr>
          <p:spPr>
            <a:xfrm>
              <a:off x="95" y="4344454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60"/>
                  </a:lnTo>
                  <a:lnTo>
                    <a:pt x="63221" y="260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18" name="Google Shape;418;p11"/>
            <p:cNvSpPr/>
            <p:nvPr/>
          </p:nvSpPr>
          <p:spPr>
            <a:xfrm>
              <a:off x="95" y="4537035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0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19" name="Google Shape;419;p11"/>
            <p:cNvSpPr/>
            <p:nvPr/>
          </p:nvSpPr>
          <p:spPr>
            <a:xfrm>
              <a:off x="95" y="4731770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1"/>
                  </a:moveTo>
                  <a:lnTo>
                    <a:pt x="1" y="223"/>
                  </a:lnTo>
                  <a:lnTo>
                    <a:pt x="63221" y="223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20" name="Google Shape;420;p11"/>
            <p:cNvSpPr/>
            <p:nvPr/>
          </p:nvSpPr>
          <p:spPr>
            <a:xfrm>
              <a:off x="95" y="4924351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21" name="Google Shape;421;p11"/>
            <p:cNvSpPr/>
            <p:nvPr/>
          </p:nvSpPr>
          <p:spPr>
            <a:xfrm>
              <a:off x="704325" y="25"/>
              <a:ext cx="17779" cy="5143446"/>
            </a:xfrm>
            <a:custGeom>
              <a:avLst/>
              <a:gdLst/>
              <a:ahLst/>
              <a:cxnLst/>
              <a:rect l="l" t="t" r="r" b="b"/>
              <a:pathLst>
                <a:path w="297" h="85921" extrusionOk="0">
                  <a:moveTo>
                    <a:pt x="1" y="0"/>
                  </a:moveTo>
                  <a:lnTo>
                    <a:pt x="1" y="85920"/>
                  </a:lnTo>
                  <a:lnTo>
                    <a:pt x="296" y="85920"/>
                  </a:lnTo>
                  <a:lnTo>
                    <a:pt x="29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422" name="Google Shape;422;p11"/>
          <p:cNvSpPr/>
          <p:nvPr/>
        </p:nvSpPr>
        <p:spPr>
          <a:xfrm>
            <a:off x="2873850" y="632038"/>
            <a:ext cx="109275" cy="114525"/>
          </a:xfrm>
          <a:custGeom>
            <a:avLst/>
            <a:gdLst/>
            <a:ahLst/>
            <a:cxnLst/>
            <a:rect l="l" t="t" r="r" b="b"/>
            <a:pathLst>
              <a:path w="4371" h="4581" extrusionOk="0">
                <a:moveTo>
                  <a:pt x="1702" y="1062"/>
                </a:moveTo>
                <a:cubicBezTo>
                  <a:pt x="1780" y="1119"/>
                  <a:pt x="1875" y="1151"/>
                  <a:pt x="1969" y="1151"/>
                </a:cubicBezTo>
                <a:lnTo>
                  <a:pt x="2002" y="1151"/>
                </a:lnTo>
                <a:lnTo>
                  <a:pt x="2102" y="1185"/>
                </a:lnTo>
                <a:cubicBezTo>
                  <a:pt x="2169" y="1185"/>
                  <a:pt x="2236" y="1218"/>
                  <a:pt x="2336" y="1218"/>
                </a:cubicBezTo>
                <a:cubicBezTo>
                  <a:pt x="2436" y="1285"/>
                  <a:pt x="2569" y="1352"/>
                  <a:pt x="2670" y="1418"/>
                </a:cubicBezTo>
                <a:cubicBezTo>
                  <a:pt x="2770" y="1485"/>
                  <a:pt x="2870" y="1552"/>
                  <a:pt x="2936" y="1652"/>
                </a:cubicBezTo>
                <a:cubicBezTo>
                  <a:pt x="3003" y="1752"/>
                  <a:pt x="3070" y="1852"/>
                  <a:pt x="3137" y="1952"/>
                </a:cubicBezTo>
                <a:cubicBezTo>
                  <a:pt x="3170" y="1985"/>
                  <a:pt x="3170" y="2052"/>
                  <a:pt x="3203" y="2085"/>
                </a:cubicBezTo>
                <a:cubicBezTo>
                  <a:pt x="3203" y="2152"/>
                  <a:pt x="3237" y="2219"/>
                  <a:pt x="3237" y="2286"/>
                </a:cubicBezTo>
                <a:lnTo>
                  <a:pt x="3237" y="2319"/>
                </a:lnTo>
                <a:cubicBezTo>
                  <a:pt x="3237" y="2352"/>
                  <a:pt x="3237" y="2386"/>
                  <a:pt x="3237" y="2419"/>
                </a:cubicBezTo>
                <a:cubicBezTo>
                  <a:pt x="3237" y="2519"/>
                  <a:pt x="3237" y="2586"/>
                  <a:pt x="3237" y="2686"/>
                </a:cubicBezTo>
                <a:cubicBezTo>
                  <a:pt x="3237" y="2675"/>
                  <a:pt x="3236" y="2670"/>
                  <a:pt x="3234" y="2670"/>
                </a:cubicBezTo>
                <a:cubicBezTo>
                  <a:pt x="3227" y="2670"/>
                  <a:pt x="3203" y="2791"/>
                  <a:pt x="3203" y="2819"/>
                </a:cubicBezTo>
                <a:cubicBezTo>
                  <a:pt x="3203" y="2886"/>
                  <a:pt x="3170" y="2953"/>
                  <a:pt x="3137" y="2986"/>
                </a:cubicBezTo>
                <a:cubicBezTo>
                  <a:pt x="3146" y="2976"/>
                  <a:pt x="3150" y="2972"/>
                  <a:pt x="3151" y="2972"/>
                </a:cubicBezTo>
                <a:lnTo>
                  <a:pt x="3151" y="2972"/>
                </a:lnTo>
                <a:cubicBezTo>
                  <a:pt x="3153" y="2972"/>
                  <a:pt x="3137" y="2996"/>
                  <a:pt x="3137" y="3019"/>
                </a:cubicBezTo>
                <a:lnTo>
                  <a:pt x="3103" y="3119"/>
                </a:lnTo>
                <a:cubicBezTo>
                  <a:pt x="3070" y="3186"/>
                  <a:pt x="3036" y="3220"/>
                  <a:pt x="3003" y="3253"/>
                </a:cubicBezTo>
                <a:cubicBezTo>
                  <a:pt x="2936" y="3320"/>
                  <a:pt x="2903" y="3353"/>
                  <a:pt x="2836" y="3386"/>
                </a:cubicBezTo>
                <a:lnTo>
                  <a:pt x="2770" y="3453"/>
                </a:lnTo>
                <a:lnTo>
                  <a:pt x="2670" y="3520"/>
                </a:lnTo>
                <a:cubicBezTo>
                  <a:pt x="2603" y="3520"/>
                  <a:pt x="2536" y="3553"/>
                  <a:pt x="2469" y="3553"/>
                </a:cubicBezTo>
                <a:cubicBezTo>
                  <a:pt x="2469" y="3553"/>
                  <a:pt x="2395" y="3568"/>
                  <a:pt x="2366" y="3568"/>
                </a:cubicBezTo>
                <a:cubicBezTo>
                  <a:pt x="2351" y="3568"/>
                  <a:pt x="2347" y="3564"/>
                  <a:pt x="2369" y="3553"/>
                </a:cubicBezTo>
                <a:lnTo>
                  <a:pt x="2303" y="3553"/>
                </a:lnTo>
                <a:cubicBezTo>
                  <a:pt x="2286" y="3570"/>
                  <a:pt x="2261" y="3578"/>
                  <a:pt x="2232" y="3578"/>
                </a:cubicBezTo>
                <a:cubicBezTo>
                  <a:pt x="2203" y="3578"/>
                  <a:pt x="2169" y="3570"/>
                  <a:pt x="2136" y="3553"/>
                </a:cubicBezTo>
                <a:lnTo>
                  <a:pt x="2002" y="3553"/>
                </a:lnTo>
                <a:lnTo>
                  <a:pt x="1902" y="3520"/>
                </a:lnTo>
                <a:lnTo>
                  <a:pt x="1869" y="3520"/>
                </a:lnTo>
                <a:cubicBezTo>
                  <a:pt x="1369" y="3253"/>
                  <a:pt x="1068" y="2753"/>
                  <a:pt x="1068" y="2185"/>
                </a:cubicBezTo>
                <a:cubicBezTo>
                  <a:pt x="1068" y="1885"/>
                  <a:pt x="1168" y="1618"/>
                  <a:pt x="1335" y="1385"/>
                </a:cubicBezTo>
                <a:cubicBezTo>
                  <a:pt x="1437" y="1262"/>
                  <a:pt x="1565" y="1152"/>
                  <a:pt x="1702" y="1062"/>
                </a:cubicBezTo>
                <a:close/>
                <a:moveTo>
                  <a:pt x="1857" y="0"/>
                </a:moveTo>
                <a:cubicBezTo>
                  <a:pt x="1817" y="0"/>
                  <a:pt x="1776" y="6"/>
                  <a:pt x="1736" y="17"/>
                </a:cubicBezTo>
                <a:cubicBezTo>
                  <a:pt x="902" y="284"/>
                  <a:pt x="301" y="985"/>
                  <a:pt x="168" y="1852"/>
                </a:cubicBezTo>
                <a:cubicBezTo>
                  <a:pt x="1" y="2753"/>
                  <a:pt x="368" y="3687"/>
                  <a:pt x="1102" y="4254"/>
                </a:cubicBezTo>
                <a:cubicBezTo>
                  <a:pt x="1429" y="4472"/>
                  <a:pt x="1814" y="4581"/>
                  <a:pt x="2199" y="4581"/>
                </a:cubicBezTo>
                <a:cubicBezTo>
                  <a:pt x="2640" y="4581"/>
                  <a:pt x="3081" y="4438"/>
                  <a:pt x="3437" y="4154"/>
                </a:cubicBezTo>
                <a:cubicBezTo>
                  <a:pt x="4104" y="3620"/>
                  <a:pt x="4371" y="2719"/>
                  <a:pt x="4104" y="1885"/>
                </a:cubicBezTo>
                <a:cubicBezTo>
                  <a:pt x="3834" y="1046"/>
                  <a:pt x="3133" y="422"/>
                  <a:pt x="2268" y="256"/>
                </a:cubicBezTo>
                <a:lnTo>
                  <a:pt x="2268" y="256"/>
                </a:lnTo>
                <a:cubicBezTo>
                  <a:pt x="2188" y="93"/>
                  <a:pt x="2024" y="0"/>
                  <a:pt x="1857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423" name="Google Shape;423;p11"/>
          <p:cNvSpPr/>
          <p:nvPr/>
        </p:nvSpPr>
        <p:spPr>
          <a:xfrm>
            <a:off x="3311925" y="4607963"/>
            <a:ext cx="85075" cy="80575"/>
          </a:xfrm>
          <a:custGeom>
            <a:avLst/>
            <a:gdLst/>
            <a:ahLst/>
            <a:cxnLst/>
            <a:rect l="l" t="t" r="r" b="b"/>
            <a:pathLst>
              <a:path w="3403" h="3223" extrusionOk="0">
                <a:moveTo>
                  <a:pt x="1950" y="1056"/>
                </a:moveTo>
                <a:cubicBezTo>
                  <a:pt x="1943" y="1056"/>
                  <a:pt x="1980" y="1071"/>
                  <a:pt x="2002" y="1071"/>
                </a:cubicBezTo>
                <a:cubicBezTo>
                  <a:pt x="1969" y="1060"/>
                  <a:pt x="1954" y="1056"/>
                  <a:pt x="1950" y="1056"/>
                </a:cubicBezTo>
                <a:close/>
                <a:moveTo>
                  <a:pt x="2178" y="2152"/>
                </a:moveTo>
                <a:cubicBezTo>
                  <a:pt x="2170" y="2158"/>
                  <a:pt x="2157" y="2168"/>
                  <a:pt x="2152" y="2174"/>
                </a:cubicBezTo>
                <a:lnTo>
                  <a:pt x="2152" y="2174"/>
                </a:lnTo>
                <a:cubicBezTo>
                  <a:pt x="2158" y="2172"/>
                  <a:pt x="2164" y="2172"/>
                  <a:pt x="2169" y="2172"/>
                </a:cubicBezTo>
                <a:lnTo>
                  <a:pt x="2178" y="2152"/>
                </a:lnTo>
                <a:close/>
                <a:moveTo>
                  <a:pt x="1450" y="2175"/>
                </a:moveTo>
                <a:lnTo>
                  <a:pt x="1450" y="2175"/>
                </a:lnTo>
                <a:cubicBezTo>
                  <a:pt x="1453" y="2175"/>
                  <a:pt x="1468" y="2183"/>
                  <a:pt x="1502" y="2205"/>
                </a:cubicBezTo>
                <a:cubicBezTo>
                  <a:pt x="1479" y="2205"/>
                  <a:pt x="1442" y="2175"/>
                  <a:pt x="1450" y="2175"/>
                </a:cubicBezTo>
                <a:close/>
                <a:moveTo>
                  <a:pt x="1635" y="971"/>
                </a:moveTo>
                <a:cubicBezTo>
                  <a:pt x="1702" y="971"/>
                  <a:pt x="1735" y="971"/>
                  <a:pt x="1802" y="1004"/>
                </a:cubicBezTo>
                <a:lnTo>
                  <a:pt x="1969" y="1038"/>
                </a:lnTo>
                <a:lnTo>
                  <a:pt x="2002" y="1071"/>
                </a:lnTo>
                <a:cubicBezTo>
                  <a:pt x="2069" y="1104"/>
                  <a:pt x="2102" y="1104"/>
                  <a:pt x="2135" y="1138"/>
                </a:cubicBezTo>
                <a:lnTo>
                  <a:pt x="2180" y="1160"/>
                </a:lnTo>
                <a:lnTo>
                  <a:pt x="2202" y="1204"/>
                </a:lnTo>
                <a:lnTo>
                  <a:pt x="2302" y="1304"/>
                </a:lnTo>
                <a:cubicBezTo>
                  <a:pt x="2302" y="1304"/>
                  <a:pt x="2283" y="1248"/>
                  <a:pt x="2288" y="1248"/>
                </a:cubicBezTo>
                <a:lnTo>
                  <a:pt x="2288" y="1248"/>
                </a:lnTo>
                <a:cubicBezTo>
                  <a:pt x="2290" y="1248"/>
                  <a:pt x="2294" y="1254"/>
                  <a:pt x="2302" y="1271"/>
                </a:cubicBezTo>
                <a:cubicBezTo>
                  <a:pt x="2302" y="1304"/>
                  <a:pt x="2336" y="1304"/>
                  <a:pt x="2336" y="1338"/>
                </a:cubicBezTo>
                <a:cubicBezTo>
                  <a:pt x="2336" y="1371"/>
                  <a:pt x="2336" y="1404"/>
                  <a:pt x="2369" y="1404"/>
                </a:cubicBezTo>
                <a:cubicBezTo>
                  <a:pt x="2373" y="1408"/>
                  <a:pt x="2375" y="1410"/>
                  <a:pt x="2377" y="1410"/>
                </a:cubicBezTo>
                <a:cubicBezTo>
                  <a:pt x="2386" y="1410"/>
                  <a:pt x="2359" y="1352"/>
                  <a:pt x="2359" y="1352"/>
                </a:cubicBezTo>
                <a:lnTo>
                  <a:pt x="2359" y="1352"/>
                </a:lnTo>
                <a:cubicBezTo>
                  <a:pt x="2359" y="1352"/>
                  <a:pt x="2362" y="1357"/>
                  <a:pt x="2369" y="1371"/>
                </a:cubicBezTo>
                <a:cubicBezTo>
                  <a:pt x="2402" y="1471"/>
                  <a:pt x="2402" y="1471"/>
                  <a:pt x="2402" y="1538"/>
                </a:cubicBezTo>
                <a:cubicBezTo>
                  <a:pt x="2402" y="1546"/>
                  <a:pt x="2402" y="1555"/>
                  <a:pt x="2402" y="1571"/>
                </a:cubicBezTo>
                <a:lnTo>
                  <a:pt x="2402" y="1705"/>
                </a:lnTo>
                <a:lnTo>
                  <a:pt x="2402" y="1771"/>
                </a:lnTo>
                <a:cubicBezTo>
                  <a:pt x="2402" y="1805"/>
                  <a:pt x="2369" y="1871"/>
                  <a:pt x="2369" y="1905"/>
                </a:cubicBezTo>
                <a:lnTo>
                  <a:pt x="2336" y="1972"/>
                </a:lnTo>
                <a:cubicBezTo>
                  <a:pt x="2336" y="2005"/>
                  <a:pt x="2269" y="2038"/>
                  <a:pt x="2269" y="2072"/>
                </a:cubicBezTo>
                <a:lnTo>
                  <a:pt x="2202" y="2105"/>
                </a:lnTo>
                <a:lnTo>
                  <a:pt x="2178" y="2152"/>
                </a:lnTo>
                <a:lnTo>
                  <a:pt x="2178" y="2152"/>
                </a:lnTo>
                <a:cubicBezTo>
                  <a:pt x="2182" y="2150"/>
                  <a:pt x="2186" y="2148"/>
                  <a:pt x="2187" y="2148"/>
                </a:cubicBezTo>
                <a:lnTo>
                  <a:pt x="2187" y="2148"/>
                </a:lnTo>
                <a:cubicBezTo>
                  <a:pt x="2190" y="2148"/>
                  <a:pt x="2186" y="2154"/>
                  <a:pt x="2169" y="2172"/>
                </a:cubicBezTo>
                <a:cubicBezTo>
                  <a:pt x="2159" y="2177"/>
                  <a:pt x="2153" y="2179"/>
                  <a:pt x="2151" y="2179"/>
                </a:cubicBezTo>
                <a:cubicBezTo>
                  <a:pt x="2149" y="2179"/>
                  <a:pt x="2149" y="2177"/>
                  <a:pt x="2152" y="2174"/>
                </a:cubicBezTo>
                <a:lnTo>
                  <a:pt x="2152" y="2174"/>
                </a:lnTo>
                <a:cubicBezTo>
                  <a:pt x="2116" y="2182"/>
                  <a:pt x="2064" y="2210"/>
                  <a:pt x="2035" y="2238"/>
                </a:cubicBezTo>
                <a:lnTo>
                  <a:pt x="1702" y="2238"/>
                </a:lnTo>
                <a:lnTo>
                  <a:pt x="1568" y="2205"/>
                </a:lnTo>
                <a:lnTo>
                  <a:pt x="1502" y="2205"/>
                </a:lnTo>
                <a:cubicBezTo>
                  <a:pt x="1468" y="2172"/>
                  <a:pt x="1402" y="2138"/>
                  <a:pt x="1368" y="2105"/>
                </a:cubicBezTo>
                <a:lnTo>
                  <a:pt x="1301" y="2072"/>
                </a:lnTo>
                <a:lnTo>
                  <a:pt x="1301" y="2072"/>
                </a:lnTo>
                <a:cubicBezTo>
                  <a:pt x="1301" y="2072"/>
                  <a:pt x="1301" y="2072"/>
                  <a:pt x="1301" y="2072"/>
                </a:cubicBezTo>
                <a:cubicBezTo>
                  <a:pt x="1268" y="2038"/>
                  <a:pt x="1235" y="2005"/>
                  <a:pt x="1201" y="1972"/>
                </a:cubicBezTo>
                <a:lnTo>
                  <a:pt x="1201" y="1938"/>
                </a:lnTo>
                <a:lnTo>
                  <a:pt x="1135" y="1805"/>
                </a:lnTo>
                <a:cubicBezTo>
                  <a:pt x="1101" y="1771"/>
                  <a:pt x="1101" y="1738"/>
                  <a:pt x="1068" y="1705"/>
                </a:cubicBezTo>
                <a:lnTo>
                  <a:pt x="1068" y="1638"/>
                </a:lnTo>
                <a:cubicBezTo>
                  <a:pt x="1068" y="1571"/>
                  <a:pt x="1068" y="1505"/>
                  <a:pt x="1068" y="1438"/>
                </a:cubicBezTo>
                <a:cubicBezTo>
                  <a:pt x="1101" y="1404"/>
                  <a:pt x="1101" y="1371"/>
                  <a:pt x="1068" y="1371"/>
                </a:cubicBezTo>
                <a:cubicBezTo>
                  <a:pt x="1068" y="1304"/>
                  <a:pt x="1101" y="1238"/>
                  <a:pt x="1135" y="1171"/>
                </a:cubicBezTo>
                <a:cubicBezTo>
                  <a:pt x="1135" y="1171"/>
                  <a:pt x="1135" y="1138"/>
                  <a:pt x="1168" y="1138"/>
                </a:cubicBezTo>
                <a:cubicBezTo>
                  <a:pt x="1168" y="1118"/>
                  <a:pt x="1168" y="1104"/>
                  <a:pt x="1168" y="1104"/>
                </a:cubicBezTo>
                <a:cubicBezTo>
                  <a:pt x="1201" y="1038"/>
                  <a:pt x="1235" y="1004"/>
                  <a:pt x="1268" y="971"/>
                </a:cubicBezTo>
                <a:close/>
                <a:moveTo>
                  <a:pt x="2084" y="2229"/>
                </a:moveTo>
                <a:cubicBezTo>
                  <a:pt x="2086" y="2229"/>
                  <a:pt x="2083" y="2231"/>
                  <a:pt x="2069" y="2238"/>
                </a:cubicBezTo>
                <a:lnTo>
                  <a:pt x="2052" y="2238"/>
                </a:lnTo>
                <a:cubicBezTo>
                  <a:pt x="2066" y="2234"/>
                  <a:pt x="2081" y="2229"/>
                  <a:pt x="2084" y="2229"/>
                </a:cubicBezTo>
                <a:close/>
                <a:moveTo>
                  <a:pt x="1340" y="1"/>
                </a:moveTo>
                <a:cubicBezTo>
                  <a:pt x="1305" y="1"/>
                  <a:pt x="1270" y="2"/>
                  <a:pt x="1235" y="3"/>
                </a:cubicBezTo>
                <a:cubicBezTo>
                  <a:pt x="1153" y="3"/>
                  <a:pt x="1077" y="26"/>
                  <a:pt x="1011" y="63"/>
                </a:cubicBezTo>
                <a:lnTo>
                  <a:pt x="1011" y="63"/>
                </a:lnTo>
                <a:cubicBezTo>
                  <a:pt x="1007" y="63"/>
                  <a:pt x="1003" y="63"/>
                  <a:pt x="999" y="63"/>
                </a:cubicBezTo>
                <a:cubicBezTo>
                  <a:pt x="890" y="63"/>
                  <a:pt x="774" y="104"/>
                  <a:pt x="668" y="204"/>
                </a:cubicBezTo>
                <a:lnTo>
                  <a:pt x="601" y="237"/>
                </a:lnTo>
                <a:cubicBezTo>
                  <a:pt x="167" y="704"/>
                  <a:pt x="1" y="1371"/>
                  <a:pt x="167" y="2005"/>
                </a:cubicBezTo>
                <a:cubicBezTo>
                  <a:pt x="376" y="2736"/>
                  <a:pt x="1056" y="3222"/>
                  <a:pt x="1790" y="3222"/>
                </a:cubicBezTo>
                <a:cubicBezTo>
                  <a:pt x="1993" y="3222"/>
                  <a:pt x="2200" y="3185"/>
                  <a:pt x="2402" y="3106"/>
                </a:cubicBezTo>
                <a:cubicBezTo>
                  <a:pt x="2669" y="2972"/>
                  <a:pt x="2936" y="2772"/>
                  <a:pt x="3103" y="2505"/>
                </a:cubicBezTo>
                <a:cubicBezTo>
                  <a:pt x="3403" y="1972"/>
                  <a:pt x="3403" y="1338"/>
                  <a:pt x="3103" y="837"/>
                </a:cubicBezTo>
                <a:cubicBezTo>
                  <a:pt x="2659" y="299"/>
                  <a:pt x="2005" y="1"/>
                  <a:pt x="134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424" name="Google Shape;424;p11"/>
          <p:cNvSpPr/>
          <p:nvPr/>
        </p:nvSpPr>
        <p:spPr>
          <a:xfrm>
            <a:off x="478575" y="2737725"/>
            <a:ext cx="87600" cy="85725"/>
          </a:xfrm>
          <a:custGeom>
            <a:avLst/>
            <a:gdLst/>
            <a:ahLst/>
            <a:cxnLst/>
            <a:rect l="l" t="t" r="r" b="b"/>
            <a:pathLst>
              <a:path w="3504" h="3429" extrusionOk="0">
                <a:moveTo>
                  <a:pt x="1306" y="1043"/>
                </a:moveTo>
                <a:cubicBezTo>
                  <a:pt x="1302" y="1043"/>
                  <a:pt x="1285" y="1051"/>
                  <a:pt x="1268" y="1068"/>
                </a:cubicBezTo>
                <a:cubicBezTo>
                  <a:pt x="1302" y="1051"/>
                  <a:pt x="1310" y="1043"/>
                  <a:pt x="1306" y="1043"/>
                </a:cubicBezTo>
                <a:close/>
                <a:moveTo>
                  <a:pt x="1049" y="1498"/>
                </a:moveTo>
                <a:cubicBezTo>
                  <a:pt x="1048" y="1498"/>
                  <a:pt x="1043" y="1508"/>
                  <a:pt x="1039" y="1525"/>
                </a:cubicBezTo>
                <a:lnTo>
                  <a:pt x="1039" y="1525"/>
                </a:lnTo>
                <a:cubicBezTo>
                  <a:pt x="1048" y="1506"/>
                  <a:pt x="1050" y="1498"/>
                  <a:pt x="1049" y="1498"/>
                </a:cubicBezTo>
                <a:close/>
                <a:moveTo>
                  <a:pt x="2278" y="2426"/>
                </a:moveTo>
                <a:lnTo>
                  <a:pt x="2278" y="2426"/>
                </a:lnTo>
                <a:cubicBezTo>
                  <a:pt x="2263" y="2428"/>
                  <a:pt x="2252" y="2445"/>
                  <a:pt x="2256" y="2445"/>
                </a:cubicBezTo>
                <a:cubicBezTo>
                  <a:pt x="2258" y="2445"/>
                  <a:pt x="2262" y="2442"/>
                  <a:pt x="2269" y="2435"/>
                </a:cubicBezTo>
                <a:lnTo>
                  <a:pt x="2278" y="2426"/>
                </a:lnTo>
                <a:close/>
                <a:moveTo>
                  <a:pt x="1458" y="943"/>
                </a:moveTo>
                <a:lnTo>
                  <a:pt x="1458" y="943"/>
                </a:lnTo>
                <a:cubicBezTo>
                  <a:pt x="1551" y="978"/>
                  <a:pt x="1643" y="1040"/>
                  <a:pt x="1735" y="1101"/>
                </a:cubicBezTo>
                <a:lnTo>
                  <a:pt x="1869" y="1201"/>
                </a:lnTo>
                <a:lnTo>
                  <a:pt x="1935" y="1234"/>
                </a:lnTo>
                <a:cubicBezTo>
                  <a:pt x="1935" y="1234"/>
                  <a:pt x="1995" y="1264"/>
                  <a:pt x="2004" y="1264"/>
                </a:cubicBezTo>
                <a:cubicBezTo>
                  <a:pt x="2009" y="1264"/>
                  <a:pt x="2002" y="1257"/>
                  <a:pt x="1969" y="1235"/>
                </a:cubicBezTo>
                <a:lnTo>
                  <a:pt x="1969" y="1235"/>
                </a:lnTo>
                <a:cubicBezTo>
                  <a:pt x="2069" y="1302"/>
                  <a:pt x="2136" y="1368"/>
                  <a:pt x="2202" y="1468"/>
                </a:cubicBezTo>
                <a:lnTo>
                  <a:pt x="2236" y="1501"/>
                </a:lnTo>
                <a:cubicBezTo>
                  <a:pt x="2227" y="1485"/>
                  <a:pt x="2225" y="1478"/>
                  <a:pt x="2227" y="1478"/>
                </a:cubicBezTo>
                <a:lnTo>
                  <a:pt x="2227" y="1478"/>
                </a:lnTo>
                <a:cubicBezTo>
                  <a:pt x="2231" y="1478"/>
                  <a:pt x="2269" y="1535"/>
                  <a:pt x="2269" y="1535"/>
                </a:cubicBezTo>
                <a:cubicBezTo>
                  <a:pt x="2302" y="1568"/>
                  <a:pt x="2336" y="1635"/>
                  <a:pt x="2369" y="1702"/>
                </a:cubicBezTo>
                <a:cubicBezTo>
                  <a:pt x="2369" y="1702"/>
                  <a:pt x="2402" y="1735"/>
                  <a:pt x="2402" y="1768"/>
                </a:cubicBezTo>
                <a:lnTo>
                  <a:pt x="2436" y="1902"/>
                </a:lnTo>
                <a:cubicBezTo>
                  <a:pt x="2436" y="1912"/>
                  <a:pt x="2436" y="1923"/>
                  <a:pt x="2436" y="1935"/>
                </a:cubicBezTo>
                <a:cubicBezTo>
                  <a:pt x="2436" y="2002"/>
                  <a:pt x="2436" y="2035"/>
                  <a:pt x="2436" y="2102"/>
                </a:cubicBezTo>
                <a:cubicBezTo>
                  <a:pt x="2436" y="2121"/>
                  <a:pt x="2436" y="2135"/>
                  <a:pt x="2436" y="2135"/>
                </a:cubicBezTo>
                <a:lnTo>
                  <a:pt x="2413" y="2227"/>
                </a:lnTo>
                <a:lnTo>
                  <a:pt x="2413" y="2227"/>
                </a:lnTo>
                <a:cubicBezTo>
                  <a:pt x="2410" y="2228"/>
                  <a:pt x="2407" y="2230"/>
                  <a:pt x="2402" y="2235"/>
                </a:cubicBezTo>
                <a:cubicBezTo>
                  <a:pt x="2402" y="2269"/>
                  <a:pt x="2369" y="2302"/>
                  <a:pt x="2369" y="2302"/>
                </a:cubicBezTo>
                <a:cubicBezTo>
                  <a:pt x="2336" y="2335"/>
                  <a:pt x="2336" y="2369"/>
                  <a:pt x="2336" y="2369"/>
                </a:cubicBezTo>
                <a:lnTo>
                  <a:pt x="2278" y="2426"/>
                </a:lnTo>
                <a:lnTo>
                  <a:pt x="2278" y="2426"/>
                </a:lnTo>
                <a:cubicBezTo>
                  <a:pt x="2279" y="2426"/>
                  <a:pt x="2281" y="2426"/>
                  <a:pt x="2282" y="2426"/>
                </a:cubicBezTo>
                <a:cubicBezTo>
                  <a:pt x="2288" y="2426"/>
                  <a:pt x="2295" y="2428"/>
                  <a:pt x="2302" y="2435"/>
                </a:cubicBezTo>
                <a:lnTo>
                  <a:pt x="2197" y="2488"/>
                </a:lnTo>
                <a:lnTo>
                  <a:pt x="2197" y="2488"/>
                </a:lnTo>
                <a:cubicBezTo>
                  <a:pt x="2177" y="2490"/>
                  <a:pt x="2122" y="2502"/>
                  <a:pt x="2102" y="2502"/>
                </a:cubicBezTo>
                <a:lnTo>
                  <a:pt x="1902" y="2502"/>
                </a:lnTo>
                <a:cubicBezTo>
                  <a:pt x="1835" y="2502"/>
                  <a:pt x="1769" y="2469"/>
                  <a:pt x="1735" y="2435"/>
                </a:cubicBezTo>
                <a:lnTo>
                  <a:pt x="1668" y="2435"/>
                </a:lnTo>
                <a:lnTo>
                  <a:pt x="1502" y="2335"/>
                </a:lnTo>
                <a:lnTo>
                  <a:pt x="1402" y="2269"/>
                </a:lnTo>
                <a:cubicBezTo>
                  <a:pt x="1402" y="2269"/>
                  <a:pt x="1302" y="2202"/>
                  <a:pt x="1302" y="2169"/>
                </a:cubicBezTo>
                <a:lnTo>
                  <a:pt x="1201" y="2102"/>
                </a:lnTo>
                <a:cubicBezTo>
                  <a:pt x="1168" y="2068"/>
                  <a:pt x="1168" y="2035"/>
                  <a:pt x="1135" y="2002"/>
                </a:cubicBezTo>
                <a:cubicBezTo>
                  <a:pt x="1101" y="1968"/>
                  <a:pt x="1068" y="1902"/>
                  <a:pt x="1068" y="1868"/>
                </a:cubicBezTo>
                <a:lnTo>
                  <a:pt x="1068" y="1768"/>
                </a:lnTo>
                <a:cubicBezTo>
                  <a:pt x="1068" y="1768"/>
                  <a:pt x="1068" y="1735"/>
                  <a:pt x="1035" y="1702"/>
                </a:cubicBezTo>
                <a:lnTo>
                  <a:pt x="1035" y="1568"/>
                </a:lnTo>
                <a:cubicBezTo>
                  <a:pt x="1035" y="1551"/>
                  <a:pt x="1037" y="1536"/>
                  <a:pt x="1039" y="1525"/>
                </a:cubicBezTo>
                <a:lnTo>
                  <a:pt x="1039" y="1525"/>
                </a:lnTo>
                <a:cubicBezTo>
                  <a:pt x="1038" y="1528"/>
                  <a:pt x="1036" y="1531"/>
                  <a:pt x="1035" y="1535"/>
                </a:cubicBezTo>
                <a:cubicBezTo>
                  <a:pt x="1035" y="1514"/>
                  <a:pt x="1035" y="1484"/>
                  <a:pt x="1035" y="1468"/>
                </a:cubicBezTo>
                <a:cubicBezTo>
                  <a:pt x="1035" y="1435"/>
                  <a:pt x="1035" y="1435"/>
                  <a:pt x="1035" y="1401"/>
                </a:cubicBezTo>
                <a:lnTo>
                  <a:pt x="1035" y="1368"/>
                </a:lnTo>
                <a:cubicBezTo>
                  <a:pt x="1035" y="1335"/>
                  <a:pt x="1101" y="1268"/>
                  <a:pt x="1135" y="1234"/>
                </a:cubicBezTo>
                <a:cubicBezTo>
                  <a:pt x="1135" y="1201"/>
                  <a:pt x="1135" y="1201"/>
                  <a:pt x="1168" y="1168"/>
                </a:cubicBezTo>
                <a:lnTo>
                  <a:pt x="1201" y="1168"/>
                </a:lnTo>
                <a:lnTo>
                  <a:pt x="1268" y="1068"/>
                </a:lnTo>
                <a:cubicBezTo>
                  <a:pt x="1268" y="1034"/>
                  <a:pt x="1368" y="1001"/>
                  <a:pt x="1402" y="968"/>
                </a:cubicBezTo>
                <a:lnTo>
                  <a:pt x="1368" y="968"/>
                </a:lnTo>
                <a:cubicBezTo>
                  <a:pt x="1368" y="968"/>
                  <a:pt x="1423" y="968"/>
                  <a:pt x="1458" y="943"/>
                </a:cubicBezTo>
                <a:close/>
                <a:moveTo>
                  <a:pt x="1568" y="0"/>
                </a:moveTo>
                <a:lnTo>
                  <a:pt x="1568" y="67"/>
                </a:lnTo>
                <a:cubicBezTo>
                  <a:pt x="868" y="100"/>
                  <a:pt x="301" y="567"/>
                  <a:pt x="134" y="1201"/>
                </a:cubicBezTo>
                <a:cubicBezTo>
                  <a:pt x="1" y="1835"/>
                  <a:pt x="201" y="2502"/>
                  <a:pt x="734" y="2936"/>
                </a:cubicBezTo>
                <a:cubicBezTo>
                  <a:pt x="1078" y="3258"/>
                  <a:pt x="1519" y="3428"/>
                  <a:pt x="1967" y="3428"/>
                </a:cubicBezTo>
                <a:cubicBezTo>
                  <a:pt x="2215" y="3428"/>
                  <a:pt x="2465" y="3376"/>
                  <a:pt x="2703" y="3269"/>
                </a:cubicBezTo>
                <a:cubicBezTo>
                  <a:pt x="3270" y="2902"/>
                  <a:pt x="3503" y="2235"/>
                  <a:pt x="3336" y="1601"/>
                </a:cubicBezTo>
                <a:cubicBezTo>
                  <a:pt x="3103" y="934"/>
                  <a:pt x="2569" y="367"/>
                  <a:pt x="1902" y="134"/>
                </a:cubicBezTo>
                <a:cubicBezTo>
                  <a:pt x="1878" y="122"/>
                  <a:pt x="1855" y="112"/>
                  <a:pt x="1832" y="104"/>
                </a:cubicBezTo>
                <a:lnTo>
                  <a:pt x="1832" y="104"/>
                </a:lnTo>
                <a:cubicBezTo>
                  <a:pt x="1756" y="40"/>
                  <a:pt x="1665" y="0"/>
                  <a:pt x="156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425" name="Google Shape;425;p11"/>
          <p:cNvSpPr/>
          <p:nvPr/>
        </p:nvSpPr>
        <p:spPr>
          <a:xfrm>
            <a:off x="7985113" y="2449475"/>
            <a:ext cx="70900" cy="70825"/>
          </a:xfrm>
          <a:custGeom>
            <a:avLst/>
            <a:gdLst/>
            <a:ahLst/>
            <a:cxnLst/>
            <a:rect l="l" t="t" r="r" b="b"/>
            <a:pathLst>
              <a:path w="2836" h="2833" extrusionOk="0">
                <a:moveTo>
                  <a:pt x="958" y="1016"/>
                </a:moveTo>
                <a:cubicBezTo>
                  <a:pt x="951" y="1028"/>
                  <a:pt x="943" y="1033"/>
                  <a:pt x="939" y="1033"/>
                </a:cubicBezTo>
                <a:cubicBezTo>
                  <a:pt x="936" y="1033"/>
                  <a:pt x="939" y="1027"/>
                  <a:pt x="958" y="1016"/>
                </a:cubicBezTo>
                <a:close/>
                <a:moveTo>
                  <a:pt x="1201" y="1126"/>
                </a:moveTo>
                <a:cubicBezTo>
                  <a:pt x="1201" y="1126"/>
                  <a:pt x="1200" y="1138"/>
                  <a:pt x="1197" y="1153"/>
                </a:cubicBezTo>
                <a:lnTo>
                  <a:pt x="1197" y="1153"/>
                </a:lnTo>
                <a:cubicBezTo>
                  <a:pt x="1198" y="1150"/>
                  <a:pt x="1200" y="1147"/>
                  <a:pt x="1201" y="1144"/>
                </a:cubicBezTo>
                <a:cubicBezTo>
                  <a:pt x="1201" y="1131"/>
                  <a:pt x="1201" y="1126"/>
                  <a:pt x="1201" y="1126"/>
                </a:cubicBezTo>
                <a:close/>
                <a:moveTo>
                  <a:pt x="1197" y="1153"/>
                </a:moveTo>
                <a:cubicBezTo>
                  <a:pt x="1187" y="1174"/>
                  <a:pt x="1181" y="1191"/>
                  <a:pt x="1176" y="1208"/>
                </a:cubicBezTo>
                <a:lnTo>
                  <a:pt x="1176" y="1208"/>
                </a:lnTo>
                <a:cubicBezTo>
                  <a:pt x="1188" y="1199"/>
                  <a:pt x="1194" y="1173"/>
                  <a:pt x="1197" y="1153"/>
                </a:cubicBezTo>
                <a:close/>
                <a:moveTo>
                  <a:pt x="1826" y="1273"/>
                </a:moveTo>
                <a:cubicBezTo>
                  <a:pt x="1828" y="1291"/>
                  <a:pt x="1839" y="1306"/>
                  <a:pt x="1843" y="1306"/>
                </a:cubicBezTo>
                <a:cubicBezTo>
                  <a:pt x="1846" y="1306"/>
                  <a:pt x="1845" y="1299"/>
                  <a:pt x="1835" y="1278"/>
                </a:cubicBezTo>
                <a:lnTo>
                  <a:pt x="1826" y="1273"/>
                </a:lnTo>
                <a:close/>
                <a:moveTo>
                  <a:pt x="1316" y="1792"/>
                </a:moveTo>
                <a:cubicBezTo>
                  <a:pt x="1316" y="1792"/>
                  <a:pt x="1327" y="1802"/>
                  <a:pt x="1339" y="1812"/>
                </a:cubicBezTo>
                <a:lnTo>
                  <a:pt x="1339" y="1812"/>
                </a:lnTo>
                <a:cubicBezTo>
                  <a:pt x="1338" y="1812"/>
                  <a:pt x="1336" y="1812"/>
                  <a:pt x="1335" y="1812"/>
                </a:cubicBezTo>
                <a:cubicBezTo>
                  <a:pt x="1321" y="1797"/>
                  <a:pt x="1315" y="1792"/>
                  <a:pt x="1316" y="1792"/>
                </a:cubicBezTo>
                <a:close/>
                <a:moveTo>
                  <a:pt x="1835" y="1778"/>
                </a:moveTo>
                <a:lnTo>
                  <a:pt x="1835" y="1778"/>
                </a:lnTo>
                <a:cubicBezTo>
                  <a:pt x="1816" y="1797"/>
                  <a:pt x="1774" y="1817"/>
                  <a:pt x="1768" y="1817"/>
                </a:cubicBezTo>
                <a:cubicBezTo>
                  <a:pt x="1764" y="1817"/>
                  <a:pt x="1779" y="1806"/>
                  <a:pt x="1835" y="1778"/>
                </a:cubicBezTo>
                <a:close/>
                <a:moveTo>
                  <a:pt x="1270" y="945"/>
                </a:moveTo>
                <a:cubicBezTo>
                  <a:pt x="1303" y="947"/>
                  <a:pt x="1344" y="954"/>
                  <a:pt x="1368" y="978"/>
                </a:cubicBezTo>
                <a:lnTo>
                  <a:pt x="1435" y="978"/>
                </a:lnTo>
                <a:lnTo>
                  <a:pt x="1568" y="1078"/>
                </a:lnTo>
                <a:lnTo>
                  <a:pt x="1635" y="1111"/>
                </a:lnTo>
                <a:cubicBezTo>
                  <a:pt x="1702" y="1144"/>
                  <a:pt x="1735" y="1178"/>
                  <a:pt x="1768" y="1244"/>
                </a:cubicBezTo>
                <a:lnTo>
                  <a:pt x="1826" y="1273"/>
                </a:lnTo>
                <a:lnTo>
                  <a:pt x="1826" y="1273"/>
                </a:lnTo>
                <a:cubicBezTo>
                  <a:pt x="1825" y="1263"/>
                  <a:pt x="1827" y="1253"/>
                  <a:pt x="1835" y="1244"/>
                </a:cubicBezTo>
                <a:lnTo>
                  <a:pt x="1835" y="1244"/>
                </a:lnTo>
                <a:lnTo>
                  <a:pt x="1902" y="1378"/>
                </a:lnTo>
                <a:lnTo>
                  <a:pt x="1935" y="1445"/>
                </a:lnTo>
                <a:cubicBezTo>
                  <a:pt x="1935" y="1478"/>
                  <a:pt x="1935" y="1478"/>
                  <a:pt x="1935" y="1511"/>
                </a:cubicBezTo>
                <a:lnTo>
                  <a:pt x="1935" y="1611"/>
                </a:lnTo>
                <a:lnTo>
                  <a:pt x="1935" y="1645"/>
                </a:lnTo>
                <a:cubicBezTo>
                  <a:pt x="1935" y="1645"/>
                  <a:pt x="1935" y="1662"/>
                  <a:pt x="1923" y="1672"/>
                </a:cubicBezTo>
                <a:lnTo>
                  <a:pt x="1923" y="1672"/>
                </a:lnTo>
                <a:cubicBezTo>
                  <a:pt x="1931" y="1653"/>
                  <a:pt x="1936" y="1629"/>
                  <a:pt x="1925" y="1629"/>
                </a:cubicBezTo>
                <a:cubicBezTo>
                  <a:pt x="1921" y="1629"/>
                  <a:pt x="1913" y="1633"/>
                  <a:pt x="1902" y="1645"/>
                </a:cubicBezTo>
                <a:lnTo>
                  <a:pt x="1835" y="1745"/>
                </a:lnTo>
                <a:cubicBezTo>
                  <a:pt x="1828" y="1759"/>
                  <a:pt x="1828" y="1764"/>
                  <a:pt x="1833" y="1764"/>
                </a:cubicBezTo>
                <a:cubicBezTo>
                  <a:pt x="1845" y="1764"/>
                  <a:pt x="1887" y="1726"/>
                  <a:pt x="1887" y="1726"/>
                </a:cubicBezTo>
                <a:lnTo>
                  <a:pt x="1887" y="1726"/>
                </a:lnTo>
                <a:cubicBezTo>
                  <a:pt x="1888" y="1726"/>
                  <a:pt x="1883" y="1731"/>
                  <a:pt x="1868" y="1745"/>
                </a:cubicBezTo>
                <a:lnTo>
                  <a:pt x="1835" y="1778"/>
                </a:lnTo>
                <a:cubicBezTo>
                  <a:pt x="1802" y="1778"/>
                  <a:pt x="1768" y="1812"/>
                  <a:pt x="1735" y="1812"/>
                </a:cubicBezTo>
                <a:lnTo>
                  <a:pt x="1702" y="1845"/>
                </a:lnTo>
                <a:lnTo>
                  <a:pt x="1668" y="1845"/>
                </a:lnTo>
                <a:cubicBezTo>
                  <a:pt x="1735" y="1812"/>
                  <a:pt x="1735" y="1812"/>
                  <a:pt x="1702" y="1812"/>
                </a:cubicBezTo>
                <a:lnTo>
                  <a:pt x="1602" y="1845"/>
                </a:lnTo>
                <a:lnTo>
                  <a:pt x="1535" y="1845"/>
                </a:lnTo>
                <a:cubicBezTo>
                  <a:pt x="1518" y="1862"/>
                  <a:pt x="1502" y="1870"/>
                  <a:pt x="1485" y="1870"/>
                </a:cubicBezTo>
                <a:cubicBezTo>
                  <a:pt x="1468" y="1870"/>
                  <a:pt x="1451" y="1862"/>
                  <a:pt x="1435" y="1845"/>
                </a:cubicBezTo>
                <a:cubicBezTo>
                  <a:pt x="1414" y="1845"/>
                  <a:pt x="1393" y="1832"/>
                  <a:pt x="1373" y="1822"/>
                </a:cubicBezTo>
                <a:lnTo>
                  <a:pt x="1373" y="1822"/>
                </a:lnTo>
                <a:cubicBezTo>
                  <a:pt x="1372" y="1820"/>
                  <a:pt x="1370" y="1816"/>
                  <a:pt x="1368" y="1812"/>
                </a:cubicBezTo>
                <a:lnTo>
                  <a:pt x="1335" y="1778"/>
                </a:lnTo>
                <a:cubicBezTo>
                  <a:pt x="1301" y="1778"/>
                  <a:pt x="1301" y="1778"/>
                  <a:pt x="1301" y="1745"/>
                </a:cubicBezTo>
                <a:cubicBezTo>
                  <a:pt x="1281" y="1725"/>
                  <a:pt x="1261" y="1692"/>
                  <a:pt x="1263" y="1692"/>
                </a:cubicBezTo>
                <a:lnTo>
                  <a:pt x="1263" y="1692"/>
                </a:lnTo>
                <a:cubicBezTo>
                  <a:pt x="1264" y="1692"/>
                  <a:pt x="1275" y="1706"/>
                  <a:pt x="1301" y="1745"/>
                </a:cubicBezTo>
                <a:cubicBezTo>
                  <a:pt x="1301" y="1711"/>
                  <a:pt x="1235" y="1678"/>
                  <a:pt x="1235" y="1645"/>
                </a:cubicBezTo>
                <a:cubicBezTo>
                  <a:pt x="1218" y="1645"/>
                  <a:pt x="1210" y="1637"/>
                  <a:pt x="1206" y="1625"/>
                </a:cubicBezTo>
                <a:lnTo>
                  <a:pt x="1206" y="1625"/>
                </a:lnTo>
                <a:cubicBezTo>
                  <a:pt x="1207" y="1626"/>
                  <a:pt x="1208" y="1628"/>
                  <a:pt x="1208" y="1628"/>
                </a:cubicBezTo>
                <a:cubicBezTo>
                  <a:pt x="1209" y="1628"/>
                  <a:pt x="1207" y="1624"/>
                  <a:pt x="1203" y="1616"/>
                </a:cubicBezTo>
                <a:lnTo>
                  <a:pt x="1203" y="1616"/>
                </a:lnTo>
                <a:cubicBezTo>
                  <a:pt x="1201" y="1604"/>
                  <a:pt x="1201" y="1591"/>
                  <a:pt x="1201" y="1578"/>
                </a:cubicBezTo>
                <a:cubicBezTo>
                  <a:pt x="1190" y="1567"/>
                  <a:pt x="1183" y="1562"/>
                  <a:pt x="1180" y="1562"/>
                </a:cubicBezTo>
                <a:cubicBezTo>
                  <a:pt x="1176" y="1562"/>
                  <a:pt x="1178" y="1571"/>
                  <a:pt x="1183" y="1582"/>
                </a:cubicBezTo>
                <a:lnTo>
                  <a:pt x="1183" y="1582"/>
                </a:lnTo>
                <a:cubicBezTo>
                  <a:pt x="1141" y="1511"/>
                  <a:pt x="1168" y="1508"/>
                  <a:pt x="1168" y="1478"/>
                </a:cubicBezTo>
                <a:lnTo>
                  <a:pt x="1168" y="1445"/>
                </a:lnTo>
                <a:lnTo>
                  <a:pt x="1168" y="1311"/>
                </a:lnTo>
                <a:cubicBezTo>
                  <a:pt x="1168" y="1269"/>
                  <a:pt x="1168" y="1240"/>
                  <a:pt x="1176" y="1208"/>
                </a:cubicBezTo>
                <a:lnTo>
                  <a:pt x="1176" y="1208"/>
                </a:lnTo>
                <a:cubicBezTo>
                  <a:pt x="1174" y="1210"/>
                  <a:pt x="1171" y="1211"/>
                  <a:pt x="1168" y="1211"/>
                </a:cubicBezTo>
                <a:cubicBezTo>
                  <a:pt x="1135" y="1211"/>
                  <a:pt x="1201" y="1144"/>
                  <a:pt x="1201" y="1111"/>
                </a:cubicBezTo>
                <a:cubicBezTo>
                  <a:pt x="1236" y="1055"/>
                  <a:pt x="1259" y="999"/>
                  <a:pt x="1270" y="945"/>
                </a:cubicBezTo>
                <a:close/>
                <a:moveTo>
                  <a:pt x="1195" y="1"/>
                </a:moveTo>
                <a:cubicBezTo>
                  <a:pt x="988" y="1"/>
                  <a:pt x="784" y="52"/>
                  <a:pt x="601" y="144"/>
                </a:cubicBezTo>
                <a:cubicBezTo>
                  <a:pt x="234" y="344"/>
                  <a:pt x="0" y="677"/>
                  <a:pt x="0" y="1078"/>
                </a:cubicBezTo>
                <a:cubicBezTo>
                  <a:pt x="0" y="1230"/>
                  <a:pt x="66" y="1361"/>
                  <a:pt x="171" y="1445"/>
                </a:cubicBezTo>
                <a:lnTo>
                  <a:pt x="171" y="1445"/>
                </a:lnTo>
                <a:cubicBezTo>
                  <a:pt x="176" y="1712"/>
                  <a:pt x="251" y="1978"/>
                  <a:pt x="401" y="2212"/>
                </a:cubicBezTo>
                <a:cubicBezTo>
                  <a:pt x="636" y="2604"/>
                  <a:pt x="1056" y="2832"/>
                  <a:pt x="1483" y="2832"/>
                </a:cubicBezTo>
                <a:cubicBezTo>
                  <a:pt x="1601" y="2832"/>
                  <a:pt x="1720" y="2815"/>
                  <a:pt x="1835" y="2779"/>
                </a:cubicBezTo>
                <a:cubicBezTo>
                  <a:pt x="2402" y="2612"/>
                  <a:pt x="2802" y="2145"/>
                  <a:pt x="2836" y="1545"/>
                </a:cubicBezTo>
                <a:cubicBezTo>
                  <a:pt x="2769" y="878"/>
                  <a:pt x="2335" y="310"/>
                  <a:pt x="1702" y="110"/>
                </a:cubicBezTo>
                <a:cubicBezTo>
                  <a:pt x="1536" y="35"/>
                  <a:pt x="1364" y="1"/>
                  <a:pt x="119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426" name="Google Shape;426;p11"/>
          <p:cNvSpPr/>
          <p:nvPr/>
        </p:nvSpPr>
        <p:spPr>
          <a:xfrm>
            <a:off x="353075" y="664700"/>
            <a:ext cx="338600" cy="293575"/>
          </a:xfrm>
          <a:custGeom>
            <a:avLst/>
            <a:gdLst/>
            <a:ahLst/>
            <a:cxnLst/>
            <a:rect l="l" t="t" r="r" b="b"/>
            <a:pathLst>
              <a:path w="13544" h="11743" extrusionOk="0">
                <a:moveTo>
                  <a:pt x="6438" y="992"/>
                </a:moveTo>
                <a:cubicBezTo>
                  <a:pt x="6467" y="992"/>
                  <a:pt x="6479" y="1072"/>
                  <a:pt x="6538" y="1210"/>
                </a:cubicBezTo>
                <a:cubicBezTo>
                  <a:pt x="6672" y="1444"/>
                  <a:pt x="6672" y="1577"/>
                  <a:pt x="6738" y="1777"/>
                </a:cubicBezTo>
                <a:lnTo>
                  <a:pt x="7306" y="3245"/>
                </a:lnTo>
                <a:cubicBezTo>
                  <a:pt x="7606" y="4012"/>
                  <a:pt x="7773" y="4579"/>
                  <a:pt x="8673" y="4579"/>
                </a:cubicBezTo>
                <a:cubicBezTo>
                  <a:pt x="9707" y="4579"/>
                  <a:pt x="10708" y="4579"/>
                  <a:pt x="11742" y="4680"/>
                </a:cubicBezTo>
                <a:cubicBezTo>
                  <a:pt x="11976" y="4680"/>
                  <a:pt x="12209" y="4713"/>
                  <a:pt x="12443" y="4746"/>
                </a:cubicBezTo>
                <a:cubicBezTo>
                  <a:pt x="12276" y="4880"/>
                  <a:pt x="12142" y="4980"/>
                  <a:pt x="12009" y="5113"/>
                </a:cubicBezTo>
                <a:cubicBezTo>
                  <a:pt x="11609" y="5447"/>
                  <a:pt x="11175" y="5714"/>
                  <a:pt x="10741" y="5947"/>
                </a:cubicBezTo>
                <a:cubicBezTo>
                  <a:pt x="10108" y="6314"/>
                  <a:pt x="9240" y="6414"/>
                  <a:pt x="9174" y="7281"/>
                </a:cubicBezTo>
                <a:cubicBezTo>
                  <a:pt x="9174" y="7815"/>
                  <a:pt x="9174" y="8382"/>
                  <a:pt x="9174" y="8949"/>
                </a:cubicBezTo>
                <a:cubicBezTo>
                  <a:pt x="9240" y="9416"/>
                  <a:pt x="9240" y="9917"/>
                  <a:pt x="9174" y="10384"/>
                </a:cubicBezTo>
                <a:cubicBezTo>
                  <a:pt x="9196" y="10498"/>
                  <a:pt x="9204" y="10549"/>
                  <a:pt x="9185" y="10549"/>
                </a:cubicBezTo>
                <a:cubicBezTo>
                  <a:pt x="9176" y="10549"/>
                  <a:pt x="9161" y="10538"/>
                  <a:pt x="9140" y="10517"/>
                </a:cubicBezTo>
                <a:cubicBezTo>
                  <a:pt x="9007" y="10450"/>
                  <a:pt x="8940" y="10384"/>
                  <a:pt x="8873" y="10250"/>
                </a:cubicBezTo>
                <a:cubicBezTo>
                  <a:pt x="8707" y="10050"/>
                  <a:pt x="8573" y="9850"/>
                  <a:pt x="8440" y="9616"/>
                </a:cubicBezTo>
                <a:lnTo>
                  <a:pt x="7572" y="8282"/>
                </a:lnTo>
                <a:cubicBezTo>
                  <a:pt x="7477" y="8130"/>
                  <a:pt x="7327" y="8053"/>
                  <a:pt x="7173" y="8053"/>
                </a:cubicBezTo>
                <a:cubicBezTo>
                  <a:pt x="7057" y="8053"/>
                  <a:pt x="6939" y="8096"/>
                  <a:pt x="6839" y="8182"/>
                </a:cubicBezTo>
                <a:cubicBezTo>
                  <a:pt x="6438" y="8616"/>
                  <a:pt x="6038" y="9049"/>
                  <a:pt x="5604" y="9483"/>
                </a:cubicBezTo>
                <a:cubicBezTo>
                  <a:pt x="5371" y="9650"/>
                  <a:pt x="5171" y="9850"/>
                  <a:pt x="4971" y="10017"/>
                </a:cubicBezTo>
                <a:cubicBezTo>
                  <a:pt x="4737" y="10284"/>
                  <a:pt x="4470" y="10484"/>
                  <a:pt x="4170" y="10651"/>
                </a:cubicBezTo>
                <a:cubicBezTo>
                  <a:pt x="4170" y="10651"/>
                  <a:pt x="4037" y="10751"/>
                  <a:pt x="4037" y="10751"/>
                </a:cubicBezTo>
                <a:cubicBezTo>
                  <a:pt x="4037" y="10617"/>
                  <a:pt x="4070" y="10450"/>
                  <a:pt x="4103" y="10284"/>
                </a:cubicBezTo>
                <a:cubicBezTo>
                  <a:pt x="4170" y="9983"/>
                  <a:pt x="4237" y="9717"/>
                  <a:pt x="4270" y="9416"/>
                </a:cubicBezTo>
                <a:cubicBezTo>
                  <a:pt x="4403" y="8783"/>
                  <a:pt x="4537" y="8182"/>
                  <a:pt x="4704" y="7515"/>
                </a:cubicBezTo>
                <a:cubicBezTo>
                  <a:pt x="4770" y="7281"/>
                  <a:pt x="4604" y="7015"/>
                  <a:pt x="4370" y="6948"/>
                </a:cubicBezTo>
                <a:cubicBezTo>
                  <a:pt x="3770" y="6748"/>
                  <a:pt x="3169" y="6548"/>
                  <a:pt x="2602" y="6281"/>
                </a:cubicBezTo>
                <a:cubicBezTo>
                  <a:pt x="2335" y="6147"/>
                  <a:pt x="2068" y="6014"/>
                  <a:pt x="1768" y="5847"/>
                </a:cubicBezTo>
                <a:lnTo>
                  <a:pt x="1368" y="5647"/>
                </a:lnTo>
                <a:lnTo>
                  <a:pt x="1247" y="5556"/>
                </a:lnTo>
                <a:lnTo>
                  <a:pt x="1247" y="5556"/>
                </a:lnTo>
                <a:cubicBezTo>
                  <a:pt x="1278" y="5542"/>
                  <a:pt x="1306" y="5528"/>
                  <a:pt x="1335" y="5513"/>
                </a:cubicBezTo>
                <a:cubicBezTo>
                  <a:pt x="1535" y="5480"/>
                  <a:pt x="1735" y="5480"/>
                  <a:pt x="1935" y="5447"/>
                </a:cubicBezTo>
                <a:lnTo>
                  <a:pt x="2836" y="5347"/>
                </a:lnTo>
                <a:lnTo>
                  <a:pt x="4937" y="5113"/>
                </a:lnTo>
                <a:cubicBezTo>
                  <a:pt x="5229" y="5079"/>
                  <a:pt x="5379" y="4815"/>
                  <a:pt x="5375" y="4576"/>
                </a:cubicBezTo>
                <a:lnTo>
                  <a:pt x="5375" y="4576"/>
                </a:lnTo>
                <a:cubicBezTo>
                  <a:pt x="5518" y="4540"/>
                  <a:pt x="5638" y="4433"/>
                  <a:pt x="5671" y="4246"/>
                </a:cubicBezTo>
                <a:cubicBezTo>
                  <a:pt x="5771" y="3712"/>
                  <a:pt x="5871" y="3178"/>
                  <a:pt x="6005" y="2611"/>
                </a:cubicBezTo>
                <a:cubicBezTo>
                  <a:pt x="6071" y="2345"/>
                  <a:pt x="6105" y="2078"/>
                  <a:pt x="6171" y="1811"/>
                </a:cubicBezTo>
                <a:cubicBezTo>
                  <a:pt x="6205" y="1577"/>
                  <a:pt x="6238" y="1344"/>
                  <a:pt x="6338" y="1110"/>
                </a:cubicBezTo>
                <a:cubicBezTo>
                  <a:pt x="6392" y="1029"/>
                  <a:pt x="6419" y="992"/>
                  <a:pt x="6438" y="992"/>
                </a:cubicBezTo>
                <a:close/>
                <a:moveTo>
                  <a:pt x="6414" y="0"/>
                </a:moveTo>
                <a:cubicBezTo>
                  <a:pt x="6069" y="0"/>
                  <a:pt x="5728" y="192"/>
                  <a:pt x="5571" y="577"/>
                </a:cubicBezTo>
                <a:cubicBezTo>
                  <a:pt x="5371" y="1044"/>
                  <a:pt x="5237" y="1544"/>
                  <a:pt x="5171" y="2078"/>
                </a:cubicBezTo>
                <a:cubicBezTo>
                  <a:pt x="5037" y="2711"/>
                  <a:pt x="4904" y="3312"/>
                  <a:pt x="4770" y="3979"/>
                </a:cubicBezTo>
                <a:cubicBezTo>
                  <a:pt x="4758" y="4059"/>
                  <a:pt x="4761" y="4132"/>
                  <a:pt x="4775" y="4197"/>
                </a:cubicBezTo>
                <a:lnTo>
                  <a:pt x="4775" y="4197"/>
                </a:lnTo>
                <a:lnTo>
                  <a:pt x="1935" y="4513"/>
                </a:lnTo>
                <a:cubicBezTo>
                  <a:pt x="1335" y="4579"/>
                  <a:pt x="367" y="4613"/>
                  <a:pt x="167" y="5347"/>
                </a:cubicBezTo>
                <a:cubicBezTo>
                  <a:pt x="0" y="6081"/>
                  <a:pt x="1001" y="6514"/>
                  <a:pt x="1535" y="6781"/>
                </a:cubicBezTo>
                <a:cubicBezTo>
                  <a:pt x="2234" y="7145"/>
                  <a:pt x="2934" y="7462"/>
                  <a:pt x="3673" y="7692"/>
                </a:cubicBezTo>
                <a:lnTo>
                  <a:pt x="3673" y="7692"/>
                </a:lnTo>
                <a:cubicBezTo>
                  <a:pt x="3514" y="8436"/>
                  <a:pt x="3375" y="9165"/>
                  <a:pt x="3236" y="9917"/>
                </a:cubicBezTo>
                <a:cubicBezTo>
                  <a:pt x="3103" y="10517"/>
                  <a:pt x="2836" y="11518"/>
                  <a:pt x="3703" y="11718"/>
                </a:cubicBezTo>
                <a:cubicBezTo>
                  <a:pt x="3773" y="11735"/>
                  <a:pt x="3842" y="11742"/>
                  <a:pt x="3911" y="11742"/>
                </a:cubicBezTo>
                <a:cubicBezTo>
                  <a:pt x="4534" y="11742"/>
                  <a:pt x="5117" y="11111"/>
                  <a:pt x="5538" y="10751"/>
                </a:cubicBezTo>
                <a:cubicBezTo>
                  <a:pt x="6090" y="10277"/>
                  <a:pt x="6602" y="9782"/>
                  <a:pt x="7088" y="9267"/>
                </a:cubicBezTo>
                <a:lnTo>
                  <a:pt x="7088" y="9267"/>
                </a:lnTo>
                <a:lnTo>
                  <a:pt x="7639" y="10083"/>
                </a:lnTo>
                <a:cubicBezTo>
                  <a:pt x="7839" y="10450"/>
                  <a:pt x="8106" y="10817"/>
                  <a:pt x="8440" y="11151"/>
                </a:cubicBezTo>
                <a:cubicBezTo>
                  <a:pt x="8643" y="11327"/>
                  <a:pt x="8917" y="11420"/>
                  <a:pt x="9187" y="11420"/>
                </a:cubicBezTo>
                <a:cubicBezTo>
                  <a:pt x="9583" y="11420"/>
                  <a:pt x="9969" y="11220"/>
                  <a:pt x="10108" y="10784"/>
                </a:cubicBezTo>
                <a:cubicBezTo>
                  <a:pt x="10174" y="10284"/>
                  <a:pt x="10174" y="9817"/>
                  <a:pt x="10141" y="9350"/>
                </a:cubicBezTo>
                <a:lnTo>
                  <a:pt x="10141" y="7682"/>
                </a:lnTo>
                <a:cubicBezTo>
                  <a:pt x="10108" y="7515"/>
                  <a:pt x="10108" y="7381"/>
                  <a:pt x="10141" y="7248"/>
                </a:cubicBezTo>
                <a:cubicBezTo>
                  <a:pt x="10174" y="7181"/>
                  <a:pt x="10274" y="7215"/>
                  <a:pt x="10308" y="7181"/>
                </a:cubicBezTo>
                <a:cubicBezTo>
                  <a:pt x="10474" y="7081"/>
                  <a:pt x="10641" y="7015"/>
                  <a:pt x="10841" y="6948"/>
                </a:cubicBezTo>
                <a:cubicBezTo>
                  <a:pt x="11275" y="6748"/>
                  <a:pt x="11709" y="6481"/>
                  <a:pt x="12142" y="6214"/>
                </a:cubicBezTo>
                <a:cubicBezTo>
                  <a:pt x="12676" y="5814"/>
                  <a:pt x="13543" y="5247"/>
                  <a:pt x="13310" y="4446"/>
                </a:cubicBezTo>
                <a:cubicBezTo>
                  <a:pt x="13043" y="3612"/>
                  <a:pt x="11742" y="3746"/>
                  <a:pt x="11042" y="3679"/>
                </a:cubicBezTo>
                <a:cubicBezTo>
                  <a:pt x="10575" y="3645"/>
                  <a:pt x="10074" y="3645"/>
                  <a:pt x="9574" y="3645"/>
                </a:cubicBezTo>
                <a:lnTo>
                  <a:pt x="8773" y="3645"/>
                </a:lnTo>
                <a:cubicBezTo>
                  <a:pt x="8440" y="3645"/>
                  <a:pt x="8406" y="3479"/>
                  <a:pt x="8273" y="3178"/>
                </a:cubicBezTo>
                <a:lnTo>
                  <a:pt x="7773" y="1777"/>
                </a:lnTo>
                <a:cubicBezTo>
                  <a:pt x="7639" y="1344"/>
                  <a:pt x="7439" y="910"/>
                  <a:pt x="7239" y="477"/>
                </a:cubicBezTo>
                <a:cubicBezTo>
                  <a:pt x="7048" y="159"/>
                  <a:pt x="6729" y="0"/>
                  <a:pt x="6414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427" name="Google Shape;427;p11"/>
          <p:cNvSpPr/>
          <p:nvPr/>
        </p:nvSpPr>
        <p:spPr>
          <a:xfrm>
            <a:off x="7653575" y="4365475"/>
            <a:ext cx="85075" cy="80575"/>
          </a:xfrm>
          <a:custGeom>
            <a:avLst/>
            <a:gdLst/>
            <a:ahLst/>
            <a:cxnLst/>
            <a:rect l="l" t="t" r="r" b="b"/>
            <a:pathLst>
              <a:path w="3403" h="3223" extrusionOk="0">
                <a:moveTo>
                  <a:pt x="1950" y="1056"/>
                </a:moveTo>
                <a:cubicBezTo>
                  <a:pt x="1943" y="1056"/>
                  <a:pt x="1980" y="1071"/>
                  <a:pt x="2002" y="1071"/>
                </a:cubicBezTo>
                <a:cubicBezTo>
                  <a:pt x="1969" y="1060"/>
                  <a:pt x="1954" y="1056"/>
                  <a:pt x="1950" y="1056"/>
                </a:cubicBezTo>
                <a:close/>
                <a:moveTo>
                  <a:pt x="2178" y="2152"/>
                </a:moveTo>
                <a:cubicBezTo>
                  <a:pt x="2170" y="2158"/>
                  <a:pt x="2157" y="2168"/>
                  <a:pt x="2152" y="2174"/>
                </a:cubicBezTo>
                <a:lnTo>
                  <a:pt x="2152" y="2174"/>
                </a:lnTo>
                <a:cubicBezTo>
                  <a:pt x="2158" y="2172"/>
                  <a:pt x="2164" y="2172"/>
                  <a:pt x="2169" y="2172"/>
                </a:cubicBezTo>
                <a:lnTo>
                  <a:pt x="2178" y="2152"/>
                </a:lnTo>
                <a:close/>
                <a:moveTo>
                  <a:pt x="1450" y="2175"/>
                </a:moveTo>
                <a:lnTo>
                  <a:pt x="1450" y="2175"/>
                </a:lnTo>
                <a:cubicBezTo>
                  <a:pt x="1453" y="2175"/>
                  <a:pt x="1468" y="2183"/>
                  <a:pt x="1502" y="2205"/>
                </a:cubicBezTo>
                <a:cubicBezTo>
                  <a:pt x="1479" y="2205"/>
                  <a:pt x="1442" y="2175"/>
                  <a:pt x="1450" y="2175"/>
                </a:cubicBezTo>
                <a:close/>
                <a:moveTo>
                  <a:pt x="1635" y="971"/>
                </a:moveTo>
                <a:cubicBezTo>
                  <a:pt x="1702" y="971"/>
                  <a:pt x="1735" y="971"/>
                  <a:pt x="1802" y="1004"/>
                </a:cubicBezTo>
                <a:lnTo>
                  <a:pt x="1969" y="1038"/>
                </a:lnTo>
                <a:lnTo>
                  <a:pt x="2002" y="1071"/>
                </a:lnTo>
                <a:cubicBezTo>
                  <a:pt x="2069" y="1104"/>
                  <a:pt x="2102" y="1104"/>
                  <a:pt x="2135" y="1138"/>
                </a:cubicBezTo>
                <a:lnTo>
                  <a:pt x="2180" y="1160"/>
                </a:lnTo>
                <a:lnTo>
                  <a:pt x="2202" y="1204"/>
                </a:lnTo>
                <a:lnTo>
                  <a:pt x="2302" y="1304"/>
                </a:lnTo>
                <a:cubicBezTo>
                  <a:pt x="2302" y="1304"/>
                  <a:pt x="2283" y="1248"/>
                  <a:pt x="2288" y="1248"/>
                </a:cubicBezTo>
                <a:lnTo>
                  <a:pt x="2288" y="1248"/>
                </a:lnTo>
                <a:cubicBezTo>
                  <a:pt x="2290" y="1248"/>
                  <a:pt x="2294" y="1254"/>
                  <a:pt x="2302" y="1271"/>
                </a:cubicBezTo>
                <a:cubicBezTo>
                  <a:pt x="2302" y="1304"/>
                  <a:pt x="2336" y="1304"/>
                  <a:pt x="2336" y="1338"/>
                </a:cubicBezTo>
                <a:cubicBezTo>
                  <a:pt x="2336" y="1371"/>
                  <a:pt x="2336" y="1404"/>
                  <a:pt x="2369" y="1404"/>
                </a:cubicBezTo>
                <a:cubicBezTo>
                  <a:pt x="2373" y="1408"/>
                  <a:pt x="2375" y="1410"/>
                  <a:pt x="2377" y="1410"/>
                </a:cubicBezTo>
                <a:cubicBezTo>
                  <a:pt x="2386" y="1410"/>
                  <a:pt x="2359" y="1352"/>
                  <a:pt x="2359" y="1352"/>
                </a:cubicBezTo>
                <a:lnTo>
                  <a:pt x="2359" y="1352"/>
                </a:lnTo>
                <a:cubicBezTo>
                  <a:pt x="2359" y="1352"/>
                  <a:pt x="2362" y="1357"/>
                  <a:pt x="2369" y="1371"/>
                </a:cubicBezTo>
                <a:cubicBezTo>
                  <a:pt x="2402" y="1471"/>
                  <a:pt x="2402" y="1471"/>
                  <a:pt x="2402" y="1538"/>
                </a:cubicBezTo>
                <a:cubicBezTo>
                  <a:pt x="2402" y="1546"/>
                  <a:pt x="2402" y="1555"/>
                  <a:pt x="2402" y="1571"/>
                </a:cubicBezTo>
                <a:lnTo>
                  <a:pt x="2402" y="1705"/>
                </a:lnTo>
                <a:lnTo>
                  <a:pt x="2402" y="1771"/>
                </a:lnTo>
                <a:cubicBezTo>
                  <a:pt x="2402" y="1805"/>
                  <a:pt x="2369" y="1871"/>
                  <a:pt x="2369" y="1905"/>
                </a:cubicBezTo>
                <a:lnTo>
                  <a:pt x="2336" y="1972"/>
                </a:lnTo>
                <a:cubicBezTo>
                  <a:pt x="2336" y="2005"/>
                  <a:pt x="2269" y="2038"/>
                  <a:pt x="2269" y="2072"/>
                </a:cubicBezTo>
                <a:lnTo>
                  <a:pt x="2202" y="2105"/>
                </a:lnTo>
                <a:lnTo>
                  <a:pt x="2178" y="2152"/>
                </a:lnTo>
                <a:lnTo>
                  <a:pt x="2178" y="2152"/>
                </a:lnTo>
                <a:cubicBezTo>
                  <a:pt x="2182" y="2150"/>
                  <a:pt x="2186" y="2148"/>
                  <a:pt x="2187" y="2148"/>
                </a:cubicBezTo>
                <a:lnTo>
                  <a:pt x="2187" y="2148"/>
                </a:lnTo>
                <a:cubicBezTo>
                  <a:pt x="2190" y="2148"/>
                  <a:pt x="2186" y="2154"/>
                  <a:pt x="2169" y="2172"/>
                </a:cubicBezTo>
                <a:cubicBezTo>
                  <a:pt x="2159" y="2177"/>
                  <a:pt x="2153" y="2179"/>
                  <a:pt x="2151" y="2179"/>
                </a:cubicBezTo>
                <a:cubicBezTo>
                  <a:pt x="2149" y="2179"/>
                  <a:pt x="2149" y="2177"/>
                  <a:pt x="2152" y="2174"/>
                </a:cubicBezTo>
                <a:lnTo>
                  <a:pt x="2152" y="2174"/>
                </a:lnTo>
                <a:cubicBezTo>
                  <a:pt x="2116" y="2182"/>
                  <a:pt x="2064" y="2210"/>
                  <a:pt x="2035" y="2238"/>
                </a:cubicBezTo>
                <a:lnTo>
                  <a:pt x="1702" y="2238"/>
                </a:lnTo>
                <a:lnTo>
                  <a:pt x="1568" y="2205"/>
                </a:lnTo>
                <a:lnTo>
                  <a:pt x="1502" y="2205"/>
                </a:lnTo>
                <a:cubicBezTo>
                  <a:pt x="1468" y="2172"/>
                  <a:pt x="1402" y="2138"/>
                  <a:pt x="1368" y="2105"/>
                </a:cubicBezTo>
                <a:lnTo>
                  <a:pt x="1301" y="2072"/>
                </a:lnTo>
                <a:lnTo>
                  <a:pt x="1301" y="2072"/>
                </a:lnTo>
                <a:cubicBezTo>
                  <a:pt x="1301" y="2072"/>
                  <a:pt x="1301" y="2072"/>
                  <a:pt x="1301" y="2072"/>
                </a:cubicBezTo>
                <a:cubicBezTo>
                  <a:pt x="1268" y="2038"/>
                  <a:pt x="1235" y="2005"/>
                  <a:pt x="1201" y="1972"/>
                </a:cubicBezTo>
                <a:lnTo>
                  <a:pt x="1201" y="1938"/>
                </a:lnTo>
                <a:lnTo>
                  <a:pt x="1135" y="1805"/>
                </a:lnTo>
                <a:cubicBezTo>
                  <a:pt x="1101" y="1771"/>
                  <a:pt x="1101" y="1738"/>
                  <a:pt x="1068" y="1705"/>
                </a:cubicBezTo>
                <a:lnTo>
                  <a:pt x="1068" y="1638"/>
                </a:lnTo>
                <a:cubicBezTo>
                  <a:pt x="1068" y="1571"/>
                  <a:pt x="1068" y="1505"/>
                  <a:pt x="1068" y="1438"/>
                </a:cubicBezTo>
                <a:cubicBezTo>
                  <a:pt x="1101" y="1404"/>
                  <a:pt x="1101" y="1371"/>
                  <a:pt x="1068" y="1371"/>
                </a:cubicBezTo>
                <a:cubicBezTo>
                  <a:pt x="1068" y="1304"/>
                  <a:pt x="1101" y="1238"/>
                  <a:pt x="1135" y="1171"/>
                </a:cubicBezTo>
                <a:cubicBezTo>
                  <a:pt x="1135" y="1171"/>
                  <a:pt x="1135" y="1138"/>
                  <a:pt x="1168" y="1138"/>
                </a:cubicBezTo>
                <a:cubicBezTo>
                  <a:pt x="1168" y="1118"/>
                  <a:pt x="1168" y="1104"/>
                  <a:pt x="1168" y="1104"/>
                </a:cubicBezTo>
                <a:cubicBezTo>
                  <a:pt x="1201" y="1038"/>
                  <a:pt x="1235" y="1004"/>
                  <a:pt x="1268" y="971"/>
                </a:cubicBezTo>
                <a:close/>
                <a:moveTo>
                  <a:pt x="2084" y="2229"/>
                </a:moveTo>
                <a:cubicBezTo>
                  <a:pt x="2086" y="2229"/>
                  <a:pt x="2083" y="2231"/>
                  <a:pt x="2069" y="2238"/>
                </a:cubicBezTo>
                <a:lnTo>
                  <a:pt x="2052" y="2238"/>
                </a:lnTo>
                <a:cubicBezTo>
                  <a:pt x="2066" y="2234"/>
                  <a:pt x="2081" y="2229"/>
                  <a:pt x="2084" y="2229"/>
                </a:cubicBezTo>
                <a:close/>
                <a:moveTo>
                  <a:pt x="1340" y="1"/>
                </a:moveTo>
                <a:cubicBezTo>
                  <a:pt x="1305" y="1"/>
                  <a:pt x="1270" y="2"/>
                  <a:pt x="1235" y="3"/>
                </a:cubicBezTo>
                <a:cubicBezTo>
                  <a:pt x="1153" y="3"/>
                  <a:pt x="1077" y="26"/>
                  <a:pt x="1011" y="63"/>
                </a:cubicBezTo>
                <a:lnTo>
                  <a:pt x="1011" y="63"/>
                </a:lnTo>
                <a:cubicBezTo>
                  <a:pt x="1007" y="63"/>
                  <a:pt x="1003" y="63"/>
                  <a:pt x="999" y="63"/>
                </a:cubicBezTo>
                <a:cubicBezTo>
                  <a:pt x="890" y="63"/>
                  <a:pt x="774" y="104"/>
                  <a:pt x="668" y="204"/>
                </a:cubicBezTo>
                <a:lnTo>
                  <a:pt x="601" y="237"/>
                </a:lnTo>
                <a:cubicBezTo>
                  <a:pt x="167" y="704"/>
                  <a:pt x="1" y="1371"/>
                  <a:pt x="167" y="2005"/>
                </a:cubicBezTo>
                <a:cubicBezTo>
                  <a:pt x="376" y="2736"/>
                  <a:pt x="1056" y="3222"/>
                  <a:pt x="1790" y="3222"/>
                </a:cubicBezTo>
                <a:cubicBezTo>
                  <a:pt x="1993" y="3222"/>
                  <a:pt x="2200" y="3185"/>
                  <a:pt x="2402" y="3106"/>
                </a:cubicBezTo>
                <a:cubicBezTo>
                  <a:pt x="2669" y="2972"/>
                  <a:pt x="2936" y="2772"/>
                  <a:pt x="3103" y="2505"/>
                </a:cubicBezTo>
                <a:cubicBezTo>
                  <a:pt x="3403" y="1972"/>
                  <a:pt x="3403" y="1338"/>
                  <a:pt x="3103" y="837"/>
                </a:cubicBezTo>
                <a:cubicBezTo>
                  <a:pt x="2659" y="299"/>
                  <a:pt x="2005" y="1"/>
                  <a:pt x="134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428" name="Google Shape;428;p11"/>
          <p:cNvSpPr/>
          <p:nvPr/>
        </p:nvSpPr>
        <p:spPr>
          <a:xfrm>
            <a:off x="5784288" y="4452525"/>
            <a:ext cx="321925" cy="310900"/>
          </a:xfrm>
          <a:custGeom>
            <a:avLst/>
            <a:gdLst/>
            <a:ahLst/>
            <a:cxnLst/>
            <a:rect l="l" t="t" r="r" b="b"/>
            <a:pathLst>
              <a:path w="12877" h="12436" extrusionOk="0">
                <a:moveTo>
                  <a:pt x="5600" y="919"/>
                </a:moveTo>
                <a:cubicBezTo>
                  <a:pt x="6011" y="919"/>
                  <a:pt x="6242" y="1617"/>
                  <a:pt x="6272" y="1936"/>
                </a:cubicBezTo>
                <a:cubicBezTo>
                  <a:pt x="6338" y="2503"/>
                  <a:pt x="6338" y="3104"/>
                  <a:pt x="6272" y="3671"/>
                </a:cubicBezTo>
                <a:cubicBezTo>
                  <a:pt x="6205" y="4449"/>
                  <a:pt x="6019" y="5228"/>
                  <a:pt x="5725" y="5967"/>
                </a:cubicBezTo>
                <a:lnTo>
                  <a:pt x="5725" y="5967"/>
                </a:lnTo>
                <a:cubicBezTo>
                  <a:pt x="5713" y="5987"/>
                  <a:pt x="5702" y="6006"/>
                  <a:pt x="5690" y="6025"/>
                </a:cubicBezTo>
                <a:lnTo>
                  <a:pt x="5690" y="6025"/>
                </a:lnTo>
                <a:cubicBezTo>
                  <a:pt x="5502" y="5836"/>
                  <a:pt x="5353" y="5627"/>
                  <a:pt x="5236" y="5403"/>
                </a:cubicBezTo>
                <a:lnTo>
                  <a:pt x="5236" y="5403"/>
                </a:lnTo>
                <a:cubicBezTo>
                  <a:pt x="5163" y="4899"/>
                  <a:pt x="5042" y="4402"/>
                  <a:pt x="4856" y="3932"/>
                </a:cubicBezTo>
                <a:lnTo>
                  <a:pt x="4856" y="3932"/>
                </a:lnTo>
                <a:cubicBezTo>
                  <a:pt x="4843" y="3756"/>
                  <a:pt x="4837" y="3579"/>
                  <a:pt x="4837" y="3404"/>
                </a:cubicBezTo>
                <a:cubicBezTo>
                  <a:pt x="4837" y="2803"/>
                  <a:pt x="4704" y="1302"/>
                  <a:pt x="5404" y="969"/>
                </a:cubicBezTo>
                <a:cubicBezTo>
                  <a:pt x="5473" y="934"/>
                  <a:pt x="5539" y="919"/>
                  <a:pt x="5600" y="919"/>
                </a:cubicBezTo>
                <a:close/>
                <a:moveTo>
                  <a:pt x="2127" y="2545"/>
                </a:moveTo>
                <a:cubicBezTo>
                  <a:pt x="2894" y="2545"/>
                  <a:pt x="3611" y="3480"/>
                  <a:pt x="3917" y="4097"/>
                </a:cubicBezTo>
                <a:lnTo>
                  <a:pt x="3917" y="4097"/>
                </a:lnTo>
                <a:cubicBezTo>
                  <a:pt x="3967" y="4686"/>
                  <a:pt x="4094" y="5263"/>
                  <a:pt x="4350" y="5780"/>
                </a:cubicBezTo>
                <a:lnTo>
                  <a:pt x="4350" y="5780"/>
                </a:lnTo>
                <a:cubicBezTo>
                  <a:pt x="4367" y="5914"/>
                  <a:pt x="4381" y="6048"/>
                  <a:pt x="4390" y="6182"/>
                </a:cubicBezTo>
                <a:lnTo>
                  <a:pt x="4390" y="6182"/>
                </a:lnTo>
                <a:cubicBezTo>
                  <a:pt x="4175" y="6257"/>
                  <a:pt x="3964" y="6291"/>
                  <a:pt x="3758" y="6291"/>
                </a:cubicBezTo>
                <a:cubicBezTo>
                  <a:pt x="2917" y="6291"/>
                  <a:pt x="2175" y="5715"/>
                  <a:pt x="1735" y="4938"/>
                </a:cubicBezTo>
                <a:cubicBezTo>
                  <a:pt x="1401" y="4404"/>
                  <a:pt x="901" y="2937"/>
                  <a:pt x="1802" y="2603"/>
                </a:cubicBezTo>
                <a:cubicBezTo>
                  <a:pt x="1910" y="2563"/>
                  <a:pt x="2019" y="2545"/>
                  <a:pt x="2127" y="2545"/>
                </a:cubicBezTo>
                <a:close/>
                <a:moveTo>
                  <a:pt x="10594" y="3135"/>
                </a:moveTo>
                <a:cubicBezTo>
                  <a:pt x="10768" y="3135"/>
                  <a:pt x="10931" y="3176"/>
                  <a:pt x="11075" y="3270"/>
                </a:cubicBezTo>
                <a:cubicBezTo>
                  <a:pt x="11542" y="3571"/>
                  <a:pt x="11442" y="4338"/>
                  <a:pt x="11275" y="4805"/>
                </a:cubicBezTo>
                <a:cubicBezTo>
                  <a:pt x="11042" y="5338"/>
                  <a:pt x="10641" y="5772"/>
                  <a:pt x="10141" y="6072"/>
                </a:cubicBezTo>
                <a:cubicBezTo>
                  <a:pt x="9361" y="6563"/>
                  <a:pt x="8432" y="6681"/>
                  <a:pt x="7513" y="6695"/>
                </a:cubicBezTo>
                <a:lnTo>
                  <a:pt x="7513" y="6695"/>
                </a:lnTo>
                <a:cubicBezTo>
                  <a:pt x="7183" y="6649"/>
                  <a:pt x="6844" y="6634"/>
                  <a:pt x="6505" y="6634"/>
                </a:cubicBezTo>
                <a:cubicBezTo>
                  <a:pt x="6485" y="6634"/>
                  <a:pt x="6465" y="6634"/>
                  <a:pt x="6444" y="6634"/>
                </a:cubicBezTo>
                <a:lnTo>
                  <a:pt x="6444" y="6634"/>
                </a:lnTo>
                <a:cubicBezTo>
                  <a:pt x="6448" y="6627"/>
                  <a:pt x="6451" y="6620"/>
                  <a:pt x="6454" y="6612"/>
                </a:cubicBezTo>
                <a:lnTo>
                  <a:pt x="6454" y="6612"/>
                </a:lnTo>
                <a:cubicBezTo>
                  <a:pt x="6891" y="5864"/>
                  <a:pt x="7447" y="5182"/>
                  <a:pt x="8073" y="4605"/>
                </a:cubicBezTo>
                <a:cubicBezTo>
                  <a:pt x="8573" y="4160"/>
                  <a:pt x="9723" y="3135"/>
                  <a:pt x="10594" y="3135"/>
                </a:cubicBezTo>
                <a:close/>
                <a:moveTo>
                  <a:pt x="6540" y="7614"/>
                </a:moveTo>
                <a:cubicBezTo>
                  <a:pt x="6696" y="7616"/>
                  <a:pt x="6853" y="7618"/>
                  <a:pt x="7009" y="7618"/>
                </a:cubicBezTo>
                <a:cubicBezTo>
                  <a:pt x="7109" y="7618"/>
                  <a:pt x="7208" y="7617"/>
                  <a:pt x="7307" y="7616"/>
                </a:cubicBezTo>
                <a:lnTo>
                  <a:pt x="7307" y="7616"/>
                </a:lnTo>
                <a:cubicBezTo>
                  <a:pt x="7800" y="7665"/>
                  <a:pt x="8279" y="7802"/>
                  <a:pt x="8673" y="8140"/>
                </a:cubicBezTo>
                <a:cubicBezTo>
                  <a:pt x="9240" y="8641"/>
                  <a:pt x="9440" y="9475"/>
                  <a:pt x="9174" y="10209"/>
                </a:cubicBezTo>
                <a:cubicBezTo>
                  <a:pt x="9048" y="10586"/>
                  <a:pt x="8684" y="10845"/>
                  <a:pt x="8279" y="10845"/>
                </a:cubicBezTo>
                <a:cubicBezTo>
                  <a:pt x="8255" y="10845"/>
                  <a:pt x="8231" y="10844"/>
                  <a:pt x="8206" y="10842"/>
                </a:cubicBezTo>
                <a:cubicBezTo>
                  <a:pt x="7739" y="10776"/>
                  <a:pt x="7539" y="10109"/>
                  <a:pt x="7372" y="9742"/>
                </a:cubicBezTo>
                <a:cubicBezTo>
                  <a:pt x="7052" y="9048"/>
                  <a:pt x="6775" y="8333"/>
                  <a:pt x="6540" y="7614"/>
                </a:cubicBezTo>
                <a:close/>
                <a:moveTo>
                  <a:pt x="4520" y="7290"/>
                </a:moveTo>
                <a:cubicBezTo>
                  <a:pt x="4587" y="7326"/>
                  <a:pt x="4659" y="7354"/>
                  <a:pt x="4737" y="7373"/>
                </a:cubicBezTo>
                <a:cubicBezTo>
                  <a:pt x="4772" y="7381"/>
                  <a:pt x="4807" y="7385"/>
                  <a:pt x="4841" y="7385"/>
                </a:cubicBezTo>
                <a:cubicBezTo>
                  <a:pt x="4946" y="7385"/>
                  <a:pt x="5045" y="7351"/>
                  <a:pt x="5128" y="7294"/>
                </a:cubicBezTo>
                <a:lnTo>
                  <a:pt x="5128" y="7294"/>
                </a:lnTo>
                <a:cubicBezTo>
                  <a:pt x="5147" y="7485"/>
                  <a:pt x="5281" y="7643"/>
                  <a:pt x="5447" y="7709"/>
                </a:cubicBezTo>
                <a:lnTo>
                  <a:pt x="5447" y="7709"/>
                </a:lnTo>
                <a:cubicBezTo>
                  <a:pt x="5420" y="8415"/>
                  <a:pt x="5227" y="9122"/>
                  <a:pt x="4904" y="9742"/>
                </a:cubicBezTo>
                <a:cubicBezTo>
                  <a:pt x="4737" y="10109"/>
                  <a:pt x="4504" y="10409"/>
                  <a:pt x="4237" y="10709"/>
                </a:cubicBezTo>
                <a:cubicBezTo>
                  <a:pt x="4062" y="10913"/>
                  <a:pt x="3659" y="11446"/>
                  <a:pt x="3338" y="11446"/>
                </a:cubicBezTo>
                <a:cubicBezTo>
                  <a:pt x="3290" y="11446"/>
                  <a:pt x="3245" y="11435"/>
                  <a:pt x="3203" y="11409"/>
                </a:cubicBezTo>
                <a:cubicBezTo>
                  <a:pt x="2869" y="11243"/>
                  <a:pt x="2836" y="10509"/>
                  <a:pt x="2836" y="10209"/>
                </a:cubicBezTo>
                <a:cubicBezTo>
                  <a:pt x="2836" y="9808"/>
                  <a:pt x="2936" y="9408"/>
                  <a:pt x="3103" y="9074"/>
                </a:cubicBezTo>
                <a:cubicBezTo>
                  <a:pt x="3479" y="8403"/>
                  <a:pt x="3963" y="7797"/>
                  <a:pt x="4520" y="7290"/>
                </a:cubicBezTo>
                <a:close/>
                <a:moveTo>
                  <a:pt x="5546" y="1"/>
                </a:moveTo>
                <a:cubicBezTo>
                  <a:pt x="5443" y="1"/>
                  <a:pt x="5340" y="12"/>
                  <a:pt x="5237" y="35"/>
                </a:cubicBezTo>
                <a:cubicBezTo>
                  <a:pt x="4173" y="294"/>
                  <a:pt x="3977" y="1521"/>
                  <a:pt x="3922" y="2496"/>
                </a:cubicBezTo>
                <a:lnTo>
                  <a:pt x="3922" y="2496"/>
                </a:lnTo>
                <a:cubicBezTo>
                  <a:pt x="3405" y="2006"/>
                  <a:pt x="2709" y="1609"/>
                  <a:pt x="2036" y="1609"/>
                </a:cubicBezTo>
                <a:cubicBezTo>
                  <a:pt x="1674" y="1609"/>
                  <a:pt x="1318" y="1724"/>
                  <a:pt x="1001" y="2003"/>
                </a:cubicBezTo>
                <a:cubicBezTo>
                  <a:pt x="0" y="2837"/>
                  <a:pt x="334" y="4438"/>
                  <a:pt x="901" y="5439"/>
                </a:cubicBezTo>
                <a:cubicBezTo>
                  <a:pt x="1421" y="6321"/>
                  <a:pt x="2310" y="7035"/>
                  <a:pt x="3297" y="7205"/>
                </a:cubicBezTo>
                <a:lnTo>
                  <a:pt x="3297" y="7205"/>
                </a:lnTo>
                <a:cubicBezTo>
                  <a:pt x="2731" y="7808"/>
                  <a:pt x="2251" y="8488"/>
                  <a:pt x="2035" y="9308"/>
                </a:cubicBezTo>
                <a:cubicBezTo>
                  <a:pt x="1768" y="10242"/>
                  <a:pt x="1835" y="11776"/>
                  <a:pt x="2836" y="12310"/>
                </a:cubicBezTo>
                <a:cubicBezTo>
                  <a:pt x="2984" y="12397"/>
                  <a:pt x="3137" y="12435"/>
                  <a:pt x="3291" y="12435"/>
                </a:cubicBezTo>
                <a:cubicBezTo>
                  <a:pt x="4144" y="12435"/>
                  <a:pt x="5042" y="11264"/>
                  <a:pt x="5438" y="10642"/>
                </a:cubicBezTo>
                <a:cubicBezTo>
                  <a:pt x="5725" y="10197"/>
                  <a:pt x="5944" y="9721"/>
                  <a:pt x="6095" y="9227"/>
                </a:cubicBezTo>
                <a:lnTo>
                  <a:pt x="6095" y="9227"/>
                </a:lnTo>
                <a:cubicBezTo>
                  <a:pt x="6120" y="9287"/>
                  <a:pt x="6146" y="9348"/>
                  <a:pt x="6171" y="9408"/>
                </a:cubicBezTo>
                <a:cubicBezTo>
                  <a:pt x="6372" y="10008"/>
                  <a:pt x="6672" y="10609"/>
                  <a:pt x="7039" y="11176"/>
                </a:cubicBezTo>
                <a:cubicBezTo>
                  <a:pt x="7372" y="11592"/>
                  <a:pt x="7815" y="11778"/>
                  <a:pt x="8262" y="11778"/>
                </a:cubicBezTo>
                <a:cubicBezTo>
                  <a:pt x="8889" y="11778"/>
                  <a:pt x="9524" y="11413"/>
                  <a:pt x="9874" y="10809"/>
                </a:cubicBezTo>
                <a:cubicBezTo>
                  <a:pt x="10408" y="9842"/>
                  <a:pt x="10274" y="8641"/>
                  <a:pt x="9574" y="7774"/>
                </a:cubicBezTo>
                <a:cubicBezTo>
                  <a:pt x="9468" y="7638"/>
                  <a:pt x="9354" y="7518"/>
                  <a:pt x="9233" y="7412"/>
                </a:cubicBezTo>
                <a:lnTo>
                  <a:pt x="9233" y="7412"/>
                </a:lnTo>
                <a:cubicBezTo>
                  <a:pt x="9892" y="7257"/>
                  <a:pt x="10518" y="6990"/>
                  <a:pt x="11075" y="6539"/>
                </a:cubicBezTo>
                <a:cubicBezTo>
                  <a:pt x="12076" y="5705"/>
                  <a:pt x="12876" y="3971"/>
                  <a:pt x="11909" y="2803"/>
                </a:cubicBezTo>
                <a:cubicBezTo>
                  <a:pt x="11558" y="2373"/>
                  <a:pt x="11118" y="2208"/>
                  <a:pt x="10652" y="2208"/>
                </a:cubicBezTo>
                <a:cubicBezTo>
                  <a:pt x="9747" y="2208"/>
                  <a:pt x="8745" y="2830"/>
                  <a:pt x="8106" y="3337"/>
                </a:cubicBezTo>
                <a:cubicBezTo>
                  <a:pt x="7769" y="3594"/>
                  <a:pt x="7448" y="3873"/>
                  <a:pt x="7147" y="4171"/>
                </a:cubicBezTo>
                <a:lnTo>
                  <a:pt x="7147" y="4171"/>
                </a:lnTo>
                <a:cubicBezTo>
                  <a:pt x="7208" y="3742"/>
                  <a:pt x="7239" y="3307"/>
                  <a:pt x="7239" y="2870"/>
                </a:cubicBezTo>
                <a:cubicBezTo>
                  <a:pt x="7239" y="2136"/>
                  <a:pt x="7239" y="1336"/>
                  <a:pt x="6839" y="735"/>
                </a:cubicBezTo>
                <a:cubicBezTo>
                  <a:pt x="6534" y="265"/>
                  <a:pt x="6046" y="1"/>
                  <a:pt x="554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429" name="Google Shape;429;p11"/>
          <p:cNvGrpSpPr/>
          <p:nvPr/>
        </p:nvGrpSpPr>
        <p:grpSpPr>
          <a:xfrm>
            <a:off x="8430775" y="3463238"/>
            <a:ext cx="311900" cy="314700"/>
            <a:chOff x="8571050" y="1873050"/>
            <a:chExt cx="311900" cy="314700"/>
          </a:xfrm>
        </p:grpSpPr>
        <p:sp>
          <p:nvSpPr>
            <p:cNvPr id="430" name="Google Shape;430;p11"/>
            <p:cNvSpPr/>
            <p:nvPr/>
          </p:nvSpPr>
          <p:spPr>
            <a:xfrm>
              <a:off x="8571050" y="1873050"/>
              <a:ext cx="311900" cy="314700"/>
            </a:xfrm>
            <a:custGeom>
              <a:avLst/>
              <a:gdLst/>
              <a:ahLst/>
              <a:cxnLst/>
              <a:rect l="l" t="t" r="r" b="b"/>
              <a:pathLst>
                <a:path w="12476" h="12588" extrusionOk="0">
                  <a:moveTo>
                    <a:pt x="6515" y="929"/>
                  </a:moveTo>
                  <a:cubicBezTo>
                    <a:pt x="7071" y="929"/>
                    <a:pt x="7622" y="1043"/>
                    <a:pt x="8139" y="1298"/>
                  </a:cubicBezTo>
                  <a:cubicBezTo>
                    <a:pt x="8210" y="1327"/>
                    <a:pt x="8279" y="1340"/>
                    <a:pt x="8345" y="1340"/>
                  </a:cubicBezTo>
                  <a:cubicBezTo>
                    <a:pt x="8479" y="1340"/>
                    <a:pt x="8599" y="1286"/>
                    <a:pt x="8691" y="1204"/>
                  </a:cubicBezTo>
                  <a:lnTo>
                    <a:pt x="8691" y="1204"/>
                  </a:lnTo>
                  <a:cubicBezTo>
                    <a:pt x="8751" y="1239"/>
                    <a:pt x="8804" y="1285"/>
                    <a:pt x="8873" y="1331"/>
                  </a:cubicBezTo>
                  <a:cubicBezTo>
                    <a:pt x="9107" y="1498"/>
                    <a:pt x="9307" y="1665"/>
                    <a:pt x="9507" y="1865"/>
                  </a:cubicBezTo>
                  <a:cubicBezTo>
                    <a:pt x="9907" y="2265"/>
                    <a:pt x="10241" y="2699"/>
                    <a:pt x="10508" y="3166"/>
                  </a:cubicBezTo>
                  <a:cubicBezTo>
                    <a:pt x="11108" y="4267"/>
                    <a:pt x="11408" y="5468"/>
                    <a:pt x="11442" y="6735"/>
                  </a:cubicBezTo>
                  <a:cubicBezTo>
                    <a:pt x="11475" y="7936"/>
                    <a:pt x="11442" y="9404"/>
                    <a:pt x="10508" y="10304"/>
                  </a:cubicBezTo>
                  <a:cubicBezTo>
                    <a:pt x="9674" y="11038"/>
                    <a:pt x="8640" y="11505"/>
                    <a:pt x="7539" y="11605"/>
                  </a:cubicBezTo>
                  <a:cubicBezTo>
                    <a:pt x="7275" y="11644"/>
                    <a:pt x="7012" y="11662"/>
                    <a:pt x="6751" y="11662"/>
                  </a:cubicBezTo>
                  <a:cubicBezTo>
                    <a:pt x="4966" y="11662"/>
                    <a:pt x="3287" y="10784"/>
                    <a:pt x="2268" y="9270"/>
                  </a:cubicBezTo>
                  <a:cubicBezTo>
                    <a:pt x="1101" y="7569"/>
                    <a:pt x="1034" y="5368"/>
                    <a:pt x="2035" y="3566"/>
                  </a:cubicBezTo>
                  <a:cubicBezTo>
                    <a:pt x="2924" y="2093"/>
                    <a:pt x="4742" y="929"/>
                    <a:pt x="6515" y="929"/>
                  </a:cubicBezTo>
                  <a:close/>
                  <a:moveTo>
                    <a:pt x="6555" y="0"/>
                  </a:moveTo>
                  <a:cubicBezTo>
                    <a:pt x="4670" y="0"/>
                    <a:pt x="2774" y="1021"/>
                    <a:pt x="1635" y="2499"/>
                  </a:cubicBezTo>
                  <a:cubicBezTo>
                    <a:pt x="100" y="4567"/>
                    <a:pt x="0" y="7336"/>
                    <a:pt x="1334" y="9537"/>
                  </a:cubicBezTo>
                  <a:cubicBezTo>
                    <a:pt x="2520" y="11456"/>
                    <a:pt x="4636" y="12587"/>
                    <a:pt x="6855" y="12587"/>
                  </a:cubicBezTo>
                  <a:cubicBezTo>
                    <a:pt x="7259" y="12587"/>
                    <a:pt x="7667" y="12550"/>
                    <a:pt x="8073" y="12473"/>
                  </a:cubicBezTo>
                  <a:cubicBezTo>
                    <a:pt x="9407" y="12239"/>
                    <a:pt x="10641" y="11539"/>
                    <a:pt x="11542" y="10505"/>
                  </a:cubicBezTo>
                  <a:cubicBezTo>
                    <a:pt x="12476" y="9337"/>
                    <a:pt x="12442" y="7469"/>
                    <a:pt x="12309" y="6035"/>
                  </a:cubicBezTo>
                  <a:cubicBezTo>
                    <a:pt x="12209" y="4434"/>
                    <a:pt x="11608" y="2866"/>
                    <a:pt x="10574" y="1632"/>
                  </a:cubicBezTo>
                  <a:cubicBezTo>
                    <a:pt x="10074" y="1031"/>
                    <a:pt x="9507" y="531"/>
                    <a:pt x="8806" y="197"/>
                  </a:cubicBezTo>
                  <a:cubicBezTo>
                    <a:pt x="8667" y="128"/>
                    <a:pt x="8499" y="91"/>
                    <a:pt x="8331" y="91"/>
                  </a:cubicBezTo>
                  <a:cubicBezTo>
                    <a:pt x="8179" y="91"/>
                    <a:pt x="8029" y="121"/>
                    <a:pt x="7902" y="185"/>
                  </a:cubicBezTo>
                  <a:lnTo>
                    <a:pt x="7902" y="185"/>
                  </a:lnTo>
                  <a:cubicBezTo>
                    <a:pt x="7461" y="59"/>
                    <a:pt x="7008" y="0"/>
                    <a:pt x="65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31" name="Google Shape;431;p11"/>
            <p:cNvSpPr/>
            <p:nvPr/>
          </p:nvSpPr>
          <p:spPr>
            <a:xfrm>
              <a:off x="8662775" y="1977975"/>
              <a:ext cx="28375" cy="42475"/>
            </a:xfrm>
            <a:custGeom>
              <a:avLst/>
              <a:gdLst/>
              <a:ahLst/>
              <a:cxnLst/>
              <a:rect l="l" t="t" r="r" b="b"/>
              <a:pathLst>
                <a:path w="1135" h="1699" extrusionOk="0">
                  <a:moveTo>
                    <a:pt x="617" y="0"/>
                  </a:moveTo>
                  <a:cubicBezTo>
                    <a:pt x="537" y="0"/>
                    <a:pt x="463" y="29"/>
                    <a:pt x="401" y="70"/>
                  </a:cubicBezTo>
                  <a:cubicBezTo>
                    <a:pt x="267" y="136"/>
                    <a:pt x="201" y="237"/>
                    <a:pt x="167" y="337"/>
                  </a:cubicBezTo>
                  <a:lnTo>
                    <a:pt x="145" y="437"/>
                  </a:lnTo>
                  <a:lnTo>
                    <a:pt x="145" y="437"/>
                  </a:lnTo>
                  <a:cubicBezTo>
                    <a:pt x="127" y="470"/>
                    <a:pt x="112" y="503"/>
                    <a:pt x="101" y="537"/>
                  </a:cubicBezTo>
                  <a:lnTo>
                    <a:pt x="0" y="1104"/>
                  </a:lnTo>
                  <a:cubicBezTo>
                    <a:pt x="0" y="1171"/>
                    <a:pt x="0" y="1237"/>
                    <a:pt x="0" y="1271"/>
                  </a:cubicBezTo>
                  <a:cubicBezTo>
                    <a:pt x="0" y="1337"/>
                    <a:pt x="34" y="1404"/>
                    <a:pt x="67" y="1471"/>
                  </a:cubicBezTo>
                  <a:cubicBezTo>
                    <a:pt x="159" y="1608"/>
                    <a:pt x="313" y="1698"/>
                    <a:pt x="476" y="1698"/>
                  </a:cubicBezTo>
                  <a:cubicBezTo>
                    <a:pt x="551" y="1698"/>
                    <a:pt x="628" y="1679"/>
                    <a:pt x="701" y="1638"/>
                  </a:cubicBezTo>
                  <a:cubicBezTo>
                    <a:pt x="801" y="1571"/>
                    <a:pt x="901" y="1471"/>
                    <a:pt x="934" y="1337"/>
                  </a:cubicBezTo>
                  <a:cubicBezTo>
                    <a:pt x="968" y="1104"/>
                    <a:pt x="1035" y="837"/>
                    <a:pt x="1101" y="603"/>
                  </a:cubicBezTo>
                  <a:cubicBezTo>
                    <a:pt x="1135" y="470"/>
                    <a:pt x="1101" y="337"/>
                    <a:pt x="1035" y="237"/>
                  </a:cubicBezTo>
                  <a:cubicBezTo>
                    <a:pt x="968" y="136"/>
                    <a:pt x="868" y="36"/>
                    <a:pt x="768" y="36"/>
                  </a:cubicBezTo>
                  <a:cubicBezTo>
                    <a:pt x="717" y="11"/>
                    <a:pt x="666" y="0"/>
                    <a:pt x="6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32" name="Google Shape;432;p11"/>
            <p:cNvSpPr/>
            <p:nvPr/>
          </p:nvSpPr>
          <p:spPr>
            <a:xfrm>
              <a:off x="8738650" y="1982725"/>
              <a:ext cx="30900" cy="44550"/>
            </a:xfrm>
            <a:custGeom>
              <a:avLst/>
              <a:gdLst/>
              <a:ahLst/>
              <a:cxnLst/>
              <a:rect l="l" t="t" r="r" b="b"/>
              <a:pathLst>
                <a:path w="1236" h="1782" extrusionOk="0">
                  <a:moveTo>
                    <a:pt x="781" y="0"/>
                  </a:moveTo>
                  <a:cubicBezTo>
                    <a:pt x="697" y="0"/>
                    <a:pt x="599" y="31"/>
                    <a:pt x="501" y="80"/>
                  </a:cubicBezTo>
                  <a:cubicBezTo>
                    <a:pt x="469" y="102"/>
                    <a:pt x="440" y="127"/>
                    <a:pt x="414" y="154"/>
                  </a:cubicBezTo>
                  <a:lnTo>
                    <a:pt x="414" y="154"/>
                  </a:lnTo>
                  <a:cubicBezTo>
                    <a:pt x="321" y="194"/>
                    <a:pt x="232" y="289"/>
                    <a:pt x="201" y="413"/>
                  </a:cubicBezTo>
                  <a:cubicBezTo>
                    <a:pt x="168" y="680"/>
                    <a:pt x="101" y="947"/>
                    <a:pt x="34" y="1181"/>
                  </a:cubicBezTo>
                  <a:cubicBezTo>
                    <a:pt x="1" y="1314"/>
                    <a:pt x="34" y="1448"/>
                    <a:pt x="68" y="1548"/>
                  </a:cubicBezTo>
                  <a:cubicBezTo>
                    <a:pt x="134" y="1648"/>
                    <a:pt x="234" y="1748"/>
                    <a:pt x="368" y="1781"/>
                  </a:cubicBezTo>
                  <a:cubicBezTo>
                    <a:pt x="468" y="1781"/>
                    <a:pt x="601" y="1781"/>
                    <a:pt x="735" y="1714"/>
                  </a:cubicBezTo>
                  <a:cubicBezTo>
                    <a:pt x="835" y="1648"/>
                    <a:pt x="902" y="1548"/>
                    <a:pt x="935" y="1448"/>
                  </a:cubicBezTo>
                  <a:cubicBezTo>
                    <a:pt x="1035" y="1147"/>
                    <a:pt x="1135" y="880"/>
                    <a:pt x="1202" y="614"/>
                  </a:cubicBezTo>
                  <a:cubicBezTo>
                    <a:pt x="1235" y="480"/>
                    <a:pt x="1235" y="347"/>
                    <a:pt x="1168" y="247"/>
                  </a:cubicBezTo>
                  <a:cubicBezTo>
                    <a:pt x="1102" y="147"/>
                    <a:pt x="1002" y="47"/>
                    <a:pt x="868" y="13"/>
                  </a:cubicBezTo>
                  <a:cubicBezTo>
                    <a:pt x="841" y="4"/>
                    <a:pt x="812" y="0"/>
                    <a:pt x="7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33" name="Google Shape;433;p11"/>
            <p:cNvSpPr/>
            <p:nvPr/>
          </p:nvSpPr>
          <p:spPr>
            <a:xfrm>
              <a:off x="8636225" y="2044500"/>
              <a:ext cx="150825" cy="63025"/>
            </a:xfrm>
            <a:custGeom>
              <a:avLst/>
              <a:gdLst/>
              <a:ahLst/>
              <a:cxnLst/>
              <a:rect l="l" t="t" r="r" b="b"/>
              <a:pathLst>
                <a:path w="6033" h="2521" extrusionOk="0">
                  <a:moveTo>
                    <a:pt x="617" y="1"/>
                  </a:moveTo>
                  <a:cubicBezTo>
                    <a:pt x="314" y="1"/>
                    <a:pt x="1" y="262"/>
                    <a:pt x="162" y="644"/>
                  </a:cubicBezTo>
                  <a:cubicBezTo>
                    <a:pt x="362" y="1912"/>
                    <a:pt x="1696" y="2446"/>
                    <a:pt x="2830" y="2512"/>
                  </a:cubicBezTo>
                  <a:cubicBezTo>
                    <a:pt x="2931" y="2518"/>
                    <a:pt x="3031" y="2520"/>
                    <a:pt x="3131" y="2520"/>
                  </a:cubicBezTo>
                  <a:cubicBezTo>
                    <a:pt x="3663" y="2520"/>
                    <a:pt x="4188" y="2442"/>
                    <a:pt x="4665" y="2246"/>
                  </a:cubicBezTo>
                  <a:cubicBezTo>
                    <a:pt x="5232" y="2012"/>
                    <a:pt x="5666" y="1578"/>
                    <a:pt x="5933" y="1045"/>
                  </a:cubicBezTo>
                  <a:cubicBezTo>
                    <a:pt x="6033" y="811"/>
                    <a:pt x="5966" y="544"/>
                    <a:pt x="5766" y="411"/>
                  </a:cubicBezTo>
                  <a:cubicBezTo>
                    <a:pt x="5683" y="364"/>
                    <a:pt x="5592" y="341"/>
                    <a:pt x="5504" y="341"/>
                  </a:cubicBezTo>
                  <a:cubicBezTo>
                    <a:pt x="5345" y="341"/>
                    <a:pt x="5197" y="415"/>
                    <a:pt x="5132" y="544"/>
                  </a:cubicBezTo>
                  <a:cubicBezTo>
                    <a:pt x="4965" y="945"/>
                    <a:pt x="4665" y="1245"/>
                    <a:pt x="4298" y="1378"/>
                  </a:cubicBezTo>
                  <a:cubicBezTo>
                    <a:pt x="3937" y="1517"/>
                    <a:pt x="3552" y="1587"/>
                    <a:pt x="3164" y="1587"/>
                  </a:cubicBezTo>
                  <a:cubicBezTo>
                    <a:pt x="3086" y="1587"/>
                    <a:pt x="3008" y="1584"/>
                    <a:pt x="2930" y="1578"/>
                  </a:cubicBezTo>
                  <a:cubicBezTo>
                    <a:pt x="2163" y="1545"/>
                    <a:pt x="1196" y="1278"/>
                    <a:pt x="1062" y="378"/>
                  </a:cubicBezTo>
                  <a:cubicBezTo>
                    <a:pt x="1010" y="113"/>
                    <a:pt x="815" y="1"/>
                    <a:pt x="6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434" name="Google Shape;434;p11"/>
          <p:cNvGrpSpPr/>
          <p:nvPr/>
        </p:nvGrpSpPr>
        <p:grpSpPr>
          <a:xfrm>
            <a:off x="1669875" y="4293263"/>
            <a:ext cx="311900" cy="314700"/>
            <a:chOff x="8571050" y="1873050"/>
            <a:chExt cx="311900" cy="314700"/>
          </a:xfrm>
        </p:grpSpPr>
        <p:sp>
          <p:nvSpPr>
            <p:cNvPr id="435" name="Google Shape;435;p11"/>
            <p:cNvSpPr/>
            <p:nvPr/>
          </p:nvSpPr>
          <p:spPr>
            <a:xfrm>
              <a:off x="8571050" y="1873050"/>
              <a:ext cx="311900" cy="314700"/>
            </a:xfrm>
            <a:custGeom>
              <a:avLst/>
              <a:gdLst/>
              <a:ahLst/>
              <a:cxnLst/>
              <a:rect l="l" t="t" r="r" b="b"/>
              <a:pathLst>
                <a:path w="12476" h="12588" extrusionOk="0">
                  <a:moveTo>
                    <a:pt x="6515" y="929"/>
                  </a:moveTo>
                  <a:cubicBezTo>
                    <a:pt x="7071" y="929"/>
                    <a:pt x="7622" y="1043"/>
                    <a:pt x="8139" y="1298"/>
                  </a:cubicBezTo>
                  <a:cubicBezTo>
                    <a:pt x="8210" y="1327"/>
                    <a:pt x="8279" y="1340"/>
                    <a:pt x="8345" y="1340"/>
                  </a:cubicBezTo>
                  <a:cubicBezTo>
                    <a:pt x="8479" y="1340"/>
                    <a:pt x="8599" y="1286"/>
                    <a:pt x="8691" y="1204"/>
                  </a:cubicBezTo>
                  <a:lnTo>
                    <a:pt x="8691" y="1204"/>
                  </a:lnTo>
                  <a:cubicBezTo>
                    <a:pt x="8751" y="1239"/>
                    <a:pt x="8804" y="1285"/>
                    <a:pt x="8873" y="1331"/>
                  </a:cubicBezTo>
                  <a:cubicBezTo>
                    <a:pt x="9107" y="1498"/>
                    <a:pt x="9307" y="1665"/>
                    <a:pt x="9507" y="1865"/>
                  </a:cubicBezTo>
                  <a:cubicBezTo>
                    <a:pt x="9907" y="2265"/>
                    <a:pt x="10241" y="2699"/>
                    <a:pt x="10508" y="3166"/>
                  </a:cubicBezTo>
                  <a:cubicBezTo>
                    <a:pt x="11108" y="4267"/>
                    <a:pt x="11408" y="5468"/>
                    <a:pt x="11442" y="6735"/>
                  </a:cubicBezTo>
                  <a:cubicBezTo>
                    <a:pt x="11475" y="7936"/>
                    <a:pt x="11442" y="9404"/>
                    <a:pt x="10508" y="10304"/>
                  </a:cubicBezTo>
                  <a:cubicBezTo>
                    <a:pt x="9674" y="11038"/>
                    <a:pt x="8640" y="11505"/>
                    <a:pt x="7539" y="11605"/>
                  </a:cubicBezTo>
                  <a:cubicBezTo>
                    <a:pt x="7275" y="11644"/>
                    <a:pt x="7012" y="11662"/>
                    <a:pt x="6751" y="11662"/>
                  </a:cubicBezTo>
                  <a:cubicBezTo>
                    <a:pt x="4966" y="11662"/>
                    <a:pt x="3287" y="10784"/>
                    <a:pt x="2268" y="9270"/>
                  </a:cubicBezTo>
                  <a:cubicBezTo>
                    <a:pt x="1101" y="7569"/>
                    <a:pt x="1034" y="5368"/>
                    <a:pt x="2035" y="3566"/>
                  </a:cubicBezTo>
                  <a:cubicBezTo>
                    <a:pt x="2924" y="2093"/>
                    <a:pt x="4742" y="929"/>
                    <a:pt x="6515" y="929"/>
                  </a:cubicBezTo>
                  <a:close/>
                  <a:moveTo>
                    <a:pt x="6555" y="0"/>
                  </a:moveTo>
                  <a:cubicBezTo>
                    <a:pt x="4670" y="0"/>
                    <a:pt x="2774" y="1021"/>
                    <a:pt x="1635" y="2499"/>
                  </a:cubicBezTo>
                  <a:cubicBezTo>
                    <a:pt x="100" y="4567"/>
                    <a:pt x="0" y="7336"/>
                    <a:pt x="1334" y="9537"/>
                  </a:cubicBezTo>
                  <a:cubicBezTo>
                    <a:pt x="2520" y="11456"/>
                    <a:pt x="4636" y="12587"/>
                    <a:pt x="6855" y="12587"/>
                  </a:cubicBezTo>
                  <a:cubicBezTo>
                    <a:pt x="7259" y="12587"/>
                    <a:pt x="7667" y="12550"/>
                    <a:pt x="8073" y="12473"/>
                  </a:cubicBezTo>
                  <a:cubicBezTo>
                    <a:pt x="9407" y="12239"/>
                    <a:pt x="10641" y="11539"/>
                    <a:pt x="11542" y="10505"/>
                  </a:cubicBezTo>
                  <a:cubicBezTo>
                    <a:pt x="12476" y="9337"/>
                    <a:pt x="12442" y="7469"/>
                    <a:pt x="12309" y="6035"/>
                  </a:cubicBezTo>
                  <a:cubicBezTo>
                    <a:pt x="12209" y="4434"/>
                    <a:pt x="11608" y="2866"/>
                    <a:pt x="10574" y="1632"/>
                  </a:cubicBezTo>
                  <a:cubicBezTo>
                    <a:pt x="10074" y="1031"/>
                    <a:pt x="9507" y="531"/>
                    <a:pt x="8806" y="197"/>
                  </a:cubicBezTo>
                  <a:cubicBezTo>
                    <a:pt x="8667" y="128"/>
                    <a:pt x="8499" y="91"/>
                    <a:pt x="8331" y="91"/>
                  </a:cubicBezTo>
                  <a:cubicBezTo>
                    <a:pt x="8179" y="91"/>
                    <a:pt x="8029" y="121"/>
                    <a:pt x="7902" y="185"/>
                  </a:cubicBezTo>
                  <a:lnTo>
                    <a:pt x="7902" y="185"/>
                  </a:lnTo>
                  <a:cubicBezTo>
                    <a:pt x="7461" y="59"/>
                    <a:pt x="7008" y="0"/>
                    <a:pt x="65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36" name="Google Shape;436;p11"/>
            <p:cNvSpPr/>
            <p:nvPr/>
          </p:nvSpPr>
          <p:spPr>
            <a:xfrm>
              <a:off x="8662775" y="1977975"/>
              <a:ext cx="28375" cy="42475"/>
            </a:xfrm>
            <a:custGeom>
              <a:avLst/>
              <a:gdLst/>
              <a:ahLst/>
              <a:cxnLst/>
              <a:rect l="l" t="t" r="r" b="b"/>
              <a:pathLst>
                <a:path w="1135" h="1699" extrusionOk="0">
                  <a:moveTo>
                    <a:pt x="617" y="0"/>
                  </a:moveTo>
                  <a:cubicBezTo>
                    <a:pt x="537" y="0"/>
                    <a:pt x="463" y="29"/>
                    <a:pt x="401" y="70"/>
                  </a:cubicBezTo>
                  <a:cubicBezTo>
                    <a:pt x="267" y="136"/>
                    <a:pt x="201" y="237"/>
                    <a:pt x="167" y="337"/>
                  </a:cubicBezTo>
                  <a:lnTo>
                    <a:pt x="145" y="437"/>
                  </a:lnTo>
                  <a:lnTo>
                    <a:pt x="145" y="437"/>
                  </a:lnTo>
                  <a:cubicBezTo>
                    <a:pt x="127" y="470"/>
                    <a:pt x="112" y="503"/>
                    <a:pt x="101" y="537"/>
                  </a:cubicBezTo>
                  <a:lnTo>
                    <a:pt x="0" y="1104"/>
                  </a:lnTo>
                  <a:cubicBezTo>
                    <a:pt x="0" y="1171"/>
                    <a:pt x="0" y="1237"/>
                    <a:pt x="0" y="1271"/>
                  </a:cubicBezTo>
                  <a:cubicBezTo>
                    <a:pt x="0" y="1337"/>
                    <a:pt x="34" y="1404"/>
                    <a:pt x="67" y="1471"/>
                  </a:cubicBezTo>
                  <a:cubicBezTo>
                    <a:pt x="159" y="1608"/>
                    <a:pt x="313" y="1698"/>
                    <a:pt x="476" y="1698"/>
                  </a:cubicBezTo>
                  <a:cubicBezTo>
                    <a:pt x="551" y="1698"/>
                    <a:pt x="628" y="1679"/>
                    <a:pt x="701" y="1638"/>
                  </a:cubicBezTo>
                  <a:cubicBezTo>
                    <a:pt x="801" y="1571"/>
                    <a:pt x="901" y="1471"/>
                    <a:pt x="934" y="1337"/>
                  </a:cubicBezTo>
                  <a:cubicBezTo>
                    <a:pt x="968" y="1104"/>
                    <a:pt x="1035" y="837"/>
                    <a:pt x="1101" y="603"/>
                  </a:cubicBezTo>
                  <a:cubicBezTo>
                    <a:pt x="1135" y="470"/>
                    <a:pt x="1101" y="337"/>
                    <a:pt x="1035" y="237"/>
                  </a:cubicBezTo>
                  <a:cubicBezTo>
                    <a:pt x="968" y="136"/>
                    <a:pt x="868" y="36"/>
                    <a:pt x="768" y="36"/>
                  </a:cubicBezTo>
                  <a:cubicBezTo>
                    <a:pt x="717" y="11"/>
                    <a:pt x="666" y="0"/>
                    <a:pt x="6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37" name="Google Shape;437;p11"/>
            <p:cNvSpPr/>
            <p:nvPr/>
          </p:nvSpPr>
          <p:spPr>
            <a:xfrm>
              <a:off x="8738650" y="1982725"/>
              <a:ext cx="30900" cy="44550"/>
            </a:xfrm>
            <a:custGeom>
              <a:avLst/>
              <a:gdLst/>
              <a:ahLst/>
              <a:cxnLst/>
              <a:rect l="l" t="t" r="r" b="b"/>
              <a:pathLst>
                <a:path w="1236" h="1782" extrusionOk="0">
                  <a:moveTo>
                    <a:pt x="781" y="0"/>
                  </a:moveTo>
                  <a:cubicBezTo>
                    <a:pt x="697" y="0"/>
                    <a:pt x="599" y="31"/>
                    <a:pt x="501" y="80"/>
                  </a:cubicBezTo>
                  <a:cubicBezTo>
                    <a:pt x="469" y="102"/>
                    <a:pt x="440" y="127"/>
                    <a:pt x="414" y="154"/>
                  </a:cubicBezTo>
                  <a:lnTo>
                    <a:pt x="414" y="154"/>
                  </a:lnTo>
                  <a:cubicBezTo>
                    <a:pt x="321" y="194"/>
                    <a:pt x="232" y="289"/>
                    <a:pt x="201" y="413"/>
                  </a:cubicBezTo>
                  <a:cubicBezTo>
                    <a:pt x="168" y="680"/>
                    <a:pt x="101" y="947"/>
                    <a:pt x="34" y="1181"/>
                  </a:cubicBezTo>
                  <a:cubicBezTo>
                    <a:pt x="1" y="1314"/>
                    <a:pt x="34" y="1448"/>
                    <a:pt x="68" y="1548"/>
                  </a:cubicBezTo>
                  <a:cubicBezTo>
                    <a:pt x="134" y="1648"/>
                    <a:pt x="234" y="1748"/>
                    <a:pt x="368" y="1781"/>
                  </a:cubicBezTo>
                  <a:cubicBezTo>
                    <a:pt x="468" y="1781"/>
                    <a:pt x="601" y="1781"/>
                    <a:pt x="735" y="1714"/>
                  </a:cubicBezTo>
                  <a:cubicBezTo>
                    <a:pt x="835" y="1648"/>
                    <a:pt x="902" y="1548"/>
                    <a:pt x="935" y="1448"/>
                  </a:cubicBezTo>
                  <a:cubicBezTo>
                    <a:pt x="1035" y="1147"/>
                    <a:pt x="1135" y="880"/>
                    <a:pt x="1202" y="614"/>
                  </a:cubicBezTo>
                  <a:cubicBezTo>
                    <a:pt x="1235" y="480"/>
                    <a:pt x="1235" y="347"/>
                    <a:pt x="1168" y="247"/>
                  </a:cubicBezTo>
                  <a:cubicBezTo>
                    <a:pt x="1102" y="147"/>
                    <a:pt x="1002" y="47"/>
                    <a:pt x="868" y="13"/>
                  </a:cubicBezTo>
                  <a:cubicBezTo>
                    <a:pt x="841" y="4"/>
                    <a:pt x="812" y="0"/>
                    <a:pt x="7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38" name="Google Shape;438;p11"/>
            <p:cNvSpPr/>
            <p:nvPr/>
          </p:nvSpPr>
          <p:spPr>
            <a:xfrm>
              <a:off x="8636225" y="2044500"/>
              <a:ext cx="150825" cy="63025"/>
            </a:xfrm>
            <a:custGeom>
              <a:avLst/>
              <a:gdLst/>
              <a:ahLst/>
              <a:cxnLst/>
              <a:rect l="l" t="t" r="r" b="b"/>
              <a:pathLst>
                <a:path w="6033" h="2521" extrusionOk="0">
                  <a:moveTo>
                    <a:pt x="617" y="1"/>
                  </a:moveTo>
                  <a:cubicBezTo>
                    <a:pt x="314" y="1"/>
                    <a:pt x="1" y="262"/>
                    <a:pt x="162" y="644"/>
                  </a:cubicBezTo>
                  <a:cubicBezTo>
                    <a:pt x="362" y="1912"/>
                    <a:pt x="1696" y="2446"/>
                    <a:pt x="2830" y="2512"/>
                  </a:cubicBezTo>
                  <a:cubicBezTo>
                    <a:pt x="2931" y="2518"/>
                    <a:pt x="3031" y="2520"/>
                    <a:pt x="3131" y="2520"/>
                  </a:cubicBezTo>
                  <a:cubicBezTo>
                    <a:pt x="3663" y="2520"/>
                    <a:pt x="4188" y="2442"/>
                    <a:pt x="4665" y="2246"/>
                  </a:cubicBezTo>
                  <a:cubicBezTo>
                    <a:pt x="5232" y="2012"/>
                    <a:pt x="5666" y="1578"/>
                    <a:pt x="5933" y="1045"/>
                  </a:cubicBezTo>
                  <a:cubicBezTo>
                    <a:pt x="6033" y="811"/>
                    <a:pt x="5966" y="544"/>
                    <a:pt x="5766" y="411"/>
                  </a:cubicBezTo>
                  <a:cubicBezTo>
                    <a:pt x="5683" y="364"/>
                    <a:pt x="5592" y="341"/>
                    <a:pt x="5504" y="341"/>
                  </a:cubicBezTo>
                  <a:cubicBezTo>
                    <a:pt x="5345" y="341"/>
                    <a:pt x="5197" y="415"/>
                    <a:pt x="5132" y="544"/>
                  </a:cubicBezTo>
                  <a:cubicBezTo>
                    <a:pt x="4965" y="945"/>
                    <a:pt x="4665" y="1245"/>
                    <a:pt x="4298" y="1378"/>
                  </a:cubicBezTo>
                  <a:cubicBezTo>
                    <a:pt x="3937" y="1517"/>
                    <a:pt x="3552" y="1587"/>
                    <a:pt x="3164" y="1587"/>
                  </a:cubicBezTo>
                  <a:cubicBezTo>
                    <a:pt x="3086" y="1587"/>
                    <a:pt x="3008" y="1584"/>
                    <a:pt x="2930" y="1578"/>
                  </a:cubicBezTo>
                  <a:cubicBezTo>
                    <a:pt x="2163" y="1545"/>
                    <a:pt x="1196" y="1278"/>
                    <a:pt x="1062" y="378"/>
                  </a:cubicBezTo>
                  <a:cubicBezTo>
                    <a:pt x="1010" y="113"/>
                    <a:pt x="815" y="1"/>
                    <a:pt x="6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439" name="Google Shape;439;p11"/>
          <p:cNvGrpSpPr/>
          <p:nvPr/>
        </p:nvGrpSpPr>
        <p:grpSpPr>
          <a:xfrm>
            <a:off x="1091475" y="1365275"/>
            <a:ext cx="730975" cy="238525"/>
            <a:chOff x="3798300" y="2287225"/>
            <a:chExt cx="730975" cy="238525"/>
          </a:xfrm>
        </p:grpSpPr>
        <p:sp>
          <p:nvSpPr>
            <p:cNvPr id="440" name="Google Shape;440;p11"/>
            <p:cNvSpPr/>
            <p:nvPr/>
          </p:nvSpPr>
          <p:spPr>
            <a:xfrm>
              <a:off x="3798300" y="2287225"/>
              <a:ext cx="722625" cy="238525"/>
            </a:xfrm>
            <a:custGeom>
              <a:avLst/>
              <a:gdLst/>
              <a:ahLst/>
              <a:cxnLst/>
              <a:rect l="l" t="t" r="r" b="b"/>
              <a:pathLst>
                <a:path w="28905" h="9541" extrusionOk="0">
                  <a:moveTo>
                    <a:pt x="5536" y="982"/>
                  </a:moveTo>
                  <a:cubicBezTo>
                    <a:pt x="5554" y="982"/>
                    <a:pt x="5571" y="986"/>
                    <a:pt x="5588" y="995"/>
                  </a:cubicBezTo>
                  <a:cubicBezTo>
                    <a:pt x="5821" y="1129"/>
                    <a:pt x="5588" y="2096"/>
                    <a:pt x="5554" y="2263"/>
                  </a:cubicBezTo>
                  <a:cubicBezTo>
                    <a:pt x="5421" y="3164"/>
                    <a:pt x="5154" y="4064"/>
                    <a:pt x="4754" y="4932"/>
                  </a:cubicBezTo>
                  <a:cubicBezTo>
                    <a:pt x="4706" y="5042"/>
                    <a:pt x="4649" y="5168"/>
                    <a:pt x="4585" y="5303"/>
                  </a:cubicBezTo>
                  <a:lnTo>
                    <a:pt x="4585" y="5303"/>
                  </a:lnTo>
                  <a:cubicBezTo>
                    <a:pt x="4305" y="4192"/>
                    <a:pt x="4401" y="2999"/>
                    <a:pt x="4887" y="1929"/>
                  </a:cubicBezTo>
                  <a:cubicBezTo>
                    <a:pt x="4949" y="1743"/>
                    <a:pt x="5299" y="982"/>
                    <a:pt x="5536" y="982"/>
                  </a:cubicBezTo>
                  <a:close/>
                  <a:moveTo>
                    <a:pt x="13440" y="2437"/>
                  </a:moveTo>
                  <a:cubicBezTo>
                    <a:pt x="13700" y="2437"/>
                    <a:pt x="13943" y="2626"/>
                    <a:pt x="13994" y="2930"/>
                  </a:cubicBezTo>
                  <a:cubicBezTo>
                    <a:pt x="14127" y="3564"/>
                    <a:pt x="13760" y="4331"/>
                    <a:pt x="13493" y="4865"/>
                  </a:cubicBezTo>
                  <a:cubicBezTo>
                    <a:pt x="13311" y="5270"/>
                    <a:pt x="13092" y="5663"/>
                    <a:pt x="12843" y="6037"/>
                  </a:cubicBezTo>
                  <a:lnTo>
                    <a:pt x="12843" y="6037"/>
                  </a:lnTo>
                  <a:cubicBezTo>
                    <a:pt x="12692" y="5943"/>
                    <a:pt x="12561" y="5822"/>
                    <a:pt x="12459" y="5665"/>
                  </a:cubicBezTo>
                  <a:cubicBezTo>
                    <a:pt x="12059" y="5032"/>
                    <a:pt x="12226" y="3964"/>
                    <a:pt x="12459" y="3297"/>
                  </a:cubicBezTo>
                  <a:cubicBezTo>
                    <a:pt x="12559" y="2930"/>
                    <a:pt x="12826" y="2630"/>
                    <a:pt x="13193" y="2496"/>
                  </a:cubicBezTo>
                  <a:cubicBezTo>
                    <a:pt x="13273" y="2456"/>
                    <a:pt x="13358" y="2437"/>
                    <a:pt x="13440" y="2437"/>
                  </a:cubicBezTo>
                  <a:close/>
                  <a:moveTo>
                    <a:pt x="5662" y="0"/>
                  </a:moveTo>
                  <a:cubicBezTo>
                    <a:pt x="5196" y="0"/>
                    <a:pt x="4695" y="361"/>
                    <a:pt x="4420" y="762"/>
                  </a:cubicBezTo>
                  <a:cubicBezTo>
                    <a:pt x="3887" y="1629"/>
                    <a:pt x="3553" y="2630"/>
                    <a:pt x="3486" y="3664"/>
                  </a:cubicBezTo>
                  <a:cubicBezTo>
                    <a:pt x="3422" y="4617"/>
                    <a:pt x="3600" y="5555"/>
                    <a:pt x="3986" y="6397"/>
                  </a:cubicBezTo>
                  <a:lnTo>
                    <a:pt x="3986" y="6397"/>
                  </a:lnTo>
                  <a:cubicBezTo>
                    <a:pt x="3401" y="7331"/>
                    <a:pt x="2595" y="8245"/>
                    <a:pt x="1710" y="8245"/>
                  </a:cubicBezTo>
                  <a:cubicBezTo>
                    <a:pt x="1441" y="8245"/>
                    <a:pt x="1164" y="8161"/>
                    <a:pt x="884" y="7967"/>
                  </a:cubicBezTo>
                  <a:cubicBezTo>
                    <a:pt x="801" y="7912"/>
                    <a:pt x="719" y="7888"/>
                    <a:pt x="642" y="7888"/>
                  </a:cubicBezTo>
                  <a:cubicBezTo>
                    <a:pt x="256" y="7888"/>
                    <a:pt x="0" y="8495"/>
                    <a:pt x="417" y="8801"/>
                  </a:cubicBezTo>
                  <a:lnTo>
                    <a:pt x="417" y="8768"/>
                  </a:lnTo>
                  <a:cubicBezTo>
                    <a:pt x="839" y="9054"/>
                    <a:pt x="1255" y="9176"/>
                    <a:pt x="1657" y="9176"/>
                  </a:cubicBezTo>
                  <a:cubicBezTo>
                    <a:pt x="2767" y="9176"/>
                    <a:pt x="3767" y="8243"/>
                    <a:pt x="4484" y="7268"/>
                  </a:cubicBezTo>
                  <a:lnTo>
                    <a:pt x="4484" y="7268"/>
                  </a:lnTo>
                  <a:cubicBezTo>
                    <a:pt x="4859" y="7805"/>
                    <a:pt x="5331" y="8281"/>
                    <a:pt x="5888" y="8668"/>
                  </a:cubicBezTo>
                  <a:cubicBezTo>
                    <a:pt x="6737" y="9246"/>
                    <a:pt x="7733" y="9540"/>
                    <a:pt x="8733" y="9540"/>
                  </a:cubicBezTo>
                  <a:cubicBezTo>
                    <a:pt x="9579" y="9540"/>
                    <a:pt x="10427" y="9329"/>
                    <a:pt x="11192" y="8901"/>
                  </a:cubicBezTo>
                  <a:cubicBezTo>
                    <a:pt x="11962" y="8461"/>
                    <a:pt x="12614" y="7858"/>
                    <a:pt x="13161" y="7165"/>
                  </a:cubicBezTo>
                  <a:lnTo>
                    <a:pt x="13161" y="7165"/>
                  </a:lnTo>
                  <a:cubicBezTo>
                    <a:pt x="13594" y="7281"/>
                    <a:pt x="14053" y="7312"/>
                    <a:pt x="14505" y="7312"/>
                  </a:cubicBezTo>
                  <a:cubicBezTo>
                    <a:pt x="14693" y="7312"/>
                    <a:pt x="14879" y="7306"/>
                    <a:pt x="15061" y="7300"/>
                  </a:cubicBezTo>
                  <a:cubicBezTo>
                    <a:pt x="16496" y="7200"/>
                    <a:pt x="17930" y="7100"/>
                    <a:pt x="19364" y="7000"/>
                  </a:cubicBezTo>
                  <a:lnTo>
                    <a:pt x="28304" y="6433"/>
                  </a:lnTo>
                  <a:cubicBezTo>
                    <a:pt x="28894" y="6400"/>
                    <a:pt x="28904" y="5498"/>
                    <a:pt x="28335" y="5498"/>
                  </a:cubicBezTo>
                  <a:cubicBezTo>
                    <a:pt x="28325" y="5498"/>
                    <a:pt x="28315" y="5498"/>
                    <a:pt x="28304" y="5499"/>
                  </a:cubicBezTo>
                  <a:lnTo>
                    <a:pt x="16662" y="6266"/>
                  </a:lnTo>
                  <a:cubicBezTo>
                    <a:pt x="16009" y="6320"/>
                    <a:pt x="15333" y="6375"/>
                    <a:pt x="14653" y="6375"/>
                  </a:cubicBezTo>
                  <a:cubicBezTo>
                    <a:pt x="14500" y="6375"/>
                    <a:pt x="14347" y="6372"/>
                    <a:pt x="14194" y="6366"/>
                  </a:cubicBezTo>
                  <a:cubicBezTo>
                    <a:pt x="14053" y="6358"/>
                    <a:pt x="13902" y="6346"/>
                    <a:pt x="13749" y="6326"/>
                  </a:cubicBezTo>
                  <a:lnTo>
                    <a:pt x="13749" y="6326"/>
                  </a:lnTo>
                  <a:cubicBezTo>
                    <a:pt x="14094" y="5773"/>
                    <a:pt x="14385" y="5188"/>
                    <a:pt x="14628" y="4598"/>
                  </a:cubicBezTo>
                  <a:cubicBezTo>
                    <a:pt x="14928" y="3831"/>
                    <a:pt x="15161" y="2863"/>
                    <a:pt x="14661" y="2130"/>
                  </a:cubicBezTo>
                  <a:cubicBezTo>
                    <a:pt x="14353" y="1719"/>
                    <a:pt x="13880" y="1497"/>
                    <a:pt x="13391" y="1497"/>
                  </a:cubicBezTo>
                  <a:cubicBezTo>
                    <a:pt x="13086" y="1497"/>
                    <a:pt x="12775" y="1583"/>
                    <a:pt x="12493" y="1763"/>
                  </a:cubicBezTo>
                  <a:cubicBezTo>
                    <a:pt x="11659" y="2296"/>
                    <a:pt x="11425" y="3364"/>
                    <a:pt x="11325" y="4298"/>
                  </a:cubicBezTo>
                  <a:cubicBezTo>
                    <a:pt x="11259" y="5232"/>
                    <a:pt x="11459" y="6199"/>
                    <a:pt x="12293" y="6766"/>
                  </a:cubicBezTo>
                  <a:cubicBezTo>
                    <a:pt x="12293" y="6767"/>
                    <a:pt x="12294" y="6767"/>
                    <a:pt x="12295" y="6768"/>
                  </a:cubicBezTo>
                  <a:lnTo>
                    <a:pt x="12295" y="6768"/>
                  </a:lnTo>
                  <a:cubicBezTo>
                    <a:pt x="11382" y="7799"/>
                    <a:pt x="10156" y="8635"/>
                    <a:pt x="8770" y="8635"/>
                  </a:cubicBezTo>
                  <a:cubicBezTo>
                    <a:pt x="8744" y="8635"/>
                    <a:pt x="8717" y="8635"/>
                    <a:pt x="8690" y="8634"/>
                  </a:cubicBezTo>
                  <a:cubicBezTo>
                    <a:pt x="7189" y="8601"/>
                    <a:pt x="5821" y="7767"/>
                    <a:pt x="5054" y="6499"/>
                  </a:cubicBezTo>
                  <a:cubicBezTo>
                    <a:pt x="5044" y="6481"/>
                    <a:pt x="5034" y="6462"/>
                    <a:pt x="5024" y="6443"/>
                  </a:cubicBezTo>
                  <a:lnTo>
                    <a:pt x="5024" y="6443"/>
                  </a:lnTo>
                  <a:cubicBezTo>
                    <a:pt x="5046" y="6406"/>
                    <a:pt x="5067" y="6369"/>
                    <a:pt x="5087" y="6333"/>
                  </a:cubicBezTo>
                  <a:cubicBezTo>
                    <a:pt x="5655" y="5365"/>
                    <a:pt x="6055" y="4331"/>
                    <a:pt x="6322" y="3264"/>
                  </a:cubicBezTo>
                  <a:cubicBezTo>
                    <a:pt x="6422" y="2763"/>
                    <a:pt x="6488" y="2263"/>
                    <a:pt x="6555" y="1763"/>
                  </a:cubicBezTo>
                  <a:cubicBezTo>
                    <a:pt x="6655" y="1296"/>
                    <a:pt x="6589" y="862"/>
                    <a:pt x="6388" y="428"/>
                  </a:cubicBezTo>
                  <a:cubicBezTo>
                    <a:pt x="6192" y="122"/>
                    <a:pt x="5933" y="0"/>
                    <a:pt x="566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41" name="Google Shape;441;p11"/>
            <p:cNvSpPr/>
            <p:nvPr/>
          </p:nvSpPr>
          <p:spPr>
            <a:xfrm>
              <a:off x="4418700" y="2374225"/>
              <a:ext cx="110575" cy="120525"/>
            </a:xfrm>
            <a:custGeom>
              <a:avLst/>
              <a:gdLst/>
              <a:ahLst/>
              <a:cxnLst/>
              <a:rect l="l" t="t" r="r" b="b"/>
              <a:pathLst>
                <a:path w="4423" h="4821" extrusionOk="0">
                  <a:moveTo>
                    <a:pt x="940" y="1"/>
                  </a:moveTo>
                  <a:cubicBezTo>
                    <a:pt x="819" y="1"/>
                    <a:pt x="703" y="51"/>
                    <a:pt x="619" y="151"/>
                  </a:cubicBezTo>
                  <a:cubicBezTo>
                    <a:pt x="419" y="317"/>
                    <a:pt x="419" y="618"/>
                    <a:pt x="619" y="784"/>
                  </a:cubicBezTo>
                  <a:lnTo>
                    <a:pt x="619" y="851"/>
                  </a:lnTo>
                  <a:cubicBezTo>
                    <a:pt x="1345" y="1473"/>
                    <a:pt x="2111" y="2035"/>
                    <a:pt x="2918" y="2552"/>
                  </a:cubicBezTo>
                  <a:lnTo>
                    <a:pt x="2918" y="2552"/>
                  </a:lnTo>
                  <a:lnTo>
                    <a:pt x="453" y="3953"/>
                  </a:lnTo>
                  <a:cubicBezTo>
                    <a:pt x="1" y="4207"/>
                    <a:pt x="266" y="4820"/>
                    <a:pt x="682" y="4820"/>
                  </a:cubicBezTo>
                  <a:cubicBezTo>
                    <a:pt x="757" y="4820"/>
                    <a:pt x="838" y="4800"/>
                    <a:pt x="920" y="4754"/>
                  </a:cubicBezTo>
                  <a:lnTo>
                    <a:pt x="4122" y="2986"/>
                  </a:lnTo>
                  <a:cubicBezTo>
                    <a:pt x="4422" y="2786"/>
                    <a:pt x="4422" y="2319"/>
                    <a:pt x="4122" y="2152"/>
                  </a:cubicBezTo>
                  <a:cubicBezTo>
                    <a:pt x="3088" y="1552"/>
                    <a:pt x="2154" y="884"/>
                    <a:pt x="1286" y="151"/>
                  </a:cubicBezTo>
                  <a:cubicBezTo>
                    <a:pt x="1186" y="51"/>
                    <a:pt x="1061" y="1"/>
                    <a:pt x="9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442" name="Google Shape;442;p11"/>
          <p:cNvGrpSpPr/>
          <p:nvPr/>
        </p:nvGrpSpPr>
        <p:grpSpPr>
          <a:xfrm>
            <a:off x="6399800" y="482688"/>
            <a:ext cx="529900" cy="149350"/>
            <a:chOff x="3898800" y="2624300"/>
            <a:chExt cx="529900" cy="149350"/>
          </a:xfrm>
        </p:grpSpPr>
        <p:sp>
          <p:nvSpPr>
            <p:cNvPr id="443" name="Google Shape;443;p11"/>
            <p:cNvSpPr/>
            <p:nvPr/>
          </p:nvSpPr>
          <p:spPr>
            <a:xfrm>
              <a:off x="3916975" y="2666775"/>
              <a:ext cx="511725" cy="65425"/>
            </a:xfrm>
            <a:custGeom>
              <a:avLst/>
              <a:gdLst/>
              <a:ahLst/>
              <a:cxnLst/>
              <a:rect l="l" t="t" r="r" b="b"/>
              <a:pathLst>
                <a:path w="20469" h="2617" extrusionOk="0">
                  <a:moveTo>
                    <a:pt x="706" y="0"/>
                  </a:moveTo>
                  <a:cubicBezTo>
                    <a:pt x="336" y="0"/>
                    <a:pt x="1" y="477"/>
                    <a:pt x="340" y="791"/>
                  </a:cubicBezTo>
                  <a:cubicBezTo>
                    <a:pt x="1876" y="2162"/>
                    <a:pt x="3788" y="2617"/>
                    <a:pt x="5745" y="2617"/>
                  </a:cubicBezTo>
                  <a:cubicBezTo>
                    <a:pt x="6978" y="2617"/>
                    <a:pt x="8228" y="2437"/>
                    <a:pt x="9414" y="2192"/>
                  </a:cubicBezTo>
                  <a:cubicBezTo>
                    <a:pt x="11350" y="1797"/>
                    <a:pt x="13463" y="1214"/>
                    <a:pt x="15508" y="1214"/>
                  </a:cubicBezTo>
                  <a:cubicBezTo>
                    <a:pt x="16915" y="1214"/>
                    <a:pt x="18290" y="1490"/>
                    <a:pt x="19554" y="2292"/>
                  </a:cubicBezTo>
                  <a:cubicBezTo>
                    <a:pt x="19635" y="2346"/>
                    <a:pt x="19716" y="2369"/>
                    <a:pt x="19793" y="2369"/>
                  </a:cubicBezTo>
                  <a:cubicBezTo>
                    <a:pt x="20190" y="2369"/>
                    <a:pt x="20468" y="1743"/>
                    <a:pt x="20021" y="1491"/>
                  </a:cubicBezTo>
                  <a:cubicBezTo>
                    <a:pt x="18642" y="609"/>
                    <a:pt x="17110" y="306"/>
                    <a:pt x="15541" y="306"/>
                  </a:cubicBezTo>
                  <a:cubicBezTo>
                    <a:pt x="13846" y="306"/>
                    <a:pt x="12110" y="660"/>
                    <a:pt x="10481" y="1024"/>
                  </a:cubicBezTo>
                  <a:cubicBezTo>
                    <a:pt x="8965" y="1350"/>
                    <a:pt x="7289" y="1700"/>
                    <a:pt x="5668" y="1700"/>
                  </a:cubicBezTo>
                  <a:cubicBezTo>
                    <a:pt x="3973" y="1700"/>
                    <a:pt x="2338" y="1317"/>
                    <a:pt x="1008" y="124"/>
                  </a:cubicBezTo>
                  <a:cubicBezTo>
                    <a:pt x="914" y="37"/>
                    <a:pt x="809" y="0"/>
                    <a:pt x="7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44" name="Google Shape;444;p11"/>
            <p:cNvSpPr/>
            <p:nvPr/>
          </p:nvSpPr>
          <p:spPr>
            <a:xfrm>
              <a:off x="3898800" y="2624300"/>
              <a:ext cx="116400" cy="149350"/>
            </a:xfrm>
            <a:custGeom>
              <a:avLst/>
              <a:gdLst/>
              <a:ahLst/>
              <a:cxnLst/>
              <a:rect l="l" t="t" r="r" b="b"/>
              <a:pathLst>
                <a:path w="4656" h="5974" extrusionOk="0">
                  <a:moveTo>
                    <a:pt x="4013" y="1"/>
                  </a:moveTo>
                  <a:cubicBezTo>
                    <a:pt x="3968" y="1"/>
                    <a:pt x="3920" y="7"/>
                    <a:pt x="3869" y="21"/>
                  </a:cubicBezTo>
                  <a:lnTo>
                    <a:pt x="1768" y="688"/>
                  </a:lnTo>
                  <a:lnTo>
                    <a:pt x="767" y="989"/>
                  </a:lnTo>
                  <a:cubicBezTo>
                    <a:pt x="434" y="1055"/>
                    <a:pt x="167" y="1256"/>
                    <a:pt x="33" y="1589"/>
                  </a:cubicBezTo>
                  <a:cubicBezTo>
                    <a:pt x="0" y="1923"/>
                    <a:pt x="67" y="2256"/>
                    <a:pt x="200" y="2556"/>
                  </a:cubicBezTo>
                  <a:cubicBezTo>
                    <a:pt x="300" y="2890"/>
                    <a:pt x="400" y="3224"/>
                    <a:pt x="500" y="3557"/>
                  </a:cubicBezTo>
                  <a:cubicBezTo>
                    <a:pt x="701" y="4258"/>
                    <a:pt x="834" y="4925"/>
                    <a:pt x="934" y="5625"/>
                  </a:cubicBezTo>
                  <a:cubicBezTo>
                    <a:pt x="991" y="5824"/>
                    <a:pt x="1192" y="5974"/>
                    <a:pt x="1394" y="5974"/>
                  </a:cubicBezTo>
                  <a:cubicBezTo>
                    <a:pt x="1430" y="5974"/>
                    <a:pt x="1466" y="5969"/>
                    <a:pt x="1501" y="5959"/>
                  </a:cubicBezTo>
                  <a:cubicBezTo>
                    <a:pt x="1735" y="5859"/>
                    <a:pt x="1901" y="5625"/>
                    <a:pt x="1835" y="5358"/>
                  </a:cubicBezTo>
                  <a:cubicBezTo>
                    <a:pt x="1635" y="4191"/>
                    <a:pt x="1368" y="3057"/>
                    <a:pt x="1001" y="1923"/>
                  </a:cubicBezTo>
                  <a:cubicBezTo>
                    <a:pt x="1001" y="1913"/>
                    <a:pt x="1000" y="1902"/>
                    <a:pt x="999" y="1890"/>
                  </a:cubicBezTo>
                  <a:lnTo>
                    <a:pt x="999" y="1890"/>
                  </a:lnTo>
                  <a:cubicBezTo>
                    <a:pt x="999" y="1890"/>
                    <a:pt x="1000" y="1890"/>
                    <a:pt x="1001" y="1889"/>
                  </a:cubicBezTo>
                  <a:cubicBezTo>
                    <a:pt x="1134" y="1889"/>
                    <a:pt x="1268" y="1823"/>
                    <a:pt x="1401" y="1756"/>
                  </a:cubicBezTo>
                  <a:lnTo>
                    <a:pt x="2302" y="1489"/>
                  </a:lnTo>
                  <a:lnTo>
                    <a:pt x="4136" y="922"/>
                  </a:lnTo>
                  <a:cubicBezTo>
                    <a:pt x="4656" y="769"/>
                    <a:pt x="4504" y="1"/>
                    <a:pt x="40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Blank">
  <p:cSld name="BLANK">
    <p:bg>
      <p:bgPr>
        <a:noFill/>
        <a:effectLst/>
      </p:bgPr>
    </p:bg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"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7" name="Google Shape;447;p13"/>
          <p:cNvGrpSpPr/>
          <p:nvPr/>
        </p:nvGrpSpPr>
        <p:grpSpPr>
          <a:xfrm>
            <a:off x="95" y="25"/>
            <a:ext cx="9143969" cy="5143446"/>
            <a:chOff x="95" y="25"/>
            <a:chExt cx="9143969" cy="5143446"/>
          </a:xfrm>
        </p:grpSpPr>
        <p:sp>
          <p:nvSpPr>
            <p:cNvPr id="448" name="Google Shape;448;p13"/>
            <p:cNvSpPr/>
            <p:nvPr/>
          </p:nvSpPr>
          <p:spPr>
            <a:xfrm>
              <a:off x="95" y="484705"/>
              <a:ext cx="9143969" cy="13289"/>
            </a:xfrm>
            <a:custGeom>
              <a:avLst/>
              <a:gdLst/>
              <a:ahLst/>
              <a:cxnLst/>
              <a:rect l="l" t="t" r="r" b="b"/>
              <a:pathLst>
                <a:path w="63221" h="222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49" name="Google Shape;449;p13"/>
            <p:cNvSpPr/>
            <p:nvPr/>
          </p:nvSpPr>
          <p:spPr>
            <a:xfrm>
              <a:off x="95" y="677226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0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50" name="Google Shape;450;p13"/>
            <p:cNvSpPr/>
            <p:nvPr/>
          </p:nvSpPr>
          <p:spPr>
            <a:xfrm>
              <a:off x="95" y="869746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60"/>
                  </a:lnTo>
                  <a:lnTo>
                    <a:pt x="63221" y="260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51" name="Google Shape;451;p13"/>
            <p:cNvSpPr/>
            <p:nvPr/>
          </p:nvSpPr>
          <p:spPr>
            <a:xfrm>
              <a:off x="95" y="1064542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52" name="Google Shape;452;p13"/>
            <p:cNvSpPr/>
            <p:nvPr/>
          </p:nvSpPr>
          <p:spPr>
            <a:xfrm>
              <a:off x="95" y="1257062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1"/>
                  </a:moveTo>
                  <a:lnTo>
                    <a:pt x="1" y="223"/>
                  </a:lnTo>
                  <a:lnTo>
                    <a:pt x="63221" y="223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53" name="Google Shape;453;p13"/>
            <p:cNvSpPr/>
            <p:nvPr/>
          </p:nvSpPr>
          <p:spPr>
            <a:xfrm>
              <a:off x="95" y="1449643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54" name="Google Shape;454;p13"/>
            <p:cNvSpPr/>
            <p:nvPr/>
          </p:nvSpPr>
          <p:spPr>
            <a:xfrm>
              <a:off x="95" y="1642163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60"/>
                  </a:lnTo>
                  <a:lnTo>
                    <a:pt x="63221" y="260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55" name="Google Shape;455;p13"/>
            <p:cNvSpPr/>
            <p:nvPr/>
          </p:nvSpPr>
          <p:spPr>
            <a:xfrm>
              <a:off x="95" y="1834744"/>
              <a:ext cx="9143969" cy="15504"/>
            </a:xfrm>
            <a:custGeom>
              <a:avLst/>
              <a:gdLst/>
              <a:ahLst/>
              <a:cxnLst/>
              <a:rect l="l" t="t" r="r" b="b"/>
              <a:pathLst>
                <a:path w="63221" h="259" extrusionOk="0">
                  <a:moveTo>
                    <a:pt x="1" y="0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56" name="Google Shape;456;p13"/>
            <p:cNvSpPr/>
            <p:nvPr/>
          </p:nvSpPr>
          <p:spPr>
            <a:xfrm>
              <a:off x="95" y="2029479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1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57" name="Google Shape;457;p13"/>
            <p:cNvSpPr/>
            <p:nvPr/>
          </p:nvSpPr>
          <p:spPr>
            <a:xfrm>
              <a:off x="95" y="2222059"/>
              <a:ext cx="9143969" cy="13289"/>
            </a:xfrm>
            <a:custGeom>
              <a:avLst/>
              <a:gdLst/>
              <a:ahLst/>
              <a:cxnLst/>
              <a:rect l="l" t="t" r="r" b="b"/>
              <a:pathLst>
                <a:path w="63221" h="222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58" name="Google Shape;458;p13"/>
            <p:cNvSpPr/>
            <p:nvPr/>
          </p:nvSpPr>
          <p:spPr>
            <a:xfrm>
              <a:off x="95" y="2414580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0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59" name="Google Shape;459;p13"/>
            <p:cNvSpPr/>
            <p:nvPr/>
          </p:nvSpPr>
          <p:spPr>
            <a:xfrm>
              <a:off x="95" y="2607100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60"/>
                  </a:lnTo>
                  <a:lnTo>
                    <a:pt x="63221" y="260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60" name="Google Shape;460;p13"/>
            <p:cNvSpPr/>
            <p:nvPr/>
          </p:nvSpPr>
          <p:spPr>
            <a:xfrm>
              <a:off x="95" y="2801896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61" name="Google Shape;461;p13"/>
            <p:cNvSpPr/>
            <p:nvPr/>
          </p:nvSpPr>
          <p:spPr>
            <a:xfrm>
              <a:off x="95" y="2994416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1"/>
                  </a:moveTo>
                  <a:lnTo>
                    <a:pt x="1" y="223"/>
                  </a:lnTo>
                  <a:lnTo>
                    <a:pt x="63221" y="223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62" name="Google Shape;462;p13"/>
            <p:cNvSpPr/>
            <p:nvPr/>
          </p:nvSpPr>
          <p:spPr>
            <a:xfrm>
              <a:off x="95" y="3186997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63" name="Google Shape;463;p13"/>
            <p:cNvSpPr/>
            <p:nvPr/>
          </p:nvSpPr>
          <p:spPr>
            <a:xfrm>
              <a:off x="95" y="3379517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60"/>
                  </a:lnTo>
                  <a:lnTo>
                    <a:pt x="63221" y="260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64" name="Google Shape;464;p13"/>
            <p:cNvSpPr/>
            <p:nvPr/>
          </p:nvSpPr>
          <p:spPr>
            <a:xfrm>
              <a:off x="95" y="3572098"/>
              <a:ext cx="9143969" cy="15504"/>
            </a:xfrm>
            <a:custGeom>
              <a:avLst/>
              <a:gdLst/>
              <a:ahLst/>
              <a:cxnLst/>
              <a:rect l="l" t="t" r="r" b="b"/>
              <a:pathLst>
                <a:path w="63221" h="259" extrusionOk="0">
                  <a:moveTo>
                    <a:pt x="1" y="0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65" name="Google Shape;465;p13"/>
            <p:cNvSpPr/>
            <p:nvPr/>
          </p:nvSpPr>
          <p:spPr>
            <a:xfrm>
              <a:off x="95" y="3764618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66" name="Google Shape;466;p13"/>
            <p:cNvSpPr/>
            <p:nvPr/>
          </p:nvSpPr>
          <p:spPr>
            <a:xfrm>
              <a:off x="95" y="3959413"/>
              <a:ext cx="9143969" cy="13289"/>
            </a:xfrm>
            <a:custGeom>
              <a:avLst/>
              <a:gdLst/>
              <a:ahLst/>
              <a:cxnLst/>
              <a:rect l="l" t="t" r="r" b="b"/>
              <a:pathLst>
                <a:path w="63221" h="222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67" name="Google Shape;467;p13"/>
            <p:cNvSpPr/>
            <p:nvPr/>
          </p:nvSpPr>
          <p:spPr>
            <a:xfrm>
              <a:off x="95" y="4151934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1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68" name="Google Shape;468;p13"/>
            <p:cNvSpPr/>
            <p:nvPr/>
          </p:nvSpPr>
          <p:spPr>
            <a:xfrm>
              <a:off x="95" y="4344454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60"/>
                  </a:lnTo>
                  <a:lnTo>
                    <a:pt x="63221" y="260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69" name="Google Shape;469;p13"/>
            <p:cNvSpPr/>
            <p:nvPr/>
          </p:nvSpPr>
          <p:spPr>
            <a:xfrm>
              <a:off x="95" y="4537035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0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70" name="Google Shape;470;p13"/>
            <p:cNvSpPr/>
            <p:nvPr/>
          </p:nvSpPr>
          <p:spPr>
            <a:xfrm>
              <a:off x="95" y="4731770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1"/>
                  </a:moveTo>
                  <a:lnTo>
                    <a:pt x="1" y="223"/>
                  </a:lnTo>
                  <a:lnTo>
                    <a:pt x="63221" y="223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71" name="Google Shape;471;p13"/>
            <p:cNvSpPr/>
            <p:nvPr/>
          </p:nvSpPr>
          <p:spPr>
            <a:xfrm>
              <a:off x="95" y="4924351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72" name="Google Shape;472;p13"/>
            <p:cNvSpPr/>
            <p:nvPr/>
          </p:nvSpPr>
          <p:spPr>
            <a:xfrm>
              <a:off x="704325" y="25"/>
              <a:ext cx="17779" cy="5143446"/>
            </a:xfrm>
            <a:custGeom>
              <a:avLst/>
              <a:gdLst/>
              <a:ahLst/>
              <a:cxnLst/>
              <a:rect l="l" t="t" r="r" b="b"/>
              <a:pathLst>
                <a:path w="297" h="85921" extrusionOk="0">
                  <a:moveTo>
                    <a:pt x="1" y="0"/>
                  </a:moveTo>
                  <a:lnTo>
                    <a:pt x="1" y="85920"/>
                  </a:lnTo>
                  <a:lnTo>
                    <a:pt x="296" y="85920"/>
                  </a:lnTo>
                  <a:lnTo>
                    <a:pt x="29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473" name="Google Shape;473;p13"/>
          <p:cNvSpPr txBox="1">
            <a:spLocks noGrp="1"/>
          </p:cNvSpPr>
          <p:nvPr>
            <p:ph type="title"/>
          </p:nvPr>
        </p:nvSpPr>
        <p:spPr>
          <a:xfrm>
            <a:off x="713225" y="539000"/>
            <a:ext cx="7717500" cy="44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1pPr>
            <a:lvl2pPr lvl="1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9pPr>
          </a:lstStyle>
          <a:p/>
        </p:txBody>
      </p:sp>
      <p:sp>
        <p:nvSpPr>
          <p:cNvPr id="474" name="Google Shape;474;p13"/>
          <p:cNvSpPr txBox="1">
            <a:spLocks noGrp="1"/>
          </p:cNvSpPr>
          <p:nvPr>
            <p:ph type="title" idx="2"/>
          </p:nvPr>
        </p:nvSpPr>
        <p:spPr>
          <a:xfrm>
            <a:off x="2172613" y="1747833"/>
            <a:ext cx="2148600" cy="41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300"/>
              <a:buNone/>
              <a:defRPr sz="3100" b="1">
                <a:highlight>
                  <a:schemeClr val="dk2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9pPr>
          </a:lstStyle>
          <a:p/>
        </p:txBody>
      </p:sp>
      <p:sp>
        <p:nvSpPr>
          <p:cNvPr id="475" name="Google Shape;475;p13"/>
          <p:cNvSpPr txBox="1">
            <a:spLocks noGrp="1"/>
          </p:cNvSpPr>
          <p:nvPr>
            <p:ph type="subTitle" idx="1"/>
          </p:nvPr>
        </p:nvSpPr>
        <p:spPr>
          <a:xfrm>
            <a:off x="2172625" y="2207958"/>
            <a:ext cx="2223300" cy="58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6" name="Google Shape;476;p13"/>
          <p:cNvSpPr txBox="1">
            <a:spLocks noGrp="1"/>
          </p:cNvSpPr>
          <p:nvPr>
            <p:ph type="title" idx="3" hasCustomPrompt="1"/>
          </p:nvPr>
        </p:nvSpPr>
        <p:spPr>
          <a:xfrm>
            <a:off x="1132240" y="1801332"/>
            <a:ext cx="839700" cy="80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r>
              <a:t>xx%</a:t>
            </a:r>
          </a:p>
        </p:txBody>
      </p:sp>
      <p:sp>
        <p:nvSpPr>
          <p:cNvPr id="477" name="Google Shape;477;p13"/>
          <p:cNvSpPr txBox="1">
            <a:spLocks noGrp="1"/>
          </p:cNvSpPr>
          <p:nvPr>
            <p:ph type="title" idx="4"/>
          </p:nvPr>
        </p:nvSpPr>
        <p:spPr>
          <a:xfrm>
            <a:off x="5870188" y="1747833"/>
            <a:ext cx="2148600" cy="41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300"/>
              <a:buNone/>
              <a:defRPr sz="3100" b="1">
                <a:highlight>
                  <a:schemeClr val="dk2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9pPr>
          </a:lstStyle>
          <a:p/>
        </p:txBody>
      </p:sp>
      <p:sp>
        <p:nvSpPr>
          <p:cNvPr id="478" name="Google Shape;478;p13"/>
          <p:cNvSpPr txBox="1">
            <a:spLocks noGrp="1"/>
          </p:cNvSpPr>
          <p:nvPr>
            <p:ph type="subTitle" idx="5"/>
          </p:nvPr>
        </p:nvSpPr>
        <p:spPr>
          <a:xfrm>
            <a:off x="5870200" y="2207958"/>
            <a:ext cx="2223300" cy="58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9" name="Google Shape;479;p13"/>
          <p:cNvSpPr txBox="1">
            <a:spLocks noGrp="1"/>
          </p:cNvSpPr>
          <p:nvPr>
            <p:ph type="title" idx="6" hasCustomPrompt="1"/>
          </p:nvPr>
        </p:nvSpPr>
        <p:spPr>
          <a:xfrm>
            <a:off x="4842281" y="1801332"/>
            <a:ext cx="839700" cy="80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r>
              <a:t>xx%</a:t>
            </a:r>
          </a:p>
        </p:txBody>
      </p:sp>
      <p:sp>
        <p:nvSpPr>
          <p:cNvPr id="480" name="Google Shape;480;p13"/>
          <p:cNvSpPr txBox="1">
            <a:spLocks noGrp="1"/>
          </p:cNvSpPr>
          <p:nvPr>
            <p:ph type="title" idx="7"/>
          </p:nvPr>
        </p:nvSpPr>
        <p:spPr>
          <a:xfrm>
            <a:off x="2172613" y="3178583"/>
            <a:ext cx="2148600" cy="41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300"/>
              <a:buNone/>
              <a:defRPr sz="3100" b="1">
                <a:highlight>
                  <a:schemeClr val="dk2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9pPr>
          </a:lstStyle>
          <a:p/>
        </p:txBody>
      </p:sp>
      <p:sp>
        <p:nvSpPr>
          <p:cNvPr id="481" name="Google Shape;481;p13"/>
          <p:cNvSpPr txBox="1">
            <a:spLocks noGrp="1"/>
          </p:cNvSpPr>
          <p:nvPr>
            <p:ph type="subTitle" idx="8"/>
          </p:nvPr>
        </p:nvSpPr>
        <p:spPr>
          <a:xfrm>
            <a:off x="2172625" y="3638708"/>
            <a:ext cx="2223300" cy="58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2" name="Google Shape;482;p13"/>
          <p:cNvSpPr txBox="1">
            <a:spLocks noGrp="1"/>
          </p:cNvSpPr>
          <p:nvPr>
            <p:ph type="title" idx="9" hasCustomPrompt="1"/>
          </p:nvPr>
        </p:nvSpPr>
        <p:spPr>
          <a:xfrm>
            <a:off x="1132240" y="3215319"/>
            <a:ext cx="839700" cy="80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r>
              <a:t>xx%</a:t>
            </a:r>
          </a:p>
        </p:txBody>
      </p:sp>
      <p:sp>
        <p:nvSpPr>
          <p:cNvPr id="483" name="Google Shape;483;p13"/>
          <p:cNvSpPr txBox="1">
            <a:spLocks noGrp="1"/>
          </p:cNvSpPr>
          <p:nvPr>
            <p:ph type="title" idx="13"/>
          </p:nvPr>
        </p:nvSpPr>
        <p:spPr>
          <a:xfrm>
            <a:off x="5870188" y="3178583"/>
            <a:ext cx="2148600" cy="41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300"/>
              <a:buNone/>
              <a:defRPr sz="3100" b="1">
                <a:highlight>
                  <a:schemeClr val="dk2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9pPr>
          </a:lstStyle>
          <a:p/>
        </p:txBody>
      </p:sp>
      <p:sp>
        <p:nvSpPr>
          <p:cNvPr id="484" name="Google Shape;484;p13"/>
          <p:cNvSpPr txBox="1">
            <a:spLocks noGrp="1"/>
          </p:cNvSpPr>
          <p:nvPr>
            <p:ph type="subTitle" idx="14"/>
          </p:nvPr>
        </p:nvSpPr>
        <p:spPr>
          <a:xfrm>
            <a:off x="5870200" y="3638708"/>
            <a:ext cx="2223300" cy="58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5" name="Google Shape;485;p13"/>
          <p:cNvSpPr txBox="1">
            <a:spLocks noGrp="1"/>
          </p:cNvSpPr>
          <p:nvPr>
            <p:ph type="title" idx="15" hasCustomPrompt="1"/>
          </p:nvPr>
        </p:nvSpPr>
        <p:spPr>
          <a:xfrm>
            <a:off x="4842281" y="3215319"/>
            <a:ext cx="839700" cy="80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r>
              <a:t>xx%</a:t>
            </a:r>
          </a:p>
        </p:txBody>
      </p:sp>
      <p:sp>
        <p:nvSpPr>
          <p:cNvPr id="486" name="Google Shape;486;p13"/>
          <p:cNvSpPr/>
          <p:nvPr/>
        </p:nvSpPr>
        <p:spPr>
          <a:xfrm>
            <a:off x="4857500" y="4801400"/>
            <a:ext cx="109275" cy="114525"/>
          </a:xfrm>
          <a:custGeom>
            <a:avLst/>
            <a:gdLst/>
            <a:ahLst/>
            <a:cxnLst/>
            <a:rect l="l" t="t" r="r" b="b"/>
            <a:pathLst>
              <a:path w="4371" h="4581" extrusionOk="0">
                <a:moveTo>
                  <a:pt x="1702" y="1062"/>
                </a:moveTo>
                <a:cubicBezTo>
                  <a:pt x="1780" y="1119"/>
                  <a:pt x="1875" y="1151"/>
                  <a:pt x="1969" y="1151"/>
                </a:cubicBezTo>
                <a:lnTo>
                  <a:pt x="2002" y="1151"/>
                </a:lnTo>
                <a:lnTo>
                  <a:pt x="2102" y="1185"/>
                </a:lnTo>
                <a:cubicBezTo>
                  <a:pt x="2169" y="1185"/>
                  <a:pt x="2236" y="1218"/>
                  <a:pt x="2336" y="1218"/>
                </a:cubicBezTo>
                <a:cubicBezTo>
                  <a:pt x="2436" y="1285"/>
                  <a:pt x="2569" y="1352"/>
                  <a:pt x="2670" y="1418"/>
                </a:cubicBezTo>
                <a:cubicBezTo>
                  <a:pt x="2770" y="1485"/>
                  <a:pt x="2870" y="1552"/>
                  <a:pt x="2936" y="1652"/>
                </a:cubicBezTo>
                <a:cubicBezTo>
                  <a:pt x="3003" y="1752"/>
                  <a:pt x="3070" y="1852"/>
                  <a:pt x="3137" y="1952"/>
                </a:cubicBezTo>
                <a:cubicBezTo>
                  <a:pt x="3170" y="1985"/>
                  <a:pt x="3170" y="2052"/>
                  <a:pt x="3203" y="2085"/>
                </a:cubicBezTo>
                <a:cubicBezTo>
                  <a:pt x="3203" y="2152"/>
                  <a:pt x="3237" y="2219"/>
                  <a:pt x="3237" y="2286"/>
                </a:cubicBezTo>
                <a:lnTo>
                  <a:pt x="3237" y="2319"/>
                </a:lnTo>
                <a:cubicBezTo>
                  <a:pt x="3237" y="2352"/>
                  <a:pt x="3237" y="2386"/>
                  <a:pt x="3237" y="2419"/>
                </a:cubicBezTo>
                <a:cubicBezTo>
                  <a:pt x="3237" y="2519"/>
                  <a:pt x="3237" y="2586"/>
                  <a:pt x="3237" y="2686"/>
                </a:cubicBezTo>
                <a:cubicBezTo>
                  <a:pt x="3237" y="2675"/>
                  <a:pt x="3236" y="2670"/>
                  <a:pt x="3234" y="2670"/>
                </a:cubicBezTo>
                <a:cubicBezTo>
                  <a:pt x="3227" y="2670"/>
                  <a:pt x="3203" y="2791"/>
                  <a:pt x="3203" y="2819"/>
                </a:cubicBezTo>
                <a:cubicBezTo>
                  <a:pt x="3203" y="2886"/>
                  <a:pt x="3170" y="2953"/>
                  <a:pt x="3137" y="2986"/>
                </a:cubicBezTo>
                <a:cubicBezTo>
                  <a:pt x="3146" y="2976"/>
                  <a:pt x="3150" y="2972"/>
                  <a:pt x="3151" y="2972"/>
                </a:cubicBezTo>
                <a:lnTo>
                  <a:pt x="3151" y="2972"/>
                </a:lnTo>
                <a:cubicBezTo>
                  <a:pt x="3153" y="2972"/>
                  <a:pt x="3137" y="2996"/>
                  <a:pt x="3137" y="3019"/>
                </a:cubicBezTo>
                <a:lnTo>
                  <a:pt x="3103" y="3119"/>
                </a:lnTo>
                <a:cubicBezTo>
                  <a:pt x="3070" y="3186"/>
                  <a:pt x="3036" y="3220"/>
                  <a:pt x="3003" y="3253"/>
                </a:cubicBezTo>
                <a:cubicBezTo>
                  <a:pt x="2936" y="3320"/>
                  <a:pt x="2903" y="3353"/>
                  <a:pt x="2836" y="3386"/>
                </a:cubicBezTo>
                <a:lnTo>
                  <a:pt x="2770" y="3453"/>
                </a:lnTo>
                <a:lnTo>
                  <a:pt x="2670" y="3520"/>
                </a:lnTo>
                <a:cubicBezTo>
                  <a:pt x="2603" y="3520"/>
                  <a:pt x="2536" y="3553"/>
                  <a:pt x="2469" y="3553"/>
                </a:cubicBezTo>
                <a:cubicBezTo>
                  <a:pt x="2469" y="3553"/>
                  <a:pt x="2395" y="3568"/>
                  <a:pt x="2366" y="3568"/>
                </a:cubicBezTo>
                <a:cubicBezTo>
                  <a:pt x="2351" y="3568"/>
                  <a:pt x="2347" y="3564"/>
                  <a:pt x="2369" y="3553"/>
                </a:cubicBezTo>
                <a:lnTo>
                  <a:pt x="2303" y="3553"/>
                </a:lnTo>
                <a:cubicBezTo>
                  <a:pt x="2286" y="3570"/>
                  <a:pt x="2261" y="3578"/>
                  <a:pt x="2232" y="3578"/>
                </a:cubicBezTo>
                <a:cubicBezTo>
                  <a:pt x="2203" y="3578"/>
                  <a:pt x="2169" y="3570"/>
                  <a:pt x="2136" y="3553"/>
                </a:cubicBezTo>
                <a:lnTo>
                  <a:pt x="2002" y="3553"/>
                </a:lnTo>
                <a:lnTo>
                  <a:pt x="1902" y="3520"/>
                </a:lnTo>
                <a:lnTo>
                  <a:pt x="1869" y="3520"/>
                </a:lnTo>
                <a:cubicBezTo>
                  <a:pt x="1369" y="3253"/>
                  <a:pt x="1068" y="2753"/>
                  <a:pt x="1068" y="2185"/>
                </a:cubicBezTo>
                <a:cubicBezTo>
                  <a:pt x="1068" y="1885"/>
                  <a:pt x="1168" y="1618"/>
                  <a:pt x="1335" y="1385"/>
                </a:cubicBezTo>
                <a:cubicBezTo>
                  <a:pt x="1437" y="1262"/>
                  <a:pt x="1565" y="1152"/>
                  <a:pt x="1702" y="1062"/>
                </a:cubicBezTo>
                <a:close/>
                <a:moveTo>
                  <a:pt x="1857" y="0"/>
                </a:moveTo>
                <a:cubicBezTo>
                  <a:pt x="1817" y="0"/>
                  <a:pt x="1776" y="6"/>
                  <a:pt x="1736" y="17"/>
                </a:cubicBezTo>
                <a:cubicBezTo>
                  <a:pt x="902" y="284"/>
                  <a:pt x="301" y="985"/>
                  <a:pt x="168" y="1852"/>
                </a:cubicBezTo>
                <a:cubicBezTo>
                  <a:pt x="1" y="2753"/>
                  <a:pt x="368" y="3687"/>
                  <a:pt x="1102" y="4254"/>
                </a:cubicBezTo>
                <a:cubicBezTo>
                  <a:pt x="1429" y="4472"/>
                  <a:pt x="1814" y="4581"/>
                  <a:pt x="2199" y="4581"/>
                </a:cubicBezTo>
                <a:cubicBezTo>
                  <a:pt x="2640" y="4581"/>
                  <a:pt x="3081" y="4438"/>
                  <a:pt x="3437" y="4154"/>
                </a:cubicBezTo>
                <a:cubicBezTo>
                  <a:pt x="4104" y="3620"/>
                  <a:pt x="4371" y="2719"/>
                  <a:pt x="4104" y="1885"/>
                </a:cubicBezTo>
                <a:cubicBezTo>
                  <a:pt x="3834" y="1046"/>
                  <a:pt x="3133" y="422"/>
                  <a:pt x="2268" y="256"/>
                </a:cubicBezTo>
                <a:lnTo>
                  <a:pt x="2268" y="256"/>
                </a:lnTo>
                <a:cubicBezTo>
                  <a:pt x="2188" y="93"/>
                  <a:pt x="2024" y="0"/>
                  <a:pt x="1857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487" name="Google Shape;487;p13"/>
          <p:cNvSpPr/>
          <p:nvPr/>
        </p:nvSpPr>
        <p:spPr>
          <a:xfrm>
            <a:off x="1055050" y="4720813"/>
            <a:ext cx="85075" cy="80575"/>
          </a:xfrm>
          <a:custGeom>
            <a:avLst/>
            <a:gdLst/>
            <a:ahLst/>
            <a:cxnLst/>
            <a:rect l="l" t="t" r="r" b="b"/>
            <a:pathLst>
              <a:path w="3403" h="3223" extrusionOk="0">
                <a:moveTo>
                  <a:pt x="1950" y="1056"/>
                </a:moveTo>
                <a:cubicBezTo>
                  <a:pt x="1943" y="1056"/>
                  <a:pt x="1980" y="1071"/>
                  <a:pt x="2002" y="1071"/>
                </a:cubicBezTo>
                <a:cubicBezTo>
                  <a:pt x="1969" y="1060"/>
                  <a:pt x="1954" y="1056"/>
                  <a:pt x="1950" y="1056"/>
                </a:cubicBezTo>
                <a:close/>
                <a:moveTo>
                  <a:pt x="2178" y="2152"/>
                </a:moveTo>
                <a:cubicBezTo>
                  <a:pt x="2170" y="2158"/>
                  <a:pt x="2157" y="2168"/>
                  <a:pt x="2152" y="2174"/>
                </a:cubicBezTo>
                <a:lnTo>
                  <a:pt x="2152" y="2174"/>
                </a:lnTo>
                <a:cubicBezTo>
                  <a:pt x="2158" y="2172"/>
                  <a:pt x="2164" y="2172"/>
                  <a:pt x="2169" y="2172"/>
                </a:cubicBezTo>
                <a:lnTo>
                  <a:pt x="2178" y="2152"/>
                </a:lnTo>
                <a:close/>
                <a:moveTo>
                  <a:pt x="1450" y="2175"/>
                </a:moveTo>
                <a:lnTo>
                  <a:pt x="1450" y="2175"/>
                </a:lnTo>
                <a:cubicBezTo>
                  <a:pt x="1453" y="2175"/>
                  <a:pt x="1468" y="2183"/>
                  <a:pt x="1502" y="2205"/>
                </a:cubicBezTo>
                <a:cubicBezTo>
                  <a:pt x="1479" y="2205"/>
                  <a:pt x="1442" y="2175"/>
                  <a:pt x="1450" y="2175"/>
                </a:cubicBezTo>
                <a:close/>
                <a:moveTo>
                  <a:pt x="1635" y="971"/>
                </a:moveTo>
                <a:cubicBezTo>
                  <a:pt x="1702" y="971"/>
                  <a:pt x="1735" y="971"/>
                  <a:pt x="1802" y="1004"/>
                </a:cubicBezTo>
                <a:lnTo>
                  <a:pt x="1969" y="1038"/>
                </a:lnTo>
                <a:lnTo>
                  <a:pt x="2002" y="1071"/>
                </a:lnTo>
                <a:cubicBezTo>
                  <a:pt x="2069" y="1104"/>
                  <a:pt x="2102" y="1104"/>
                  <a:pt x="2135" y="1138"/>
                </a:cubicBezTo>
                <a:lnTo>
                  <a:pt x="2180" y="1160"/>
                </a:lnTo>
                <a:lnTo>
                  <a:pt x="2202" y="1204"/>
                </a:lnTo>
                <a:lnTo>
                  <a:pt x="2302" y="1304"/>
                </a:lnTo>
                <a:cubicBezTo>
                  <a:pt x="2302" y="1304"/>
                  <a:pt x="2283" y="1248"/>
                  <a:pt x="2288" y="1248"/>
                </a:cubicBezTo>
                <a:lnTo>
                  <a:pt x="2288" y="1248"/>
                </a:lnTo>
                <a:cubicBezTo>
                  <a:pt x="2290" y="1248"/>
                  <a:pt x="2294" y="1254"/>
                  <a:pt x="2302" y="1271"/>
                </a:cubicBezTo>
                <a:cubicBezTo>
                  <a:pt x="2302" y="1304"/>
                  <a:pt x="2336" y="1304"/>
                  <a:pt x="2336" y="1338"/>
                </a:cubicBezTo>
                <a:cubicBezTo>
                  <a:pt x="2336" y="1371"/>
                  <a:pt x="2336" y="1404"/>
                  <a:pt x="2369" y="1404"/>
                </a:cubicBezTo>
                <a:cubicBezTo>
                  <a:pt x="2373" y="1408"/>
                  <a:pt x="2375" y="1410"/>
                  <a:pt x="2377" y="1410"/>
                </a:cubicBezTo>
                <a:cubicBezTo>
                  <a:pt x="2386" y="1410"/>
                  <a:pt x="2359" y="1352"/>
                  <a:pt x="2359" y="1352"/>
                </a:cubicBezTo>
                <a:lnTo>
                  <a:pt x="2359" y="1352"/>
                </a:lnTo>
                <a:cubicBezTo>
                  <a:pt x="2359" y="1352"/>
                  <a:pt x="2362" y="1357"/>
                  <a:pt x="2369" y="1371"/>
                </a:cubicBezTo>
                <a:cubicBezTo>
                  <a:pt x="2402" y="1471"/>
                  <a:pt x="2402" y="1471"/>
                  <a:pt x="2402" y="1538"/>
                </a:cubicBezTo>
                <a:cubicBezTo>
                  <a:pt x="2402" y="1546"/>
                  <a:pt x="2402" y="1555"/>
                  <a:pt x="2402" y="1571"/>
                </a:cubicBezTo>
                <a:lnTo>
                  <a:pt x="2402" y="1705"/>
                </a:lnTo>
                <a:lnTo>
                  <a:pt x="2402" y="1771"/>
                </a:lnTo>
                <a:cubicBezTo>
                  <a:pt x="2402" y="1805"/>
                  <a:pt x="2369" y="1871"/>
                  <a:pt x="2369" y="1905"/>
                </a:cubicBezTo>
                <a:lnTo>
                  <a:pt x="2336" y="1972"/>
                </a:lnTo>
                <a:cubicBezTo>
                  <a:pt x="2336" y="2005"/>
                  <a:pt x="2269" y="2038"/>
                  <a:pt x="2269" y="2072"/>
                </a:cubicBezTo>
                <a:lnTo>
                  <a:pt x="2202" y="2105"/>
                </a:lnTo>
                <a:lnTo>
                  <a:pt x="2178" y="2152"/>
                </a:lnTo>
                <a:lnTo>
                  <a:pt x="2178" y="2152"/>
                </a:lnTo>
                <a:cubicBezTo>
                  <a:pt x="2182" y="2150"/>
                  <a:pt x="2186" y="2148"/>
                  <a:pt x="2187" y="2148"/>
                </a:cubicBezTo>
                <a:lnTo>
                  <a:pt x="2187" y="2148"/>
                </a:lnTo>
                <a:cubicBezTo>
                  <a:pt x="2190" y="2148"/>
                  <a:pt x="2186" y="2154"/>
                  <a:pt x="2169" y="2172"/>
                </a:cubicBezTo>
                <a:cubicBezTo>
                  <a:pt x="2159" y="2177"/>
                  <a:pt x="2153" y="2179"/>
                  <a:pt x="2151" y="2179"/>
                </a:cubicBezTo>
                <a:cubicBezTo>
                  <a:pt x="2149" y="2179"/>
                  <a:pt x="2149" y="2177"/>
                  <a:pt x="2152" y="2174"/>
                </a:cubicBezTo>
                <a:lnTo>
                  <a:pt x="2152" y="2174"/>
                </a:lnTo>
                <a:cubicBezTo>
                  <a:pt x="2116" y="2182"/>
                  <a:pt x="2064" y="2210"/>
                  <a:pt x="2035" y="2238"/>
                </a:cubicBezTo>
                <a:lnTo>
                  <a:pt x="1702" y="2238"/>
                </a:lnTo>
                <a:lnTo>
                  <a:pt x="1568" y="2205"/>
                </a:lnTo>
                <a:lnTo>
                  <a:pt x="1502" y="2205"/>
                </a:lnTo>
                <a:cubicBezTo>
                  <a:pt x="1468" y="2172"/>
                  <a:pt x="1402" y="2138"/>
                  <a:pt x="1368" y="2105"/>
                </a:cubicBezTo>
                <a:lnTo>
                  <a:pt x="1301" y="2072"/>
                </a:lnTo>
                <a:lnTo>
                  <a:pt x="1301" y="2072"/>
                </a:lnTo>
                <a:cubicBezTo>
                  <a:pt x="1301" y="2072"/>
                  <a:pt x="1301" y="2072"/>
                  <a:pt x="1301" y="2072"/>
                </a:cubicBezTo>
                <a:cubicBezTo>
                  <a:pt x="1268" y="2038"/>
                  <a:pt x="1235" y="2005"/>
                  <a:pt x="1201" y="1972"/>
                </a:cubicBezTo>
                <a:lnTo>
                  <a:pt x="1201" y="1938"/>
                </a:lnTo>
                <a:lnTo>
                  <a:pt x="1135" y="1805"/>
                </a:lnTo>
                <a:cubicBezTo>
                  <a:pt x="1101" y="1771"/>
                  <a:pt x="1101" y="1738"/>
                  <a:pt x="1068" y="1705"/>
                </a:cubicBezTo>
                <a:lnTo>
                  <a:pt x="1068" y="1638"/>
                </a:lnTo>
                <a:cubicBezTo>
                  <a:pt x="1068" y="1571"/>
                  <a:pt x="1068" y="1505"/>
                  <a:pt x="1068" y="1438"/>
                </a:cubicBezTo>
                <a:cubicBezTo>
                  <a:pt x="1101" y="1404"/>
                  <a:pt x="1101" y="1371"/>
                  <a:pt x="1068" y="1371"/>
                </a:cubicBezTo>
                <a:cubicBezTo>
                  <a:pt x="1068" y="1304"/>
                  <a:pt x="1101" y="1238"/>
                  <a:pt x="1135" y="1171"/>
                </a:cubicBezTo>
                <a:cubicBezTo>
                  <a:pt x="1135" y="1171"/>
                  <a:pt x="1135" y="1138"/>
                  <a:pt x="1168" y="1138"/>
                </a:cubicBezTo>
                <a:cubicBezTo>
                  <a:pt x="1168" y="1118"/>
                  <a:pt x="1168" y="1104"/>
                  <a:pt x="1168" y="1104"/>
                </a:cubicBezTo>
                <a:cubicBezTo>
                  <a:pt x="1201" y="1038"/>
                  <a:pt x="1235" y="1004"/>
                  <a:pt x="1268" y="971"/>
                </a:cubicBezTo>
                <a:close/>
                <a:moveTo>
                  <a:pt x="2084" y="2229"/>
                </a:moveTo>
                <a:cubicBezTo>
                  <a:pt x="2086" y="2229"/>
                  <a:pt x="2083" y="2231"/>
                  <a:pt x="2069" y="2238"/>
                </a:cubicBezTo>
                <a:lnTo>
                  <a:pt x="2052" y="2238"/>
                </a:lnTo>
                <a:cubicBezTo>
                  <a:pt x="2066" y="2234"/>
                  <a:pt x="2081" y="2229"/>
                  <a:pt x="2084" y="2229"/>
                </a:cubicBezTo>
                <a:close/>
                <a:moveTo>
                  <a:pt x="1340" y="1"/>
                </a:moveTo>
                <a:cubicBezTo>
                  <a:pt x="1305" y="1"/>
                  <a:pt x="1270" y="2"/>
                  <a:pt x="1235" y="3"/>
                </a:cubicBezTo>
                <a:cubicBezTo>
                  <a:pt x="1153" y="3"/>
                  <a:pt x="1077" y="26"/>
                  <a:pt x="1011" y="63"/>
                </a:cubicBezTo>
                <a:lnTo>
                  <a:pt x="1011" y="63"/>
                </a:lnTo>
                <a:cubicBezTo>
                  <a:pt x="1007" y="63"/>
                  <a:pt x="1003" y="63"/>
                  <a:pt x="999" y="63"/>
                </a:cubicBezTo>
                <a:cubicBezTo>
                  <a:pt x="890" y="63"/>
                  <a:pt x="774" y="104"/>
                  <a:pt x="668" y="204"/>
                </a:cubicBezTo>
                <a:lnTo>
                  <a:pt x="601" y="237"/>
                </a:lnTo>
                <a:cubicBezTo>
                  <a:pt x="167" y="704"/>
                  <a:pt x="1" y="1371"/>
                  <a:pt x="167" y="2005"/>
                </a:cubicBezTo>
                <a:cubicBezTo>
                  <a:pt x="376" y="2736"/>
                  <a:pt x="1056" y="3222"/>
                  <a:pt x="1790" y="3222"/>
                </a:cubicBezTo>
                <a:cubicBezTo>
                  <a:pt x="1993" y="3222"/>
                  <a:pt x="2200" y="3185"/>
                  <a:pt x="2402" y="3106"/>
                </a:cubicBezTo>
                <a:cubicBezTo>
                  <a:pt x="2669" y="2972"/>
                  <a:pt x="2936" y="2772"/>
                  <a:pt x="3103" y="2505"/>
                </a:cubicBezTo>
                <a:cubicBezTo>
                  <a:pt x="3403" y="1972"/>
                  <a:pt x="3403" y="1338"/>
                  <a:pt x="3103" y="837"/>
                </a:cubicBezTo>
                <a:cubicBezTo>
                  <a:pt x="2659" y="299"/>
                  <a:pt x="2005" y="1"/>
                  <a:pt x="134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488" name="Google Shape;488;p13"/>
          <p:cNvSpPr/>
          <p:nvPr/>
        </p:nvSpPr>
        <p:spPr>
          <a:xfrm>
            <a:off x="2248825" y="783950"/>
            <a:ext cx="87600" cy="85725"/>
          </a:xfrm>
          <a:custGeom>
            <a:avLst/>
            <a:gdLst/>
            <a:ahLst/>
            <a:cxnLst/>
            <a:rect l="l" t="t" r="r" b="b"/>
            <a:pathLst>
              <a:path w="3504" h="3429" extrusionOk="0">
                <a:moveTo>
                  <a:pt x="1306" y="1043"/>
                </a:moveTo>
                <a:cubicBezTo>
                  <a:pt x="1302" y="1043"/>
                  <a:pt x="1285" y="1051"/>
                  <a:pt x="1268" y="1068"/>
                </a:cubicBezTo>
                <a:cubicBezTo>
                  <a:pt x="1302" y="1051"/>
                  <a:pt x="1310" y="1043"/>
                  <a:pt x="1306" y="1043"/>
                </a:cubicBezTo>
                <a:close/>
                <a:moveTo>
                  <a:pt x="1049" y="1498"/>
                </a:moveTo>
                <a:cubicBezTo>
                  <a:pt x="1048" y="1498"/>
                  <a:pt x="1043" y="1508"/>
                  <a:pt x="1039" y="1525"/>
                </a:cubicBezTo>
                <a:lnTo>
                  <a:pt x="1039" y="1525"/>
                </a:lnTo>
                <a:cubicBezTo>
                  <a:pt x="1048" y="1506"/>
                  <a:pt x="1050" y="1498"/>
                  <a:pt x="1049" y="1498"/>
                </a:cubicBezTo>
                <a:close/>
                <a:moveTo>
                  <a:pt x="2278" y="2426"/>
                </a:moveTo>
                <a:lnTo>
                  <a:pt x="2278" y="2426"/>
                </a:lnTo>
                <a:cubicBezTo>
                  <a:pt x="2263" y="2428"/>
                  <a:pt x="2252" y="2445"/>
                  <a:pt x="2256" y="2445"/>
                </a:cubicBezTo>
                <a:cubicBezTo>
                  <a:pt x="2258" y="2445"/>
                  <a:pt x="2262" y="2442"/>
                  <a:pt x="2269" y="2435"/>
                </a:cubicBezTo>
                <a:lnTo>
                  <a:pt x="2278" y="2426"/>
                </a:lnTo>
                <a:close/>
                <a:moveTo>
                  <a:pt x="1458" y="943"/>
                </a:moveTo>
                <a:lnTo>
                  <a:pt x="1458" y="943"/>
                </a:lnTo>
                <a:cubicBezTo>
                  <a:pt x="1551" y="978"/>
                  <a:pt x="1643" y="1040"/>
                  <a:pt x="1735" y="1101"/>
                </a:cubicBezTo>
                <a:lnTo>
                  <a:pt x="1869" y="1201"/>
                </a:lnTo>
                <a:lnTo>
                  <a:pt x="1935" y="1234"/>
                </a:lnTo>
                <a:cubicBezTo>
                  <a:pt x="1935" y="1234"/>
                  <a:pt x="1995" y="1264"/>
                  <a:pt x="2004" y="1264"/>
                </a:cubicBezTo>
                <a:cubicBezTo>
                  <a:pt x="2009" y="1264"/>
                  <a:pt x="2002" y="1257"/>
                  <a:pt x="1969" y="1235"/>
                </a:cubicBezTo>
                <a:lnTo>
                  <a:pt x="1969" y="1235"/>
                </a:lnTo>
                <a:cubicBezTo>
                  <a:pt x="2069" y="1302"/>
                  <a:pt x="2136" y="1368"/>
                  <a:pt x="2202" y="1468"/>
                </a:cubicBezTo>
                <a:lnTo>
                  <a:pt x="2236" y="1501"/>
                </a:lnTo>
                <a:cubicBezTo>
                  <a:pt x="2227" y="1485"/>
                  <a:pt x="2225" y="1478"/>
                  <a:pt x="2227" y="1478"/>
                </a:cubicBezTo>
                <a:lnTo>
                  <a:pt x="2227" y="1478"/>
                </a:lnTo>
                <a:cubicBezTo>
                  <a:pt x="2231" y="1478"/>
                  <a:pt x="2269" y="1535"/>
                  <a:pt x="2269" y="1535"/>
                </a:cubicBezTo>
                <a:cubicBezTo>
                  <a:pt x="2302" y="1568"/>
                  <a:pt x="2336" y="1635"/>
                  <a:pt x="2369" y="1702"/>
                </a:cubicBezTo>
                <a:cubicBezTo>
                  <a:pt x="2369" y="1702"/>
                  <a:pt x="2402" y="1735"/>
                  <a:pt x="2402" y="1768"/>
                </a:cubicBezTo>
                <a:lnTo>
                  <a:pt x="2436" y="1902"/>
                </a:lnTo>
                <a:cubicBezTo>
                  <a:pt x="2436" y="1912"/>
                  <a:pt x="2436" y="1923"/>
                  <a:pt x="2436" y="1935"/>
                </a:cubicBezTo>
                <a:cubicBezTo>
                  <a:pt x="2436" y="2002"/>
                  <a:pt x="2436" y="2035"/>
                  <a:pt x="2436" y="2102"/>
                </a:cubicBezTo>
                <a:cubicBezTo>
                  <a:pt x="2436" y="2121"/>
                  <a:pt x="2436" y="2135"/>
                  <a:pt x="2436" y="2135"/>
                </a:cubicBezTo>
                <a:lnTo>
                  <a:pt x="2413" y="2227"/>
                </a:lnTo>
                <a:lnTo>
                  <a:pt x="2413" y="2227"/>
                </a:lnTo>
                <a:cubicBezTo>
                  <a:pt x="2410" y="2228"/>
                  <a:pt x="2407" y="2230"/>
                  <a:pt x="2402" y="2235"/>
                </a:cubicBezTo>
                <a:cubicBezTo>
                  <a:pt x="2402" y="2269"/>
                  <a:pt x="2369" y="2302"/>
                  <a:pt x="2369" y="2302"/>
                </a:cubicBezTo>
                <a:cubicBezTo>
                  <a:pt x="2336" y="2335"/>
                  <a:pt x="2336" y="2369"/>
                  <a:pt x="2336" y="2369"/>
                </a:cubicBezTo>
                <a:lnTo>
                  <a:pt x="2278" y="2426"/>
                </a:lnTo>
                <a:lnTo>
                  <a:pt x="2278" y="2426"/>
                </a:lnTo>
                <a:cubicBezTo>
                  <a:pt x="2279" y="2426"/>
                  <a:pt x="2281" y="2426"/>
                  <a:pt x="2282" y="2426"/>
                </a:cubicBezTo>
                <a:cubicBezTo>
                  <a:pt x="2288" y="2426"/>
                  <a:pt x="2295" y="2428"/>
                  <a:pt x="2302" y="2435"/>
                </a:cubicBezTo>
                <a:lnTo>
                  <a:pt x="2197" y="2488"/>
                </a:lnTo>
                <a:lnTo>
                  <a:pt x="2197" y="2488"/>
                </a:lnTo>
                <a:cubicBezTo>
                  <a:pt x="2177" y="2490"/>
                  <a:pt x="2122" y="2502"/>
                  <a:pt x="2102" y="2502"/>
                </a:cubicBezTo>
                <a:lnTo>
                  <a:pt x="1902" y="2502"/>
                </a:lnTo>
                <a:cubicBezTo>
                  <a:pt x="1835" y="2502"/>
                  <a:pt x="1769" y="2469"/>
                  <a:pt x="1735" y="2435"/>
                </a:cubicBezTo>
                <a:lnTo>
                  <a:pt x="1668" y="2435"/>
                </a:lnTo>
                <a:lnTo>
                  <a:pt x="1502" y="2335"/>
                </a:lnTo>
                <a:lnTo>
                  <a:pt x="1402" y="2269"/>
                </a:lnTo>
                <a:cubicBezTo>
                  <a:pt x="1402" y="2269"/>
                  <a:pt x="1302" y="2202"/>
                  <a:pt x="1302" y="2169"/>
                </a:cubicBezTo>
                <a:lnTo>
                  <a:pt x="1201" y="2102"/>
                </a:lnTo>
                <a:cubicBezTo>
                  <a:pt x="1168" y="2068"/>
                  <a:pt x="1168" y="2035"/>
                  <a:pt x="1135" y="2002"/>
                </a:cubicBezTo>
                <a:cubicBezTo>
                  <a:pt x="1101" y="1968"/>
                  <a:pt x="1068" y="1902"/>
                  <a:pt x="1068" y="1868"/>
                </a:cubicBezTo>
                <a:lnTo>
                  <a:pt x="1068" y="1768"/>
                </a:lnTo>
                <a:cubicBezTo>
                  <a:pt x="1068" y="1768"/>
                  <a:pt x="1068" y="1735"/>
                  <a:pt x="1035" y="1702"/>
                </a:cubicBezTo>
                <a:lnTo>
                  <a:pt x="1035" y="1568"/>
                </a:lnTo>
                <a:cubicBezTo>
                  <a:pt x="1035" y="1551"/>
                  <a:pt x="1037" y="1536"/>
                  <a:pt x="1039" y="1525"/>
                </a:cubicBezTo>
                <a:lnTo>
                  <a:pt x="1039" y="1525"/>
                </a:lnTo>
                <a:cubicBezTo>
                  <a:pt x="1038" y="1528"/>
                  <a:pt x="1036" y="1531"/>
                  <a:pt x="1035" y="1535"/>
                </a:cubicBezTo>
                <a:cubicBezTo>
                  <a:pt x="1035" y="1514"/>
                  <a:pt x="1035" y="1484"/>
                  <a:pt x="1035" y="1468"/>
                </a:cubicBezTo>
                <a:cubicBezTo>
                  <a:pt x="1035" y="1435"/>
                  <a:pt x="1035" y="1435"/>
                  <a:pt x="1035" y="1401"/>
                </a:cubicBezTo>
                <a:lnTo>
                  <a:pt x="1035" y="1368"/>
                </a:lnTo>
                <a:cubicBezTo>
                  <a:pt x="1035" y="1335"/>
                  <a:pt x="1101" y="1268"/>
                  <a:pt x="1135" y="1234"/>
                </a:cubicBezTo>
                <a:cubicBezTo>
                  <a:pt x="1135" y="1201"/>
                  <a:pt x="1135" y="1201"/>
                  <a:pt x="1168" y="1168"/>
                </a:cubicBezTo>
                <a:lnTo>
                  <a:pt x="1201" y="1168"/>
                </a:lnTo>
                <a:lnTo>
                  <a:pt x="1268" y="1068"/>
                </a:lnTo>
                <a:cubicBezTo>
                  <a:pt x="1268" y="1034"/>
                  <a:pt x="1368" y="1001"/>
                  <a:pt x="1402" y="968"/>
                </a:cubicBezTo>
                <a:lnTo>
                  <a:pt x="1368" y="968"/>
                </a:lnTo>
                <a:cubicBezTo>
                  <a:pt x="1368" y="968"/>
                  <a:pt x="1423" y="968"/>
                  <a:pt x="1458" y="943"/>
                </a:cubicBezTo>
                <a:close/>
                <a:moveTo>
                  <a:pt x="1568" y="0"/>
                </a:moveTo>
                <a:lnTo>
                  <a:pt x="1568" y="67"/>
                </a:lnTo>
                <a:cubicBezTo>
                  <a:pt x="868" y="100"/>
                  <a:pt x="301" y="567"/>
                  <a:pt x="134" y="1201"/>
                </a:cubicBezTo>
                <a:cubicBezTo>
                  <a:pt x="1" y="1835"/>
                  <a:pt x="201" y="2502"/>
                  <a:pt x="734" y="2936"/>
                </a:cubicBezTo>
                <a:cubicBezTo>
                  <a:pt x="1078" y="3258"/>
                  <a:pt x="1519" y="3428"/>
                  <a:pt x="1967" y="3428"/>
                </a:cubicBezTo>
                <a:cubicBezTo>
                  <a:pt x="2215" y="3428"/>
                  <a:pt x="2465" y="3376"/>
                  <a:pt x="2703" y="3269"/>
                </a:cubicBezTo>
                <a:cubicBezTo>
                  <a:pt x="3270" y="2902"/>
                  <a:pt x="3503" y="2235"/>
                  <a:pt x="3336" y="1601"/>
                </a:cubicBezTo>
                <a:cubicBezTo>
                  <a:pt x="3103" y="934"/>
                  <a:pt x="2569" y="367"/>
                  <a:pt x="1902" y="134"/>
                </a:cubicBezTo>
                <a:cubicBezTo>
                  <a:pt x="1878" y="122"/>
                  <a:pt x="1855" y="112"/>
                  <a:pt x="1832" y="104"/>
                </a:cubicBezTo>
                <a:lnTo>
                  <a:pt x="1832" y="104"/>
                </a:lnTo>
                <a:cubicBezTo>
                  <a:pt x="1756" y="40"/>
                  <a:pt x="1665" y="0"/>
                  <a:pt x="156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489" name="Google Shape;489;p13"/>
          <p:cNvSpPr/>
          <p:nvPr/>
        </p:nvSpPr>
        <p:spPr>
          <a:xfrm>
            <a:off x="368488" y="3321563"/>
            <a:ext cx="70900" cy="70825"/>
          </a:xfrm>
          <a:custGeom>
            <a:avLst/>
            <a:gdLst/>
            <a:ahLst/>
            <a:cxnLst/>
            <a:rect l="l" t="t" r="r" b="b"/>
            <a:pathLst>
              <a:path w="2836" h="2833" extrusionOk="0">
                <a:moveTo>
                  <a:pt x="958" y="1016"/>
                </a:moveTo>
                <a:cubicBezTo>
                  <a:pt x="951" y="1028"/>
                  <a:pt x="943" y="1033"/>
                  <a:pt x="939" y="1033"/>
                </a:cubicBezTo>
                <a:cubicBezTo>
                  <a:pt x="936" y="1033"/>
                  <a:pt x="939" y="1027"/>
                  <a:pt x="958" y="1016"/>
                </a:cubicBezTo>
                <a:close/>
                <a:moveTo>
                  <a:pt x="1201" y="1126"/>
                </a:moveTo>
                <a:cubicBezTo>
                  <a:pt x="1201" y="1126"/>
                  <a:pt x="1200" y="1138"/>
                  <a:pt x="1197" y="1153"/>
                </a:cubicBezTo>
                <a:lnTo>
                  <a:pt x="1197" y="1153"/>
                </a:lnTo>
                <a:cubicBezTo>
                  <a:pt x="1198" y="1150"/>
                  <a:pt x="1200" y="1147"/>
                  <a:pt x="1201" y="1144"/>
                </a:cubicBezTo>
                <a:cubicBezTo>
                  <a:pt x="1201" y="1131"/>
                  <a:pt x="1201" y="1126"/>
                  <a:pt x="1201" y="1126"/>
                </a:cubicBezTo>
                <a:close/>
                <a:moveTo>
                  <a:pt x="1197" y="1153"/>
                </a:moveTo>
                <a:cubicBezTo>
                  <a:pt x="1187" y="1174"/>
                  <a:pt x="1181" y="1191"/>
                  <a:pt x="1176" y="1208"/>
                </a:cubicBezTo>
                <a:lnTo>
                  <a:pt x="1176" y="1208"/>
                </a:lnTo>
                <a:cubicBezTo>
                  <a:pt x="1188" y="1199"/>
                  <a:pt x="1194" y="1173"/>
                  <a:pt x="1197" y="1153"/>
                </a:cubicBezTo>
                <a:close/>
                <a:moveTo>
                  <a:pt x="1826" y="1273"/>
                </a:moveTo>
                <a:cubicBezTo>
                  <a:pt x="1828" y="1291"/>
                  <a:pt x="1839" y="1306"/>
                  <a:pt x="1843" y="1306"/>
                </a:cubicBezTo>
                <a:cubicBezTo>
                  <a:pt x="1846" y="1306"/>
                  <a:pt x="1845" y="1299"/>
                  <a:pt x="1835" y="1278"/>
                </a:cubicBezTo>
                <a:lnTo>
                  <a:pt x="1826" y="1273"/>
                </a:lnTo>
                <a:close/>
                <a:moveTo>
                  <a:pt x="1316" y="1792"/>
                </a:moveTo>
                <a:cubicBezTo>
                  <a:pt x="1316" y="1792"/>
                  <a:pt x="1327" y="1802"/>
                  <a:pt x="1339" y="1812"/>
                </a:cubicBezTo>
                <a:lnTo>
                  <a:pt x="1339" y="1812"/>
                </a:lnTo>
                <a:cubicBezTo>
                  <a:pt x="1338" y="1812"/>
                  <a:pt x="1336" y="1812"/>
                  <a:pt x="1335" y="1812"/>
                </a:cubicBezTo>
                <a:cubicBezTo>
                  <a:pt x="1321" y="1797"/>
                  <a:pt x="1315" y="1792"/>
                  <a:pt x="1316" y="1792"/>
                </a:cubicBezTo>
                <a:close/>
                <a:moveTo>
                  <a:pt x="1835" y="1778"/>
                </a:moveTo>
                <a:lnTo>
                  <a:pt x="1835" y="1778"/>
                </a:lnTo>
                <a:cubicBezTo>
                  <a:pt x="1816" y="1797"/>
                  <a:pt x="1774" y="1817"/>
                  <a:pt x="1768" y="1817"/>
                </a:cubicBezTo>
                <a:cubicBezTo>
                  <a:pt x="1764" y="1817"/>
                  <a:pt x="1779" y="1806"/>
                  <a:pt x="1835" y="1778"/>
                </a:cubicBezTo>
                <a:close/>
                <a:moveTo>
                  <a:pt x="1270" y="945"/>
                </a:moveTo>
                <a:cubicBezTo>
                  <a:pt x="1303" y="947"/>
                  <a:pt x="1344" y="954"/>
                  <a:pt x="1368" y="978"/>
                </a:cubicBezTo>
                <a:lnTo>
                  <a:pt x="1435" y="978"/>
                </a:lnTo>
                <a:lnTo>
                  <a:pt x="1568" y="1078"/>
                </a:lnTo>
                <a:lnTo>
                  <a:pt x="1635" y="1111"/>
                </a:lnTo>
                <a:cubicBezTo>
                  <a:pt x="1702" y="1144"/>
                  <a:pt x="1735" y="1178"/>
                  <a:pt x="1768" y="1244"/>
                </a:cubicBezTo>
                <a:lnTo>
                  <a:pt x="1826" y="1273"/>
                </a:lnTo>
                <a:lnTo>
                  <a:pt x="1826" y="1273"/>
                </a:lnTo>
                <a:cubicBezTo>
                  <a:pt x="1825" y="1263"/>
                  <a:pt x="1827" y="1253"/>
                  <a:pt x="1835" y="1244"/>
                </a:cubicBezTo>
                <a:lnTo>
                  <a:pt x="1835" y="1244"/>
                </a:lnTo>
                <a:lnTo>
                  <a:pt x="1902" y="1378"/>
                </a:lnTo>
                <a:lnTo>
                  <a:pt x="1935" y="1445"/>
                </a:lnTo>
                <a:cubicBezTo>
                  <a:pt x="1935" y="1478"/>
                  <a:pt x="1935" y="1478"/>
                  <a:pt x="1935" y="1511"/>
                </a:cubicBezTo>
                <a:lnTo>
                  <a:pt x="1935" y="1611"/>
                </a:lnTo>
                <a:lnTo>
                  <a:pt x="1935" y="1645"/>
                </a:lnTo>
                <a:cubicBezTo>
                  <a:pt x="1935" y="1645"/>
                  <a:pt x="1935" y="1662"/>
                  <a:pt x="1923" y="1672"/>
                </a:cubicBezTo>
                <a:lnTo>
                  <a:pt x="1923" y="1672"/>
                </a:lnTo>
                <a:cubicBezTo>
                  <a:pt x="1931" y="1653"/>
                  <a:pt x="1936" y="1629"/>
                  <a:pt x="1925" y="1629"/>
                </a:cubicBezTo>
                <a:cubicBezTo>
                  <a:pt x="1921" y="1629"/>
                  <a:pt x="1913" y="1633"/>
                  <a:pt x="1902" y="1645"/>
                </a:cubicBezTo>
                <a:lnTo>
                  <a:pt x="1835" y="1745"/>
                </a:lnTo>
                <a:cubicBezTo>
                  <a:pt x="1828" y="1759"/>
                  <a:pt x="1828" y="1764"/>
                  <a:pt x="1833" y="1764"/>
                </a:cubicBezTo>
                <a:cubicBezTo>
                  <a:pt x="1845" y="1764"/>
                  <a:pt x="1887" y="1726"/>
                  <a:pt x="1887" y="1726"/>
                </a:cubicBezTo>
                <a:lnTo>
                  <a:pt x="1887" y="1726"/>
                </a:lnTo>
                <a:cubicBezTo>
                  <a:pt x="1888" y="1726"/>
                  <a:pt x="1883" y="1731"/>
                  <a:pt x="1868" y="1745"/>
                </a:cubicBezTo>
                <a:lnTo>
                  <a:pt x="1835" y="1778"/>
                </a:lnTo>
                <a:cubicBezTo>
                  <a:pt x="1802" y="1778"/>
                  <a:pt x="1768" y="1812"/>
                  <a:pt x="1735" y="1812"/>
                </a:cubicBezTo>
                <a:lnTo>
                  <a:pt x="1702" y="1845"/>
                </a:lnTo>
                <a:lnTo>
                  <a:pt x="1668" y="1845"/>
                </a:lnTo>
                <a:cubicBezTo>
                  <a:pt x="1735" y="1812"/>
                  <a:pt x="1735" y="1812"/>
                  <a:pt x="1702" y="1812"/>
                </a:cubicBezTo>
                <a:lnTo>
                  <a:pt x="1602" y="1845"/>
                </a:lnTo>
                <a:lnTo>
                  <a:pt x="1535" y="1845"/>
                </a:lnTo>
                <a:cubicBezTo>
                  <a:pt x="1518" y="1862"/>
                  <a:pt x="1502" y="1870"/>
                  <a:pt x="1485" y="1870"/>
                </a:cubicBezTo>
                <a:cubicBezTo>
                  <a:pt x="1468" y="1870"/>
                  <a:pt x="1451" y="1862"/>
                  <a:pt x="1435" y="1845"/>
                </a:cubicBezTo>
                <a:cubicBezTo>
                  <a:pt x="1414" y="1845"/>
                  <a:pt x="1393" y="1832"/>
                  <a:pt x="1373" y="1822"/>
                </a:cubicBezTo>
                <a:lnTo>
                  <a:pt x="1373" y="1822"/>
                </a:lnTo>
                <a:cubicBezTo>
                  <a:pt x="1372" y="1820"/>
                  <a:pt x="1370" y="1816"/>
                  <a:pt x="1368" y="1812"/>
                </a:cubicBezTo>
                <a:lnTo>
                  <a:pt x="1335" y="1778"/>
                </a:lnTo>
                <a:cubicBezTo>
                  <a:pt x="1301" y="1778"/>
                  <a:pt x="1301" y="1778"/>
                  <a:pt x="1301" y="1745"/>
                </a:cubicBezTo>
                <a:cubicBezTo>
                  <a:pt x="1281" y="1725"/>
                  <a:pt x="1261" y="1692"/>
                  <a:pt x="1263" y="1692"/>
                </a:cubicBezTo>
                <a:lnTo>
                  <a:pt x="1263" y="1692"/>
                </a:lnTo>
                <a:cubicBezTo>
                  <a:pt x="1264" y="1692"/>
                  <a:pt x="1275" y="1706"/>
                  <a:pt x="1301" y="1745"/>
                </a:cubicBezTo>
                <a:cubicBezTo>
                  <a:pt x="1301" y="1711"/>
                  <a:pt x="1235" y="1678"/>
                  <a:pt x="1235" y="1645"/>
                </a:cubicBezTo>
                <a:cubicBezTo>
                  <a:pt x="1218" y="1645"/>
                  <a:pt x="1210" y="1637"/>
                  <a:pt x="1206" y="1625"/>
                </a:cubicBezTo>
                <a:lnTo>
                  <a:pt x="1206" y="1625"/>
                </a:lnTo>
                <a:cubicBezTo>
                  <a:pt x="1207" y="1626"/>
                  <a:pt x="1208" y="1628"/>
                  <a:pt x="1208" y="1628"/>
                </a:cubicBezTo>
                <a:cubicBezTo>
                  <a:pt x="1209" y="1628"/>
                  <a:pt x="1207" y="1624"/>
                  <a:pt x="1203" y="1616"/>
                </a:cubicBezTo>
                <a:lnTo>
                  <a:pt x="1203" y="1616"/>
                </a:lnTo>
                <a:cubicBezTo>
                  <a:pt x="1201" y="1604"/>
                  <a:pt x="1201" y="1591"/>
                  <a:pt x="1201" y="1578"/>
                </a:cubicBezTo>
                <a:cubicBezTo>
                  <a:pt x="1190" y="1567"/>
                  <a:pt x="1183" y="1562"/>
                  <a:pt x="1180" y="1562"/>
                </a:cubicBezTo>
                <a:cubicBezTo>
                  <a:pt x="1176" y="1562"/>
                  <a:pt x="1178" y="1571"/>
                  <a:pt x="1183" y="1582"/>
                </a:cubicBezTo>
                <a:lnTo>
                  <a:pt x="1183" y="1582"/>
                </a:lnTo>
                <a:cubicBezTo>
                  <a:pt x="1141" y="1511"/>
                  <a:pt x="1168" y="1508"/>
                  <a:pt x="1168" y="1478"/>
                </a:cubicBezTo>
                <a:lnTo>
                  <a:pt x="1168" y="1445"/>
                </a:lnTo>
                <a:lnTo>
                  <a:pt x="1168" y="1311"/>
                </a:lnTo>
                <a:cubicBezTo>
                  <a:pt x="1168" y="1269"/>
                  <a:pt x="1168" y="1240"/>
                  <a:pt x="1176" y="1208"/>
                </a:cubicBezTo>
                <a:lnTo>
                  <a:pt x="1176" y="1208"/>
                </a:lnTo>
                <a:cubicBezTo>
                  <a:pt x="1174" y="1210"/>
                  <a:pt x="1171" y="1211"/>
                  <a:pt x="1168" y="1211"/>
                </a:cubicBezTo>
                <a:cubicBezTo>
                  <a:pt x="1135" y="1211"/>
                  <a:pt x="1201" y="1144"/>
                  <a:pt x="1201" y="1111"/>
                </a:cubicBezTo>
                <a:cubicBezTo>
                  <a:pt x="1236" y="1055"/>
                  <a:pt x="1259" y="999"/>
                  <a:pt x="1270" y="945"/>
                </a:cubicBezTo>
                <a:close/>
                <a:moveTo>
                  <a:pt x="1195" y="1"/>
                </a:moveTo>
                <a:cubicBezTo>
                  <a:pt x="988" y="1"/>
                  <a:pt x="784" y="52"/>
                  <a:pt x="601" y="144"/>
                </a:cubicBezTo>
                <a:cubicBezTo>
                  <a:pt x="234" y="344"/>
                  <a:pt x="0" y="677"/>
                  <a:pt x="0" y="1078"/>
                </a:cubicBezTo>
                <a:cubicBezTo>
                  <a:pt x="0" y="1230"/>
                  <a:pt x="66" y="1361"/>
                  <a:pt x="171" y="1445"/>
                </a:cubicBezTo>
                <a:lnTo>
                  <a:pt x="171" y="1445"/>
                </a:lnTo>
                <a:cubicBezTo>
                  <a:pt x="176" y="1712"/>
                  <a:pt x="251" y="1978"/>
                  <a:pt x="401" y="2212"/>
                </a:cubicBezTo>
                <a:cubicBezTo>
                  <a:pt x="636" y="2604"/>
                  <a:pt x="1056" y="2832"/>
                  <a:pt x="1483" y="2832"/>
                </a:cubicBezTo>
                <a:cubicBezTo>
                  <a:pt x="1601" y="2832"/>
                  <a:pt x="1720" y="2815"/>
                  <a:pt x="1835" y="2779"/>
                </a:cubicBezTo>
                <a:cubicBezTo>
                  <a:pt x="2402" y="2612"/>
                  <a:pt x="2802" y="2145"/>
                  <a:pt x="2836" y="1545"/>
                </a:cubicBezTo>
                <a:cubicBezTo>
                  <a:pt x="2769" y="878"/>
                  <a:pt x="2335" y="310"/>
                  <a:pt x="1702" y="110"/>
                </a:cubicBezTo>
                <a:cubicBezTo>
                  <a:pt x="1536" y="35"/>
                  <a:pt x="1364" y="1"/>
                  <a:pt x="119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490" name="Google Shape;490;p13"/>
          <p:cNvSpPr/>
          <p:nvPr/>
        </p:nvSpPr>
        <p:spPr>
          <a:xfrm>
            <a:off x="8261475" y="869663"/>
            <a:ext cx="338600" cy="293575"/>
          </a:xfrm>
          <a:custGeom>
            <a:avLst/>
            <a:gdLst/>
            <a:ahLst/>
            <a:cxnLst/>
            <a:rect l="l" t="t" r="r" b="b"/>
            <a:pathLst>
              <a:path w="13544" h="11743" extrusionOk="0">
                <a:moveTo>
                  <a:pt x="6438" y="992"/>
                </a:moveTo>
                <a:cubicBezTo>
                  <a:pt x="6467" y="992"/>
                  <a:pt x="6479" y="1072"/>
                  <a:pt x="6538" y="1210"/>
                </a:cubicBezTo>
                <a:cubicBezTo>
                  <a:pt x="6672" y="1444"/>
                  <a:pt x="6672" y="1577"/>
                  <a:pt x="6738" y="1777"/>
                </a:cubicBezTo>
                <a:lnTo>
                  <a:pt x="7306" y="3245"/>
                </a:lnTo>
                <a:cubicBezTo>
                  <a:pt x="7606" y="4012"/>
                  <a:pt x="7773" y="4579"/>
                  <a:pt x="8673" y="4579"/>
                </a:cubicBezTo>
                <a:cubicBezTo>
                  <a:pt x="9707" y="4579"/>
                  <a:pt x="10708" y="4579"/>
                  <a:pt x="11742" y="4680"/>
                </a:cubicBezTo>
                <a:cubicBezTo>
                  <a:pt x="11976" y="4680"/>
                  <a:pt x="12209" y="4713"/>
                  <a:pt x="12443" y="4746"/>
                </a:cubicBezTo>
                <a:cubicBezTo>
                  <a:pt x="12276" y="4880"/>
                  <a:pt x="12142" y="4980"/>
                  <a:pt x="12009" y="5113"/>
                </a:cubicBezTo>
                <a:cubicBezTo>
                  <a:pt x="11609" y="5447"/>
                  <a:pt x="11175" y="5714"/>
                  <a:pt x="10741" y="5947"/>
                </a:cubicBezTo>
                <a:cubicBezTo>
                  <a:pt x="10108" y="6314"/>
                  <a:pt x="9240" y="6414"/>
                  <a:pt x="9174" y="7281"/>
                </a:cubicBezTo>
                <a:cubicBezTo>
                  <a:pt x="9174" y="7815"/>
                  <a:pt x="9174" y="8382"/>
                  <a:pt x="9174" y="8949"/>
                </a:cubicBezTo>
                <a:cubicBezTo>
                  <a:pt x="9240" y="9416"/>
                  <a:pt x="9240" y="9917"/>
                  <a:pt x="9174" y="10384"/>
                </a:cubicBezTo>
                <a:cubicBezTo>
                  <a:pt x="9196" y="10498"/>
                  <a:pt x="9204" y="10549"/>
                  <a:pt x="9185" y="10549"/>
                </a:cubicBezTo>
                <a:cubicBezTo>
                  <a:pt x="9176" y="10549"/>
                  <a:pt x="9161" y="10538"/>
                  <a:pt x="9140" y="10517"/>
                </a:cubicBezTo>
                <a:cubicBezTo>
                  <a:pt x="9007" y="10450"/>
                  <a:pt x="8940" y="10384"/>
                  <a:pt x="8873" y="10250"/>
                </a:cubicBezTo>
                <a:cubicBezTo>
                  <a:pt x="8707" y="10050"/>
                  <a:pt x="8573" y="9850"/>
                  <a:pt x="8440" y="9616"/>
                </a:cubicBezTo>
                <a:lnTo>
                  <a:pt x="7572" y="8282"/>
                </a:lnTo>
                <a:cubicBezTo>
                  <a:pt x="7477" y="8130"/>
                  <a:pt x="7327" y="8053"/>
                  <a:pt x="7173" y="8053"/>
                </a:cubicBezTo>
                <a:cubicBezTo>
                  <a:pt x="7057" y="8053"/>
                  <a:pt x="6939" y="8096"/>
                  <a:pt x="6839" y="8182"/>
                </a:cubicBezTo>
                <a:cubicBezTo>
                  <a:pt x="6438" y="8616"/>
                  <a:pt x="6038" y="9049"/>
                  <a:pt x="5604" y="9483"/>
                </a:cubicBezTo>
                <a:cubicBezTo>
                  <a:pt x="5371" y="9650"/>
                  <a:pt x="5171" y="9850"/>
                  <a:pt x="4971" y="10017"/>
                </a:cubicBezTo>
                <a:cubicBezTo>
                  <a:pt x="4737" y="10284"/>
                  <a:pt x="4470" y="10484"/>
                  <a:pt x="4170" y="10651"/>
                </a:cubicBezTo>
                <a:cubicBezTo>
                  <a:pt x="4170" y="10651"/>
                  <a:pt x="4037" y="10751"/>
                  <a:pt x="4037" y="10751"/>
                </a:cubicBezTo>
                <a:cubicBezTo>
                  <a:pt x="4037" y="10617"/>
                  <a:pt x="4070" y="10450"/>
                  <a:pt x="4103" y="10284"/>
                </a:cubicBezTo>
                <a:cubicBezTo>
                  <a:pt x="4170" y="9983"/>
                  <a:pt x="4237" y="9717"/>
                  <a:pt x="4270" y="9416"/>
                </a:cubicBezTo>
                <a:cubicBezTo>
                  <a:pt x="4403" y="8783"/>
                  <a:pt x="4537" y="8182"/>
                  <a:pt x="4704" y="7515"/>
                </a:cubicBezTo>
                <a:cubicBezTo>
                  <a:pt x="4770" y="7281"/>
                  <a:pt x="4604" y="7015"/>
                  <a:pt x="4370" y="6948"/>
                </a:cubicBezTo>
                <a:cubicBezTo>
                  <a:pt x="3770" y="6748"/>
                  <a:pt x="3169" y="6548"/>
                  <a:pt x="2602" y="6281"/>
                </a:cubicBezTo>
                <a:cubicBezTo>
                  <a:pt x="2335" y="6147"/>
                  <a:pt x="2068" y="6014"/>
                  <a:pt x="1768" y="5847"/>
                </a:cubicBezTo>
                <a:lnTo>
                  <a:pt x="1368" y="5647"/>
                </a:lnTo>
                <a:lnTo>
                  <a:pt x="1247" y="5556"/>
                </a:lnTo>
                <a:lnTo>
                  <a:pt x="1247" y="5556"/>
                </a:lnTo>
                <a:cubicBezTo>
                  <a:pt x="1278" y="5542"/>
                  <a:pt x="1306" y="5528"/>
                  <a:pt x="1335" y="5513"/>
                </a:cubicBezTo>
                <a:cubicBezTo>
                  <a:pt x="1535" y="5480"/>
                  <a:pt x="1735" y="5480"/>
                  <a:pt x="1935" y="5447"/>
                </a:cubicBezTo>
                <a:lnTo>
                  <a:pt x="2836" y="5347"/>
                </a:lnTo>
                <a:lnTo>
                  <a:pt x="4937" y="5113"/>
                </a:lnTo>
                <a:cubicBezTo>
                  <a:pt x="5229" y="5079"/>
                  <a:pt x="5379" y="4815"/>
                  <a:pt x="5375" y="4576"/>
                </a:cubicBezTo>
                <a:lnTo>
                  <a:pt x="5375" y="4576"/>
                </a:lnTo>
                <a:cubicBezTo>
                  <a:pt x="5518" y="4540"/>
                  <a:pt x="5638" y="4433"/>
                  <a:pt x="5671" y="4246"/>
                </a:cubicBezTo>
                <a:cubicBezTo>
                  <a:pt x="5771" y="3712"/>
                  <a:pt x="5871" y="3178"/>
                  <a:pt x="6005" y="2611"/>
                </a:cubicBezTo>
                <a:cubicBezTo>
                  <a:pt x="6071" y="2345"/>
                  <a:pt x="6105" y="2078"/>
                  <a:pt x="6171" y="1811"/>
                </a:cubicBezTo>
                <a:cubicBezTo>
                  <a:pt x="6205" y="1577"/>
                  <a:pt x="6238" y="1344"/>
                  <a:pt x="6338" y="1110"/>
                </a:cubicBezTo>
                <a:cubicBezTo>
                  <a:pt x="6392" y="1029"/>
                  <a:pt x="6419" y="992"/>
                  <a:pt x="6438" y="992"/>
                </a:cubicBezTo>
                <a:close/>
                <a:moveTo>
                  <a:pt x="6414" y="0"/>
                </a:moveTo>
                <a:cubicBezTo>
                  <a:pt x="6069" y="0"/>
                  <a:pt x="5728" y="192"/>
                  <a:pt x="5571" y="577"/>
                </a:cubicBezTo>
                <a:cubicBezTo>
                  <a:pt x="5371" y="1044"/>
                  <a:pt x="5237" y="1544"/>
                  <a:pt x="5171" y="2078"/>
                </a:cubicBezTo>
                <a:cubicBezTo>
                  <a:pt x="5037" y="2711"/>
                  <a:pt x="4904" y="3312"/>
                  <a:pt x="4770" y="3979"/>
                </a:cubicBezTo>
                <a:cubicBezTo>
                  <a:pt x="4758" y="4059"/>
                  <a:pt x="4761" y="4132"/>
                  <a:pt x="4775" y="4197"/>
                </a:cubicBezTo>
                <a:lnTo>
                  <a:pt x="4775" y="4197"/>
                </a:lnTo>
                <a:lnTo>
                  <a:pt x="1935" y="4513"/>
                </a:lnTo>
                <a:cubicBezTo>
                  <a:pt x="1335" y="4579"/>
                  <a:pt x="367" y="4613"/>
                  <a:pt x="167" y="5347"/>
                </a:cubicBezTo>
                <a:cubicBezTo>
                  <a:pt x="0" y="6081"/>
                  <a:pt x="1001" y="6514"/>
                  <a:pt x="1535" y="6781"/>
                </a:cubicBezTo>
                <a:cubicBezTo>
                  <a:pt x="2234" y="7145"/>
                  <a:pt x="2934" y="7462"/>
                  <a:pt x="3673" y="7692"/>
                </a:cubicBezTo>
                <a:lnTo>
                  <a:pt x="3673" y="7692"/>
                </a:lnTo>
                <a:cubicBezTo>
                  <a:pt x="3514" y="8436"/>
                  <a:pt x="3375" y="9165"/>
                  <a:pt x="3236" y="9917"/>
                </a:cubicBezTo>
                <a:cubicBezTo>
                  <a:pt x="3103" y="10517"/>
                  <a:pt x="2836" y="11518"/>
                  <a:pt x="3703" y="11718"/>
                </a:cubicBezTo>
                <a:cubicBezTo>
                  <a:pt x="3773" y="11735"/>
                  <a:pt x="3842" y="11742"/>
                  <a:pt x="3911" y="11742"/>
                </a:cubicBezTo>
                <a:cubicBezTo>
                  <a:pt x="4534" y="11742"/>
                  <a:pt x="5117" y="11111"/>
                  <a:pt x="5538" y="10751"/>
                </a:cubicBezTo>
                <a:cubicBezTo>
                  <a:pt x="6090" y="10277"/>
                  <a:pt x="6602" y="9782"/>
                  <a:pt x="7088" y="9267"/>
                </a:cubicBezTo>
                <a:lnTo>
                  <a:pt x="7088" y="9267"/>
                </a:lnTo>
                <a:lnTo>
                  <a:pt x="7639" y="10083"/>
                </a:lnTo>
                <a:cubicBezTo>
                  <a:pt x="7839" y="10450"/>
                  <a:pt x="8106" y="10817"/>
                  <a:pt x="8440" y="11151"/>
                </a:cubicBezTo>
                <a:cubicBezTo>
                  <a:pt x="8643" y="11327"/>
                  <a:pt x="8917" y="11420"/>
                  <a:pt x="9187" y="11420"/>
                </a:cubicBezTo>
                <a:cubicBezTo>
                  <a:pt x="9583" y="11420"/>
                  <a:pt x="9969" y="11220"/>
                  <a:pt x="10108" y="10784"/>
                </a:cubicBezTo>
                <a:cubicBezTo>
                  <a:pt x="10174" y="10284"/>
                  <a:pt x="10174" y="9817"/>
                  <a:pt x="10141" y="9350"/>
                </a:cubicBezTo>
                <a:lnTo>
                  <a:pt x="10141" y="7682"/>
                </a:lnTo>
                <a:cubicBezTo>
                  <a:pt x="10108" y="7515"/>
                  <a:pt x="10108" y="7381"/>
                  <a:pt x="10141" y="7248"/>
                </a:cubicBezTo>
                <a:cubicBezTo>
                  <a:pt x="10174" y="7181"/>
                  <a:pt x="10274" y="7215"/>
                  <a:pt x="10308" y="7181"/>
                </a:cubicBezTo>
                <a:cubicBezTo>
                  <a:pt x="10474" y="7081"/>
                  <a:pt x="10641" y="7015"/>
                  <a:pt x="10841" y="6948"/>
                </a:cubicBezTo>
                <a:cubicBezTo>
                  <a:pt x="11275" y="6748"/>
                  <a:pt x="11709" y="6481"/>
                  <a:pt x="12142" y="6214"/>
                </a:cubicBezTo>
                <a:cubicBezTo>
                  <a:pt x="12676" y="5814"/>
                  <a:pt x="13543" y="5247"/>
                  <a:pt x="13310" y="4446"/>
                </a:cubicBezTo>
                <a:cubicBezTo>
                  <a:pt x="13043" y="3612"/>
                  <a:pt x="11742" y="3746"/>
                  <a:pt x="11042" y="3679"/>
                </a:cubicBezTo>
                <a:cubicBezTo>
                  <a:pt x="10575" y="3645"/>
                  <a:pt x="10074" y="3645"/>
                  <a:pt x="9574" y="3645"/>
                </a:cubicBezTo>
                <a:lnTo>
                  <a:pt x="8773" y="3645"/>
                </a:lnTo>
                <a:cubicBezTo>
                  <a:pt x="8440" y="3645"/>
                  <a:pt x="8406" y="3479"/>
                  <a:pt x="8273" y="3178"/>
                </a:cubicBezTo>
                <a:lnTo>
                  <a:pt x="7773" y="1777"/>
                </a:lnTo>
                <a:cubicBezTo>
                  <a:pt x="7639" y="1344"/>
                  <a:pt x="7439" y="910"/>
                  <a:pt x="7239" y="477"/>
                </a:cubicBezTo>
                <a:cubicBezTo>
                  <a:pt x="7048" y="159"/>
                  <a:pt x="6729" y="0"/>
                  <a:pt x="6414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491" name="Google Shape;491;p13"/>
          <p:cNvSpPr/>
          <p:nvPr/>
        </p:nvSpPr>
        <p:spPr>
          <a:xfrm>
            <a:off x="7064300" y="538988"/>
            <a:ext cx="85075" cy="80575"/>
          </a:xfrm>
          <a:custGeom>
            <a:avLst/>
            <a:gdLst/>
            <a:ahLst/>
            <a:cxnLst/>
            <a:rect l="l" t="t" r="r" b="b"/>
            <a:pathLst>
              <a:path w="3403" h="3223" extrusionOk="0">
                <a:moveTo>
                  <a:pt x="1950" y="1056"/>
                </a:moveTo>
                <a:cubicBezTo>
                  <a:pt x="1943" y="1056"/>
                  <a:pt x="1980" y="1071"/>
                  <a:pt x="2002" y="1071"/>
                </a:cubicBezTo>
                <a:cubicBezTo>
                  <a:pt x="1969" y="1060"/>
                  <a:pt x="1954" y="1056"/>
                  <a:pt x="1950" y="1056"/>
                </a:cubicBezTo>
                <a:close/>
                <a:moveTo>
                  <a:pt x="2178" y="2152"/>
                </a:moveTo>
                <a:cubicBezTo>
                  <a:pt x="2170" y="2158"/>
                  <a:pt x="2157" y="2168"/>
                  <a:pt x="2152" y="2174"/>
                </a:cubicBezTo>
                <a:lnTo>
                  <a:pt x="2152" y="2174"/>
                </a:lnTo>
                <a:cubicBezTo>
                  <a:pt x="2158" y="2172"/>
                  <a:pt x="2164" y="2172"/>
                  <a:pt x="2169" y="2172"/>
                </a:cubicBezTo>
                <a:lnTo>
                  <a:pt x="2178" y="2152"/>
                </a:lnTo>
                <a:close/>
                <a:moveTo>
                  <a:pt x="1450" y="2175"/>
                </a:moveTo>
                <a:lnTo>
                  <a:pt x="1450" y="2175"/>
                </a:lnTo>
                <a:cubicBezTo>
                  <a:pt x="1453" y="2175"/>
                  <a:pt x="1468" y="2183"/>
                  <a:pt x="1502" y="2205"/>
                </a:cubicBezTo>
                <a:cubicBezTo>
                  <a:pt x="1479" y="2205"/>
                  <a:pt x="1442" y="2175"/>
                  <a:pt x="1450" y="2175"/>
                </a:cubicBezTo>
                <a:close/>
                <a:moveTo>
                  <a:pt x="1635" y="971"/>
                </a:moveTo>
                <a:cubicBezTo>
                  <a:pt x="1702" y="971"/>
                  <a:pt x="1735" y="971"/>
                  <a:pt x="1802" y="1004"/>
                </a:cubicBezTo>
                <a:lnTo>
                  <a:pt x="1969" y="1038"/>
                </a:lnTo>
                <a:lnTo>
                  <a:pt x="2002" y="1071"/>
                </a:lnTo>
                <a:cubicBezTo>
                  <a:pt x="2069" y="1104"/>
                  <a:pt x="2102" y="1104"/>
                  <a:pt x="2135" y="1138"/>
                </a:cubicBezTo>
                <a:lnTo>
                  <a:pt x="2180" y="1160"/>
                </a:lnTo>
                <a:lnTo>
                  <a:pt x="2202" y="1204"/>
                </a:lnTo>
                <a:lnTo>
                  <a:pt x="2302" y="1304"/>
                </a:lnTo>
                <a:cubicBezTo>
                  <a:pt x="2302" y="1304"/>
                  <a:pt x="2283" y="1248"/>
                  <a:pt x="2288" y="1248"/>
                </a:cubicBezTo>
                <a:lnTo>
                  <a:pt x="2288" y="1248"/>
                </a:lnTo>
                <a:cubicBezTo>
                  <a:pt x="2290" y="1248"/>
                  <a:pt x="2294" y="1254"/>
                  <a:pt x="2302" y="1271"/>
                </a:cubicBezTo>
                <a:cubicBezTo>
                  <a:pt x="2302" y="1304"/>
                  <a:pt x="2336" y="1304"/>
                  <a:pt x="2336" y="1338"/>
                </a:cubicBezTo>
                <a:cubicBezTo>
                  <a:pt x="2336" y="1371"/>
                  <a:pt x="2336" y="1404"/>
                  <a:pt x="2369" y="1404"/>
                </a:cubicBezTo>
                <a:cubicBezTo>
                  <a:pt x="2373" y="1408"/>
                  <a:pt x="2375" y="1410"/>
                  <a:pt x="2377" y="1410"/>
                </a:cubicBezTo>
                <a:cubicBezTo>
                  <a:pt x="2386" y="1410"/>
                  <a:pt x="2359" y="1352"/>
                  <a:pt x="2359" y="1352"/>
                </a:cubicBezTo>
                <a:lnTo>
                  <a:pt x="2359" y="1352"/>
                </a:lnTo>
                <a:cubicBezTo>
                  <a:pt x="2359" y="1352"/>
                  <a:pt x="2362" y="1357"/>
                  <a:pt x="2369" y="1371"/>
                </a:cubicBezTo>
                <a:cubicBezTo>
                  <a:pt x="2402" y="1471"/>
                  <a:pt x="2402" y="1471"/>
                  <a:pt x="2402" y="1538"/>
                </a:cubicBezTo>
                <a:cubicBezTo>
                  <a:pt x="2402" y="1546"/>
                  <a:pt x="2402" y="1555"/>
                  <a:pt x="2402" y="1571"/>
                </a:cubicBezTo>
                <a:lnTo>
                  <a:pt x="2402" y="1705"/>
                </a:lnTo>
                <a:lnTo>
                  <a:pt x="2402" y="1771"/>
                </a:lnTo>
                <a:cubicBezTo>
                  <a:pt x="2402" y="1805"/>
                  <a:pt x="2369" y="1871"/>
                  <a:pt x="2369" y="1905"/>
                </a:cubicBezTo>
                <a:lnTo>
                  <a:pt x="2336" y="1972"/>
                </a:lnTo>
                <a:cubicBezTo>
                  <a:pt x="2336" y="2005"/>
                  <a:pt x="2269" y="2038"/>
                  <a:pt x="2269" y="2072"/>
                </a:cubicBezTo>
                <a:lnTo>
                  <a:pt x="2202" y="2105"/>
                </a:lnTo>
                <a:lnTo>
                  <a:pt x="2178" y="2152"/>
                </a:lnTo>
                <a:lnTo>
                  <a:pt x="2178" y="2152"/>
                </a:lnTo>
                <a:cubicBezTo>
                  <a:pt x="2182" y="2150"/>
                  <a:pt x="2186" y="2148"/>
                  <a:pt x="2187" y="2148"/>
                </a:cubicBezTo>
                <a:lnTo>
                  <a:pt x="2187" y="2148"/>
                </a:lnTo>
                <a:cubicBezTo>
                  <a:pt x="2190" y="2148"/>
                  <a:pt x="2186" y="2154"/>
                  <a:pt x="2169" y="2172"/>
                </a:cubicBezTo>
                <a:cubicBezTo>
                  <a:pt x="2159" y="2177"/>
                  <a:pt x="2153" y="2179"/>
                  <a:pt x="2151" y="2179"/>
                </a:cubicBezTo>
                <a:cubicBezTo>
                  <a:pt x="2149" y="2179"/>
                  <a:pt x="2149" y="2177"/>
                  <a:pt x="2152" y="2174"/>
                </a:cubicBezTo>
                <a:lnTo>
                  <a:pt x="2152" y="2174"/>
                </a:lnTo>
                <a:cubicBezTo>
                  <a:pt x="2116" y="2182"/>
                  <a:pt x="2064" y="2210"/>
                  <a:pt x="2035" y="2238"/>
                </a:cubicBezTo>
                <a:lnTo>
                  <a:pt x="1702" y="2238"/>
                </a:lnTo>
                <a:lnTo>
                  <a:pt x="1568" y="2205"/>
                </a:lnTo>
                <a:lnTo>
                  <a:pt x="1502" y="2205"/>
                </a:lnTo>
                <a:cubicBezTo>
                  <a:pt x="1468" y="2172"/>
                  <a:pt x="1402" y="2138"/>
                  <a:pt x="1368" y="2105"/>
                </a:cubicBezTo>
                <a:lnTo>
                  <a:pt x="1301" y="2072"/>
                </a:lnTo>
                <a:lnTo>
                  <a:pt x="1301" y="2072"/>
                </a:lnTo>
                <a:cubicBezTo>
                  <a:pt x="1301" y="2072"/>
                  <a:pt x="1301" y="2072"/>
                  <a:pt x="1301" y="2072"/>
                </a:cubicBezTo>
                <a:cubicBezTo>
                  <a:pt x="1268" y="2038"/>
                  <a:pt x="1235" y="2005"/>
                  <a:pt x="1201" y="1972"/>
                </a:cubicBezTo>
                <a:lnTo>
                  <a:pt x="1201" y="1938"/>
                </a:lnTo>
                <a:lnTo>
                  <a:pt x="1135" y="1805"/>
                </a:lnTo>
                <a:cubicBezTo>
                  <a:pt x="1101" y="1771"/>
                  <a:pt x="1101" y="1738"/>
                  <a:pt x="1068" y="1705"/>
                </a:cubicBezTo>
                <a:lnTo>
                  <a:pt x="1068" y="1638"/>
                </a:lnTo>
                <a:cubicBezTo>
                  <a:pt x="1068" y="1571"/>
                  <a:pt x="1068" y="1505"/>
                  <a:pt x="1068" y="1438"/>
                </a:cubicBezTo>
                <a:cubicBezTo>
                  <a:pt x="1101" y="1404"/>
                  <a:pt x="1101" y="1371"/>
                  <a:pt x="1068" y="1371"/>
                </a:cubicBezTo>
                <a:cubicBezTo>
                  <a:pt x="1068" y="1304"/>
                  <a:pt x="1101" y="1238"/>
                  <a:pt x="1135" y="1171"/>
                </a:cubicBezTo>
                <a:cubicBezTo>
                  <a:pt x="1135" y="1171"/>
                  <a:pt x="1135" y="1138"/>
                  <a:pt x="1168" y="1138"/>
                </a:cubicBezTo>
                <a:cubicBezTo>
                  <a:pt x="1168" y="1118"/>
                  <a:pt x="1168" y="1104"/>
                  <a:pt x="1168" y="1104"/>
                </a:cubicBezTo>
                <a:cubicBezTo>
                  <a:pt x="1201" y="1038"/>
                  <a:pt x="1235" y="1004"/>
                  <a:pt x="1268" y="971"/>
                </a:cubicBezTo>
                <a:close/>
                <a:moveTo>
                  <a:pt x="2084" y="2229"/>
                </a:moveTo>
                <a:cubicBezTo>
                  <a:pt x="2086" y="2229"/>
                  <a:pt x="2083" y="2231"/>
                  <a:pt x="2069" y="2238"/>
                </a:cubicBezTo>
                <a:lnTo>
                  <a:pt x="2052" y="2238"/>
                </a:lnTo>
                <a:cubicBezTo>
                  <a:pt x="2066" y="2234"/>
                  <a:pt x="2081" y="2229"/>
                  <a:pt x="2084" y="2229"/>
                </a:cubicBezTo>
                <a:close/>
                <a:moveTo>
                  <a:pt x="1340" y="1"/>
                </a:moveTo>
                <a:cubicBezTo>
                  <a:pt x="1305" y="1"/>
                  <a:pt x="1270" y="2"/>
                  <a:pt x="1235" y="3"/>
                </a:cubicBezTo>
                <a:cubicBezTo>
                  <a:pt x="1153" y="3"/>
                  <a:pt x="1077" y="26"/>
                  <a:pt x="1011" y="63"/>
                </a:cubicBezTo>
                <a:lnTo>
                  <a:pt x="1011" y="63"/>
                </a:lnTo>
                <a:cubicBezTo>
                  <a:pt x="1007" y="63"/>
                  <a:pt x="1003" y="63"/>
                  <a:pt x="999" y="63"/>
                </a:cubicBezTo>
                <a:cubicBezTo>
                  <a:pt x="890" y="63"/>
                  <a:pt x="774" y="104"/>
                  <a:pt x="668" y="204"/>
                </a:cubicBezTo>
                <a:lnTo>
                  <a:pt x="601" y="237"/>
                </a:lnTo>
                <a:cubicBezTo>
                  <a:pt x="167" y="704"/>
                  <a:pt x="1" y="1371"/>
                  <a:pt x="167" y="2005"/>
                </a:cubicBezTo>
                <a:cubicBezTo>
                  <a:pt x="376" y="2736"/>
                  <a:pt x="1056" y="3222"/>
                  <a:pt x="1790" y="3222"/>
                </a:cubicBezTo>
                <a:cubicBezTo>
                  <a:pt x="1993" y="3222"/>
                  <a:pt x="2200" y="3185"/>
                  <a:pt x="2402" y="3106"/>
                </a:cubicBezTo>
                <a:cubicBezTo>
                  <a:pt x="2669" y="2972"/>
                  <a:pt x="2936" y="2772"/>
                  <a:pt x="3103" y="2505"/>
                </a:cubicBezTo>
                <a:cubicBezTo>
                  <a:pt x="3403" y="1972"/>
                  <a:pt x="3403" y="1338"/>
                  <a:pt x="3103" y="837"/>
                </a:cubicBezTo>
                <a:cubicBezTo>
                  <a:pt x="2659" y="299"/>
                  <a:pt x="2005" y="1"/>
                  <a:pt x="134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492" name="Google Shape;492;p13"/>
          <p:cNvSpPr/>
          <p:nvPr/>
        </p:nvSpPr>
        <p:spPr>
          <a:xfrm>
            <a:off x="454125" y="1541825"/>
            <a:ext cx="321925" cy="310900"/>
          </a:xfrm>
          <a:custGeom>
            <a:avLst/>
            <a:gdLst/>
            <a:ahLst/>
            <a:cxnLst/>
            <a:rect l="l" t="t" r="r" b="b"/>
            <a:pathLst>
              <a:path w="12877" h="12436" extrusionOk="0">
                <a:moveTo>
                  <a:pt x="5600" y="919"/>
                </a:moveTo>
                <a:cubicBezTo>
                  <a:pt x="6011" y="919"/>
                  <a:pt x="6242" y="1617"/>
                  <a:pt x="6272" y="1936"/>
                </a:cubicBezTo>
                <a:cubicBezTo>
                  <a:pt x="6338" y="2503"/>
                  <a:pt x="6338" y="3104"/>
                  <a:pt x="6272" y="3671"/>
                </a:cubicBezTo>
                <a:cubicBezTo>
                  <a:pt x="6205" y="4449"/>
                  <a:pt x="6019" y="5228"/>
                  <a:pt x="5725" y="5967"/>
                </a:cubicBezTo>
                <a:lnTo>
                  <a:pt x="5725" y="5967"/>
                </a:lnTo>
                <a:cubicBezTo>
                  <a:pt x="5713" y="5987"/>
                  <a:pt x="5702" y="6006"/>
                  <a:pt x="5690" y="6025"/>
                </a:cubicBezTo>
                <a:lnTo>
                  <a:pt x="5690" y="6025"/>
                </a:lnTo>
                <a:cubicBezTo>
                  <a:pt x="5502" y="5836"/>
                  <a:pt x="5353" y="5627"/>
                  <a:pt x="5236" y="5403"/>
                </a:cubicBezTo>
                <a:lnTo>
                  <a:pt x="5236" y="5403"/>
                </a:lnTo>
                <a:cubicBezTo>
                  <a:pt x="5163" y="4899"/>
                  <a:pt x="5042" y="4402"/>
                  <a:pt x="4856" y="3932"/>
                </a:cubicBezTo>
                <a:lnTo>
                  <a:pt x="4856" y="3932"/>
                </a:lnTo>
                <a:cubicBezTo>
                  <a:pt x="4843" y="3756"/>
                  <a:pt x="4837" y="3579"/>
                  <a:pt x="4837" y="3404"/>
                </a:cubicBezTo>
                <a:cubicBezTo>
                  <a:pt x="4837" y="2803"/>
                  <a:pt x="4704" y="1302"/>
                  <a:pt x="5404" y="969"/>
                </a:cubicBezTo>
                <a:cubicBezTo>
                  <a:pt x="5473" y="934"/>
                  <a:pt x="5539" y="919"/>
                  <a:pt x="5600" y="919"/>
                </a:cubicBezTo>
                <a:close/>
                <a:moveTo>
                  <a:pt x="2127" y="2545"/>
                </a:moveTo>
                <a:cubicBezTo>
                  <a:pt x="2894" y="2545"/>
                  <a:pt x="3611" y="3480"/>
                  <a:pt x="3917" y="4097"/>
                </a:cubicBezTo>
                <a:lnTo>
                  <a:pt x="3917" y="4097"/>
                </a:lnTo>
                <a:cubicBezTo>
                  <a:pt x="3967" y="4686"/>
                  <a:pt x="4094" y="5263"/>
                  <a:pt x="4350" y="5780"/>
                </a:cubicBezTo>
                <a:lnTo>
                  <a:pt x="4350" y="5780"/>
                </a:lnTo>
                <a:cubicBezTo>
                  <a:pt x="4367" y="5914"/>
                  <a:pt x="4381" y="6048"/>
                  <a:pt x="4390" y="6182"/>
                </a:cubicBezTo>
                <a:lnTo>
                  <a:pt x="4390" y="6182"/>
                </a:lnTo>
                <a:cubicBezTo>
                  <a:pt x="4175" y="6257"/>
                  <a:pt x="3964" y="6291"/>
                  <a:pt x="3758" y="6291"/>
                </a:cubicBezTo>
                <a:cubicBezTo>
                  <a:pt x="2917" y="6291"/>
                  <a:pt x="2175" y="5715"/>
                  <a:pt x="1735" y="4938"/>
                </a:cubicBezTo>
                <a:cubicBezTo>
                  <a:pt x="1401" y="4404"/>
                  <a:pt x="901" y="2937"/>
                  <a:pt x="1802" y="2603"/>
                </a:cubicBezTo>
                <a:cubicBezTo>
                  <a:pt x="1910" y="2563"/>
                  <a:pt x="2019" y="2545"/>
                  <a:pt x="2127" y="2545"/>
                </a:cubicBezTo>
                <a:close/>
                <a:moveTo>
                  <a:pt x="10594" y="3135"/>
                </a:moveTo>
                <a:cubicBezTo>
                  <a:pt x="10768" y="3135"/>
                  <a:pt x="10931" y="3176"/>
                  <a:pt x="11075" y="3270"/>
                </a:cubicBezTo>
                <a:cubicBezTo>
                  <a:pt x="11542" y="3571"/>
                  <a:pt x="11442" y="4338"/>
                  <a:pt x="11275" y="4805"/>
                </a:cubicBezTo>
                <a:cubicBezTo>
                  <a:pt x="11042" y="5338"/>
                  <a:pt x="10641" y="5772"/>
                  <a:pt x="10141" y="6072"/>
                </a:cubicBezTo>
                <a:cubicBezTo>
                  <a:pt x="9361" y="6563"/>
                  <a:pt x="8432" y="6681"/>
                  <a:pt x="7513" y="6695"/>
                </a:cubicBezTo>
                <a:lnTo>
                  <a:pt x="7513" y="6695"/>
                </a:lnTo>
                <a:cubicBezTo>
                  <a:pt x="7183" y="6649"/>
                  <a:pt x="6844" y="6634"/>
                  <a:pt x="6505" y="6634"/>
                </a:cubicBezTo>
                <a:cubicBezTo>
                  <a:pt x="6485" y="6634"/>
                  <a:pt x="6465" y="6634"/>
                  <a:pt x="6444" y="6634"/>
                </a:cubicBezTo>
                <a:lnTo>
                  <a:pt x="6444" y="6634"/>
                </a:lnTo>
                <a:cubicBezTo>
                  <a:pt x="6448" y="6627"/>
                  <a:pt x="6451" y="6620"/>
                  <a:pt x="6454" y="6612"/>
                </a:cubicBezTo>
                <a:lnTo>
                  <a:pt x="6454" y="6612"/>
                </a:lnTo>
                <a:cubicBezTo>
                  <a:pt x="6891" y="5864"/>
                  <a:pt x="7447" y="5182"/>
                  <a:pt x="8073" y="4605"/>
                </a:cubicBezTo>
                <a:cubicBezTo>
                  <a:pt x="8573" y="4160"/>
                  <a:pt x="9723" y="3135"/>
                  <a:pt x="10594" y="3135"/>
                </a:cubicBezTo>
                <a:close/>
                <a:moveTo>
                  <a:pt x="6540" y="7614"/>
                </a:moveTo>
                <a:cubicBezTo>
                  <a:pt x="6696" y="7616"/>
                  <a:pt x="6853" y="7618"/>
                  <a:pt x="7009" y="7618"/>
                </a:cubicBezTo>
                <a:cubicBezTo>
                  <a:pt x="7109" y="7618"/>
                  <a:pt x="7208" y="7617"/>
                  <a:pt x="7307" y="7616"/>
                </a:cubicBezTo>
                <a:lnTo>
                  <a:pt x="7307" y="7616"/>
                </a:lnTo>
                <a:cubicBezTo>
                  <a:pt x="7800" y="7665"/>
                  <a:pt x="8279" y="7802"/>
                  <a:pt x="8673" y="8140"/>
                </a:cubicBezTo>
                <a:cubicBezTo>
                  <a:pt x="9240" y="8641"/>
                  <a:pt x="9440" y="9475"/>
                  <a:pt x="9174" y="10209"/>
                </a:cubicBezTo>
                <a:cubicBezTo>
                  <a:pt x="9048" y="10586"/>
                  <a:pt x="8684" y="10845"/>
                  <a:pt x="8279" y="10845"/>
                </a:cubicBezTo>
                <a:cubicBezTo>
                  <a:pt x="8255" y="10845"/>
                  <a:pt x="8231" y="10844"/>
                  <a:pt x="8206" y="10842"/>
                </a:cubicBezTo>
                <a:cubicBezTo>
                  <a:pt x="7739" y="10776"/>
                  <a:pt x="7539" y="10109"/>
                  <a:pt x="7372" y="9742"/>
                </a:cubicBezTo>
                <a:cubicBezTo>
                  <a:pt x="7052" y="9048"/>
                  <a:pt x="6775" y="8333"/>
                  <a:pt x="6540" y="7614"/>
                </a:cubicBezTo>
                <a:close/>
                <a:moveTo>
                  <a:pt x="4520" y="7290"/>
                </a:moveTo>
                <a:cubicBezTo>
                  <a:pt x="4587" y="7326"/>
                  <a:pt x="4659" y="7354"/>
                  <a:pt x="4737" y="7373"/>
                </a:cubicBezTo>
                <a:cubicBezTo>
                  <a:pt x="4772" y="7381"/>
                  <a:pt x="4807" y="7385"/>
                  <a:pt x="4841" y="7385"/>
                </a:cubicBezTo>
                <a:cubicBezTo>
                  <a:pt x="4946" y="7385"/>
                  <a:pt x="5045" y="7351"/>
                  <a:pt x="5128" y="7294"/>
                </a:cubicBezTo>
                <a:lnTo>
                  <a:pt x="5128" y="7294"/>
                </a:lnTo>
                <a:cubicBezTo>
                  <a:pt x="5147" y="7485"/>
                  <a:pt x="5281" y="7643"/>
                  <a:pt x="5447" y="7709"/>
                </a:cubicBezTo>
                <a:lnTo>
                  <a:pt x="5447" y="7709"/>
                </a:lnTo>
                <a:cubicBezTo>
                  <a:pt x="5420" y="8415"/>
                  <a:pt x="5227" y="9122"/>
                  <a:pt x="4904" y="9742"/>
                </a:cubicBezTo>
                <a:cubicBezTo>
                  <a:pt x="4737" y="10109"/>
                  <a:pt x="4504" y="10409"/>
                  <a:pt x="4237" y="10709"/>
                </a:cubicBezTo>
                <a:cubicBezTo>
                  <a:pt x="4062" y="10913"/>
                  <a:pt x="3659" y="11446"/>
                  <a:pt x="3338" y="11446"/>
                </a:cubicBezTo>
                <a:cubicBezTo>
                  <a:pt x="3290" y="11446"/>
                  <a:pt x="3245" y="11435"/>
                  <a:pt x="3203" y="11409"/>
                </a:cubicBezTo>
                <a:cubicBezTo>
                  <a:pt x="2869" y="11243"/>
                  <a:pt x="2836" y="10509"/>
                  <a:pt x="2836" y="10209"/>
                </a:cubicBezTo>
                <a:cubicBezTo>
                  <a:pt x="2836" y="9808"/>
                  <a:pt x="2936" y="9408"/>
                  <a:pt x="3103" y="9074"/>
                </a:cubicBezTo>
                <a:cubicBezTo>
                  <a:pt x="3479" y="8403"/>
                  <a:pt x="3963" y="7797"/>
                  <a:pt x="4520" y="7290"/>
                </a:cubicBezTo>
                <a:close/>
                <a:moveTo>
                  <a:pt x="5546" y="1"/>
                </a:moveTo>
                <a:cubicBezTo>
                  <a:pt x="5443" y="1"/>
                  <a:pt x="5340" y="12"/>
                  <a:pt x="5237" y="35"/>
                </a:cubicBezTo>
                <a:cubicBezTo>
                  <a:pt x="4173" y="294"/>
                  <a:pt x="3977" y="1521"/>
                  <a:pt x="3922" y="2496"/>
                </a:cubicBezTo>
                <a:lnTo>
                  <a:pt x="3922" y="2496"/>
                </a:lnTo>
                <a:cubicBezTo>
                  <a:pt x="3405" y="2006"/>
                  <a:pt x="2709" y="1609"/>
                  <a:pt x="2036" y="1609"/>
                </a:cubicBezTo>
                <a:cubicBezTo>
                  <a:pt x="1674" y="1609"/>
                  <a:pt x="1318" y="1724"/>
                  <a:pt x="1001" y="2003"/>
                </a:cubicBezTo>
                <a:cubicBezTo>
                  <a:pt x="0" y="2837"/>
                  <a:pt x="334" y="4438"/>
                  <a:pt x="901" y="5439"/>
                </a:cubicBezTo>
                <a:cubicBezTo>
                  <a:pt x="1421" y="6321"/>
                  <a:pt x="2310" y="7035"/>
                  <a:pt x="3297" y="7205"/>
                </a:cubicBezTo>
                <a:lnTo>
                  <a:pt x="3297" y="7205"/>
                </a:lnTo>
                <a:cubicBezTo>
                  <a:pt x="2731" y="7808"/>
                  <a:pt x="2251" y="8488"/>
                  <a:pt x="2035" y="9308"/>
                </a:cubicBezTo>
                <a:cubicBezTo>
                  <a:pt x="1768" y="10242"/>
                  <a:pt x="1835" y="11776"/>
                  <a:pt x="2836" y="12310"/>
                </a:cubicBezTo>
                <a:cubicBezTo>
                  <a:pt x="2984" y="12397"/>
                  <a:pt x="3137" y="12435"/>
                  <a:pt x="3291" y="12435"/>
                </a:cubicBezTo>
                <a:cubicBezTo>
                  <a:pt x="4144" y="12435"/>
                  <a:pt x="5042" y="11264"/>
                  <a:pt x="5438" y="10642"/>
                </a:cubicBezTo>
                <a:cubicBezTo>
                  <a:pt x="5725" y="10197"/>
                  <a:pt x="5944" y="9721"/>
                  <a:pt x="6095" y="9227"/>
                </a:cubicBezTo>
                <a:lnTo>
                  <a:pt x="6095" y="9227"/>
                </a:lnTo>
                <a:cubicBezTo>
                  <a:pt x="6120" y="9287"/>
                  <a:pt x="6146" y="9348"/>
                  <a:pt x="6171" y="9408"/>
                </a:cubicBezTo>
                <a:cubicBezTo>
                  <a:pt x="6372" y="10008"/>
                  <a:pt x="6672" y="10609"/>
                  <a:pt x="7039" y="11176"/>
                </a:cubicBezTo>
                <a:cubicBezTo>
                  <a:pt x="7372" y="11592"/>
                  <a:pt x="7815" y="11778"/>
                  <a:pt x="8262" y="11778"/>
                </a:cubicBezTo>
                <a:cubicBezTo>
                  <a:pt x="8889" y="11778"/>
                  <a:pt x="9524" y="11413"/>
                  <a:pt x="9874" y="10809"/>
                </a:cubicBezTo>
                <a:cubicBezTo>
                  <a:pt x="10408" y="9842"/>
                  <a:pt x="10274" y="8641"/>
                  <a:pt x="9574" y="7774"/>
                </a:cubicBezTo>
                <a:cubicBezTo>
                  <a:pt x="9468" y="7638"/>
                  <a:pt x="9354" y="7518"/>
                  <a:pt x="9233" y="7412"/>
                </a:cubicBezTo>
                <a:lnTo>
                  <a:pt x="9233" y="7412"/>
                </a:lnTo>
                <a:cubicBezTo>
                  <a:pt x="9892" y="7257"/>
                  <a:pt x="10518" y="6990"/>
                  <a:pt x="11075" y="6539"/>
                </a:cubicBezTo>
                <a:cubicBezTo>
                  <a:pt x="12076" y="5705"/>
                  <a:pt x="12876" y="3971"/>
                  <a:pt x="11909" y="2803"/>
                </a:cubicBezTo>
                <a:cubicBezTo>
                  <a:pt x="11558" y="2373"/>
                  <a:pt x="11118" y="2208"/>
                  <a:pt x="10652" y="2208"/>
                </a:cubicBezTo>
                <a:cubicBezTo>
                  <a:pt x="9747" y="2208"/>
                  <a:pt x="8745" y="2830"/>
                  <a:pt x="8106" y="3337"/>
                </a:cubicBezTo>
                <a:cubicBezTo>
                  <a:pt x="7769" y="3594"/>
                  <a:pt x="7448" y="3873"/>
                  <a:pt x="7147" y="4171"/>
                </a:cubicBezTo>
                <a:lnTo>
                  <a:pt x="7147" y="4171"/>
                </a:lnTo>
                <a:cubicBezTo>
                  <a:pt x="7208" y="3742"/>
                  <a:pt x="7239" y="3307"/>
                  <a:pt x="7239" y="2870"/>
                </a:cubicBezTo>
                <a:cubicBezTo>
                  <a:pt x="7239" y="2136"/>
                  <a:pt x="7239" y="1336"/>
                  <a:pt x="6839" y="735"/>
                </a:cubicBezTo>
                <a:cubicBezTo>
                  <a:pt x="6534" y="265"/>
                  <a:pt x="6046" y="1"/>
                  <a:pt x="554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493" name="Google Shape;493;p13"/>
          <p:cNvGrpSpPr/>
          <p:nvPr/>
        </p:nvGrpSpPr>
        <p:grpSpPr>
          <a:xfrm>
            <a:off x="8274825" y="4667863"/>
            <a:ext cx="311900" cy="314700"/>
            <a:chOff x="8571050" y="1873050"/>
            <a:chExt cx="311900" cy="314700"/>
          </a:xfrm>
        </p:grpSpPr>
        <p:sp>
          <p:nvSpPr>
            <p:cNvPr id="494" name="Google Shape;494;p13"/>
            <p:cNvSpPr/>
            <p:nvPr/>
          </p:nvSpPr>
          <p:spPr>
            <a:xfrm>
              <a:off x="8571050" y="1873050"/>
              <a:ext cx="311900" cy="314700"/>
            </a:xfrm>
            <a:custGeom>
              <a:avLst/>
              <a:gdLst/>
              <a:ahLst/>
              <a:cxnLst/>
              <a:rect l="l" t="t" r="r" b="b"/>
              <a:pathLst>
                <a:path w="12476" h="12588" extrusionOk="0">
                  <a:moveTo>
                    <a:pt x="6515" y="929"/>
                  </a:moveTo>
                  <a:cubicBezTo>
                    <a:pt x="7071" y="929"/>
                    <a:pt x="7622" y="1043"/>
                    <a:pt x="8139" y="1298"/>
                  </a:cubicBezTo>
                  <a:cubicBezTo>
                    <a:pt x="8210" y="1327"/>
                    <a:pt x="8279" y="1340"/>
                    <a:pt x="8345" y="1340"/>
                  </a:cubicBezTo>
                  <a:cubicBezTo>
                    <a:pt x="8479" y="1340"/>
                    <a:pt x="8599" y="1286"/>
                    <a:pt x="8691" y="1204"/>
                  </a:cubicBezTo>
                  <a:lnTo>
                    <a:pt x="8691" y="1204"/>
                  </a:lnTo>
                  <a:cubicBezTo>
                    <a:pt x="8751" y="1239"/>
                    <a:pt x="8804" y="1285"/>
                    <a:pt x="8873" y="1331"/>
                  </a:cubicBezTo>
                  <a:cubicBezTo>
                    <a:pt x="9107" y="1498"/>
                    <a:pt x="9307" y="1665"/>
                    <a:pt x="9507" y="1865"/>
                  </a:cubicBezTo>
                  <a:cubicBezTo>
                    <a:pt x="9907" y="2265"/>
                    <a:pt x="10241" y="2699"/>
                    <a:pt x="10508" y="3166"/>
                  </a:cubicBezTo>
                  <a:cubicBezTo>
                    <a:pt x="11108" y="4267"/>
                    <a:pt x="11408" y="5468"/>
                    <a:pt x="11442" y="6735"/>
                  </a:cubicBezTo>
                  <a:cubicBezTo>
                    <a:pt x="11475" y="7936"/>
                    <a:pt x="11442" y="9404"/>
                    <a:pt x="10508" y="10304"/>
                  </a:cubicBezTo>
                  <a:cubicBezTo>
                    <a:pt x="9674" y="11038"/>
                    <a:pt x="8640" y="11505"/>
                    <a:pt x="7539" y="11605"/>
                  </a:cubicBezTo>
                  <a:cubicBezTo>
                    <a:pt x="7275" y="11644"/>
                    <a:pt x="7012" y="11662"/>
                    <a:pt x="6751" y="11662"/>
                  </a:cubicBezTo>
                  <a:cubicBezTo>
                    <a:pt x="4966" y="11662"/>
                    <a:pt x="3287" y="10784"/>
                    <a:pt x="2268" y="9270"/>
                  </a:cubicBezTo>
                  <a:cubicBezTo>
                    <a:pt x="1101" y="7569"/>
                    <a:pt x="1034" y="5368"/>
                    <a:pt x="2035" y="3566"/>
                  </a:cubicBezTo>
                  <a:cubicBezTo>
                    <a:pt x="2924" y="2093"/>
                    <a:pt x="4742" y="929"/>
                    <a:pt x="6515" y="929"/>
                  </a:cubicBezTo>
                  <a:close/>
                  <a:moveTo>
                    <a:pt x="6555" y="0"/>
                  </a:moveTo>
                  <a:cubicBezTo>
                    <a:pt x="4670" y="0"/>
                    <a:pt x="2774" y="1021"/>
                    <a:pt x="1635" y="2499"/>
                  </a:cubicBezTo>
                  <a:cubicBezTo>
                    <a:pt x="100" y="4567"/>
                    <a:pt x="0" y="7336"/>
                    <a:pt x="1334" y="9537"/>
                  </a:cubicBezTo>
                  <a:cubicBezTo>
                    <a:pt x="2520" y="11456"/>
                    <a:pt x="4636" y="12587"/>
                    <a:pt x="6855" y="12587"/>
                  </a:cubicBezTo>
                  <a:cubicBezTo>
                    <a:pt x="7259" y="12587"/>
                    <a:pt x="7667" y="12550"/>
                    <a:pt x="8073" y="12473"/>
                  </a:cubicBezTo>
                  <a:cubicBezTo>
                    <a:pt x="9407" y="12239"/>
                    <a:pt x="10641" y="11539"/>
                    <a:pt x="11542" y="10505"/>
                  </a:cubicBezTo>
                  <a:cubicBezTo>
                    <a:pt x="12476" y="9337"/>
                    <a:pt x="12442" y="7469"/>
                    <a:pt x="12309" y="6035"/>
                  </a:cubicBezTo>
                  <a:cubicBezTo>
                    <a:pt x="12209" y="4434"/>
                    <a:pt x="11608" y="2866"/>
                    <a:pt x="10574" y="1632"/>
                  </a:cubicBezTo>
                  <a:cubicBezTo>
                    <a:pt x="10074" y="1031"/>
                    <a:pt x="9507" y="531"/>
                    <a:pt x="8806" y="197"/>
                  </a:cubicBezTo>
                  <a:cubicBezTo>
                    <a:pt x="8667" y="128"/>
                    <a:pt x="8499" y="91"/>
                    <a:pt x="8331" y="91"/>
                  </a:cubicBezTo>
                  <a:cubicBezTo>
                    <a:pt x="8179" y="91"/>
                    <a:pt x="8029" y="121"/>
                    <a:pt x="7902" y="185"/>
                  </a:cubicBezTo>
                  <a:lnTo>
                    <a:pt x="7902" y="185"/>
                  </a:lnTo>
                  <a:cubicBezTo>
                    <a:pt x="7461" y="59"/>
                    <a:pt x="7008" y="0"/>
                    <a:pt x="65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95" name="Google Shape;495;p13"/>
            <p:cNvSpPr/>
            <p:nvPr/>
          </p:nvSpPr>
          <p:spPr>
            <a:xfrm>
              <a:off x="8662775" y="1977975"/>
              <a:ext cx="28375" cy="42475"/>
            </a:xfrm>
            <a:custGeom>
              <a:avLst/>
              <a:gdLst/>
              <a:ahLst/>
              <a:cxnLst/>
              <a:rect l="l" t="t" r="r" b="b"/>
              <a:pathLst>
                <a:path w="1135" h="1699" extrusionOk="0">
                  <a:moveTo>
                    <a:pt x="617" y="0"/>
                  </a:moveTo>
                  <a:cubicBezTo>
                    <a:pt x="537" y="0"/>
                    <a:pt x="463" y="29"/>
                    <a:pt x="401" y="70"/>
                  </a:cubicBezTo>
                  <a:cubicBezTo>
                    <a:pt x="267" y="136"/>
                    <a:pt x="201" y="237"/>
                    <a:pt x="167" y="337"/>
                  </a:cubicBezTo>
                  <a:lnTo>
                    <a:pt x="145" y="437"/>
                  </a:lnTo>
                  <a:lnTo>
                    <a:pt x="145" y="437"/>
                  </a:lnTo>
                  <a:cubicBezTo>
                    <a:pt x="127" y="470"/>
                    <a:pt x="112" y="503"/>
                    <a:pt x="101" y="537"/>
                  </a:cubicBezTo>
                  <a:lnTo>
                    <a:pt x="0" y="1104"/>
                  </a:lnTo>
                  <a:cubicBezTo>
                    <a:pt x="0" y="1171"/>
                    <a:pt x="0" y="1237"/>
                    <a:pt x="0" y="1271"/>
                  </a:cubicBezTo>
                  <a:cubicBezTo>
                    <a:pt x="0" y="1337"/>
                    <a:pt x="34" y="1404"/>
                    <a:pt x="67" y="1471"/>
                  </a:cubicBezTo>
                  <a:cubicBezTo>
                    <a:pt x="159" y="1608"/>
                    <a:pt x="313" y="1698"/>
                    <a:pt x="476" y="1698"/>
                  </a:cubicBezTo>
                  <a:cubicBezTo>
                    <a:pt x="551" y="1698"/>
                    <a:pt x="628" y="1679"/>
                    <a:pt x="701" y="1638"/>
                  </a:cubicBezTo>
                  <a:cubicBezTo>
                    <a:pt x="801" y="1571"/>
                    <a:pt x="901" y="1471"/>
                    <a:pt x="934" y="1337"/>
                  </a:cubicBezTo>
                  <a:cubicBezTo>
                    <a:pt x="968" y="1104"/>
                    <a:pt x="1035" y="837"/>
                    <a:pt x="1101" y="603"/>
                  </a:cubicBezTo>
                  <a:cubicBezTo>
                    <a:pt x="1135" y="470"/>
                    <a:pt x="1101" y="337"/>
                    <a:pt x="1035" y="237"/>
                  </a:cubicBezTo>
                  <a:cubicBezTo>
                    <a:pt x="968" y="136"/>
                    <a:pt x="868" y="36"/>
                    <a:pt x="768" y="36"/>
                  </a:cubicBezTo>
                  <a:cubicBezTo>
                    <a:pt x="717" y="11"/>
                    <a:pt x="666" y="0"/>
                    <a:pt x="6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96" name="Google Shape;496;p13"/>
            <p:cNvSpPr/>
            <p:nvPr/>
          </p:nvSpPr>
          <p:spPr>
            <a:xfrm>
              <a:off x="8738650" y="1982725"/>
              <a:ext cx="30900" cy="44550"/>
            </a:xfrm>
            <a:custGeom>
              <a:avLst/>
              <a:gdLst/>
              <a:ahLst/>
              <a:cxnLst/>
              <a:rect l="l" t="t" r="r" b="b"/>
              <a:pathLst>
                <a:path w="1236" h="1782" extrusionOk="0">
                  <a:moveTo>
                    <a:pt x="781" y="0"/>
                  </a:moveTo>
                  <a:cubicBezTo>
                    <a:pt x="697" y="0"/>
                    <a:pt x="599" y="31"/>
                    <a:pt x="501" y="80"/>
                  </a:cubicBezTo>
                  <a:cubicBezTo>
                    <a:pt x="469" y="102"/>
                    <a:pt x="440" y="127"/>
                    <a:pt x="414" y="154"/>
                  </a:cubicBezTo>
                  <a:lnTo>
                    <a:pt x="414" y="154"/>
                  </a:lnTo>
                  <a:cubicBezTo>
                    <a:pt x="321" y="194"/>
                    <a:pt x="232" y="289"/>
                    <a:pt x="201" y="413"/>
                  </a:cubicBezTo>
                  <a:cubicBezTo>
                    <a:pt x="168" y="680"/>
                    <a:pt x="101" y="947"/>
                    <a:pt x="34" y="1181"/>
                  </a:cubicBezTo>
                  <a:cubicBezTo>
                    <a:pt x="1" y="1314"/>
                    <a:pt x="34" y="1448"/>
                    <a:pt x="68" y="1548"/>
                  </a:cubicBezTo>
                  <a:cubicBezTo>
                    <a:pt x="134" y="1648"/>
                    <a:pt x="234" y="1748"/>
                    <a:pt x="368" y="1781"/>
                  </a:cubicBezTo>
                  <a:cubicBezTo>
                    <a:pt x="468" y="1781"/>
                    <a:pt x="601" y="1781"/>
                    <a:pt x="735" y="1714"/>
                  </a:cubicBezTo>
                  <a:cubicBezTo>
                    <a:pt x="835" y="1648"/>
                    <a:pt x="902" y="1548"/>
                    <a:pt x="935" y="1448"/>
                  </a:cubicBezTo>
                  <a:cubicBezTo>
                    <a:pt x="1035" y="1147"/>
                    <a:pt x="1135" y="880"/>
                    <a:pt x="1202" y="614"/>
                  </a:cubicBezTo>
                  <a:cubicBezTo>
                    <a:pt x="1235" y="480"/>
                    <a:pt x="1235" y="347"/>
                    <a:pt x="1168" y="247"/>
                  </a:cubicBezTo>
                  <a:cubicBezTo>
                    <a:pt x="1102" y="147"/>
                    <a:pt x="1002" y="47"/>
                    <a:pt x="868" y="13"/>
                  </a:cubicBezTo>
                  <a:cubicBezTo>
                    <a:pt x="841" y="4"/>
                    <a:pt x="812" y="0"/>
                    <a:pt x="7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97" name="Google Shape;497;p13"/>
            <p:cNvSpPr/>
            <p:nvPr/>
          </p:nvSpPr>
          <p:spPr>
            <a:xfrm>
              <a:off x="8636225" y="2044500"/>
              <a:ext cx="150825" cy="63025"/>
            </a:xfrm>
            <a:custGeom>
              <a:avLst/>
              <a:gdLst/>
              <a:ahLst/>
              <a:cxnLst/>
              <a:rect l="l" t="t" r="r" b="b"/>
              <a:pathLst>
                <a:path w="6033" h="2521" extrusionOk="0">
                  <a:moveTo>
                    <a:pt x="617" y="1"/>
                  </a:moveTo>
                  <a:cubicBezTo>
                    <a:pt x="314" y="1"/>
                    <a:pt x="1" y="262"/>
                    <a:pt x="162" y="644"/>
                  </a:cubicBezTo>
                  <a:cubicBezTo>
                    <a:pt x="362" y="1912"/>
                    <a:pt x="1696" y="2446"/>
                    <a:pt x="2830" y="2512"/>
                  </a:cubicBezTo>
                  <a:cubicBezTo>
                    <a:pt x="2931" y="2518"/>
                    <a:pt x="3031" y="2520"/>
                    <a:pt x="3131" y="2520"/>
                  </a:cubicBezTo>
                  <a:cubicBezTo>
                    <a:pt x="3663" y="2520"/>
                    <a:pt x="4188" y="2442"/>
                    <a:pt x="4665" y="2246"/>
                  </a:cubicBezTo>
                  <a:cubicBezTo>
                    <a:pt x="5232" y="2012"/>
                    <a:pt x="5666" y="1578"/>
                    <a:pt x="5933" y="1045"/>
                  </a:cubicBezTo>
                  <a:cubicBezTo>
                    <a:pt x="6033" y="811"/>
                    <a:pt x="5966" y="544"/>
                    <a:pt x="5766" y="411"/>
                  </a:cubicBezTo>
                  <a:cubicBezTo>
                    <a:pt x="5683" y="364"/>
                    <a:pt x="5592" y="341"/>
                    <a:pt x="5504" y="341"/>
                  </a:cubicBezTo>
                  <a:cubicBezTo>
                    <a:pt x="5345" y="341"/>
                    <a:pt x="5197" y="415"/>
                    <a:pt x="5132" y="544"/>
                  </a:cubicBezTo>
                  <a:cubicBezTo>
                    <a:pt x="4965" y="945"/>
                    <a:pt x="4665" y="1245"/>
                    <a:pt x="4298" y="1378"/>
                  </a:cubicBezTo>
                  <a:cubicBezTo>
                    <a:pt x="3937" y="1517"/>
                    <a:pt x="3552" y="1587"/>
                    <a:pt x="3164" y="1587"/>
                  </a:cubicBezTo>
                  <a:cubicBezTo>
                    <a:pt x="3086" y="1587"/>
                    <a:pt x="3008" y="1584"/>
                    <a:pt x="2930" y="1578"/>
                  </a:cubicBezTo>
                  <a:cubicBezTo>
                    <a:pt x="2163" y="1545"/>
                    <a:pt x="1196" y="1278"/>
                    <a:pt x="1062" y="378"/>
                  </a:cubicBezTo>
                  <a:cubicBezTo>
                    <a:pt x="1010" y="113"/>
                    <a:pt x="815" y="1"/>
                    <a:pt x="6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498" name="Google Shape;498;p13"/>
          <p:cNvGrpSpPr/>
          <p:nvPr/>
        </p:nvGrpSpPr>
        <p:grpSpPr>
          <a:xfrm flipH="1">
            <a:off x="7699750" y="1806963"/>
            <a:ext cx="730975" cy="238525"/>
            <a:chOff x="3798300" y="2287225"/>
            <a:chExt cx="730975" cy="238525"/>
          </a:xfrm>
        </p:grpSpPr>
        <p:sp>
          <p:nvSpPr>
            <p:cNvPr id="499" name="Google Shape;499;p13"/>
            <p:cNvSpPr/>
            <p:nvPr/>
          </p:nvSpPr>
          <p:spPr>
            <a:xfrm>
              <a:off x="3798300" y="2287225"/>
              <a:ext cx="722625" cy="238525"/>
            </a:xfrm>
            <a:custGeom>
              <a:avLst/>
              <a:gdLst/>
              <a:ahLst/>
              <a:cxnLst/>
              <a:rect l="l" t="t" r="r" b="b"/>
              <a:pathLst>
                <a:path w="28905" h="9541" extrusionOk="0">
                  <a:moveTo>
                    <a:pt x="5536" y="982"/>
                  </a:moveTo>
                  <a:cubicBezTo>
                    <a:pt x="5554" y="982"/>
                    <a:pt x="5571" y="986"/>
                    <a:pt x="5588" y="995"/>
                  </a:cubicBezTo>
                  <a:cubicBezTo>
                    <a:pt x="5821" y="1129"/>
                    <a:pt x="5588" y="2096"/>
                    <a:pt x="5554" y="2263"/>
                  </a:cubicBezTo>
                  <a:cubicBezTo>
                    <a:pt x="5421" y="3164"/>
                    <a:pt x="5154" y="4064"/>
                    <a:pt x="4754" y="4932"/>
                  </a:cubicBezTo>
                  <a:cubicBezTo>
                    <a:pt x="4706" y="5042"/>
                    <a:pt x="4649" y="5168"/>
                    <a:pt x="4585" y="5303"/>
                  </a:cubicBezTo>
                  <a:lnTo>
                    <a:pt x="4585" y="5303"/>
                  </a:lnTo>
                  <a:cubicBezTo>
                    <a:pt x="4305" y="4192"/>
                    <a:pt x="4401" y="2999"/>
                    <a:pt x="4887" y="1929"/>
                  </a:cubicBezTo>
                  <a:cubicBezTo>
                    <a:pt x="4949" y="1743"/>
                    <a:pt x="5299" y="982"/>
                    <a:pt x="5536" y="982"/>
                  </a:cubicBezTo>
                  <a:close/>
                  <a:moveTo>
                    <a:pt x="13440" y="2437"/>
                  </a:moveTo>
                  <a:cubicBezTo>
                    <a:pt x="13700" y="2437"/>
                    <a:pt x="13943" y="2626"/>
                    <a:pt x="13994" y="2930"/>
                  </a:cubicBezTo>
                  <a:cubicBezTo>
                    <a:pt x="14127" y="3564"/>
                    <a:pt x="13760" y="4331"/>
                    <a:pt x="13493" y="4865"/>
                  </a:cubicBezTo>
                  <a:cubicBezTo>
                    <a:pt x="13311" y="5270"/>
                    <a:pt x="13092" y="5663"/>
                    <a:pt x="12843" y="6037"/>
                  </a:cubicBezTo>
                  <a:lnTo>
                    <a:pt x="12843" y="6037"/>
                  </a:lnTo>
                  <a:cubicBezTo>
                    <a:pt x="12692" y="5943"/>
                    <a:pt x="12561" y="5822"/>
                    <a:pt x="12459" y="5665"/>
                  </a:cubicBezTo>
                  <a:cubicBezTo>
                    <a:pt x="12059" y="5032"/>
                    <a:pt x="12226" y="3964"/>
                    <a:pt x="12459" y="3297"/>
                  </a:cubicBezTo>
                  <a:cubicBezTo>
                    <a:pt x="12559" y="2930"/>
                    <a:pt x="12826" y="2630"/>
                    <a:pt x="13193" y="2496"/>
                  </a:cubicBezTo>
                  <a:cubicBezTo>
                    <a:pt x="13273" y="2456"/>
                    <a:pt x="13358" y="2437"/>
                    <a:pt x="13440" y="2437"/>
                  </a:cubicBezTo>
                  <a:close/>
                  <a:moveTo>
                    <a:pt x="5662" y="0"/>
                  </a:moveTo>
                  <a:cubicBezTo>
                    <a:pt x="5196" y="0"/>
                    <a:pt x="4695" y="361"/>
                    <a:pt x="4420" y="762"/>
                  </a:cubicBezTo>
                  <a:cubicBezTo>
                    <a:pt x="3887" y="1629"/>
                    <a:pt x="3553" y="2630"/>
                    <a:pt x="3486" y="3664"/>
                  </a:cubicBezTo>
                  <a:cubicBezTo>
                    <a:pt x="3422" y="4617"/>
                    <a:pt x="3600" y="5555"/>
                    <a:pt x="3986" y="6397"/>
                  </a:cubicBezTo>
                  <a:lnTo>
                    <a:pt x="3986" y="6397"/>
                  </a:lnTo>
                  <a:cubicBezTo>
                    <a:pt x="3401" y="7331"/>
                    <a:pt x="2595" y="8245"/>
                    <a:pt x="1710" y="8245"/>
                  </a:cubicBezTo>
                  <a:cubicBezTo>
                    <a:pt x="1441" y="8245"/>
                    <a:pt x="1164" y="8161"/>
                    <a:pt x="884" y="7967"/>
                  </a:cubicBezTo>
                  <a:cubicBezTo>
                    <a:pt x="801" y="7912"/>
                    <a:pt x="719" y="7888"/>
                    <a:pt x="642" y="7888"/>
                  </a:cubicBezTo>
                  <a:cubicBezTo>
                    <a:pt x="256" y="7888"/>
                    <a:pt x="0" y="8495"/>
                    <a:pt x="417" y="8801"/>
                  </a:cubicBezTo>
                  <a:lnTo>
                    <a:pt x="417" y="8768"/>
                  </a:lnTo>
                  <a:cubicBezTo>
                    <a:pt x="839" y="9054"/>
                    <a:pt x="1255" y="9176"/>
                    <a:pt x="1657" y="9176"/>
                  </a:cubicBezTo>
                  <a:cubicBezTo>
                    <a:pt x="2767" y="9176"/>
                    <a:pt x="3767" y="8243"/>
                    <a:pt x="4484" y="7268"/>
                  </a:cubicBezTo>
                  <a:lnTo>
                    <a:pt x="4484" y="7268"/>
                  </a:lnTo>
                  <a:cubicBezTo>
                    <a:pt x="4859" y="7805"/>
                    <a:pt x="5331" y="8281"/>
                    <a:pt x="5888" y="8668"/>
                  </a:cubicBezTo>
                  <a:cubicBezTo>
                    <a:pt x="6737" y="9246"/>
                    <a:pt x="7733" y="9540"/>
                    <a:pt x="8733" y="9540"/>
                  </a:cubicBezTo>
                  <a:cubicBezTo>
                    <a:pt x="9579" y="9540"/>
                    <a:pt x="10427" y="9329"/>
                    <a:pt x="11192" y="8901"/>
                  </a:cubicBezTo>
                  <a:cubicBezTo>
                    <a:pt x="11962" y="8461"/>
                    <a:pt x="12614" y="7858"/>
                    <a:pt x="13161" y="7165"/>
                  </a:cubicBezTo>
                  <a:lnTo>
                    <a:pt x="13161" y="7165"/>
                  </a:lnTo>
                  <a:cubicBezTo>
                    <a:pt x="13594" y="7281"/>
                    <a:pt x="14053" y="7312"/>
                    <a:pt x="14505" y="7312"/>
                  </a:cubicBezTo>
                  <a:cubicBezTo>
                    <a:pt x="14693" y="7312"/>
                    <a:pt x="14879" y="7306"/>
                    <a:pt x="15061" y="7300"/>
                  </a:cubicBezTo>
                  <a:cubicBezTo>
                    <a:pt x="16496" y="7200"/>
                    <a:pt x="17930" y="7100"/>
                    <a:pt x="19364" y="7000"/>
                  </a:cubicBezTo>
                  <a:lnTo>
                    <a:pt x="28304" y="6433"/>
                  </a:lnTo>
                  <a:cubicBezTo>
                    <a:pt x="28894" y="6400"/>
                    <a:pt x="28904" y="5498"/>
                    <a:pt x="28335" y="5498"/>
                  </a:cubicBezTo>
                  <a:cubicBezTo>
                    <a:pt x="28325" y="5498"/>
                    <a:pt x="28315" y="5498"/>
                    <a:pt x="28304" y="5499"/>
                  </a:cubicBezTo>
                  <a:lnTo>
                    <a:pt x="16662" y="6266"/>
                  </a:lnTo>
                  <a:cubicBezTo>
                    <a:pt x="16009" y="6320"/>
                    <a:pt x="15333" y="6375"/>
                    <a:pt x="14653" y="6375"/>
                  </a:cubicBezTo>
                  <a:cubicBezTo>
                    <a:pt x="14500" y="6375"/>
                    <a:pt x="14347" y="6372"/>
                    <a:pt x="14194" y="6366"/>
                  </a:cubicBezTo>
                  <a:cubicBezTo>
                    <a:pt x="14053" y="6358"/>
                    <a:pt x="13902" y="6346"/>
                    <a:pt x="13749" y="6326"/>
                  </a:cubicBezTo>
                  <a:lnTo>
                    <a:pt x="13749" y="6326"/>
                  </a:lnTo>
                  <a:cubicBezTo>
                    <a:pt x="14094" y="5773"/>
                    <a:pt x="14385" y="5188"/>
                    <a:pt x="14628" y="4598"/>
                  </a:cubicBezTo>
                  <a:cubicBezTo>
                    <a:pt x="14928" y="3831"/>
                    <a:pt x="15161" y="2863"/>
                    <a:pt x="14661" y="2130"/>
                  </a:cubicBezTo>
                  <a:cubicBezTo>
                    <a:pt x="14353" y="1719"/>
                    <a:pt x="13880" y="1497"/>
                    <a:pt x="13391" y="1497"/>
                  </a:cubicBezTo>
                  <a:cubicBezTo>
                    <a:pt x="13086" y="1497"/>
                    <a:pt x="12775" y="1583"/>
                    <a:pt x="12493" y="1763"/>
                  </a:cubicBezTo>
                  <a:cubicBezTo>
                    <a:pt x="11659" y="2296"/>
                    <a:pt x="11425" y="3364"/>
                    <a:pt x="11325" y="4298"/>
                  </a:cubicBezTo>
                  <a:cubicBezTo>
                    <a:pt x="11259" y="5232"/>
                    <a:pt x="11459" y="6199"/>
                    <a:pt x="12293" y="6766"/>
                  </a:cubicBezTo>
                  <a:cubicBezTo>
                    <a:pt x="12293" y="6767"/>
                    <a:pt x="12294" y="6767"/>
                    <a:pt x="12295" y="6768"/>
                  </a:cubicBezTo>
                  <a:lnTo>
                    <a:pt x="12295" y="6768"/>
                  </a:lnTo>
                  <a:cubicBezTo>
                    <a:pt x="11382" y="7799"/>
                    <a:pt x="10156" y="8635"/>
                    <a:pt x="8770" y="8635"/>
                  </a:cubicBezTo>
                  <a:cubicBezTo>
                    <a:pt x="8744" y="8635"/>
                    <a:pt x="8717" y="8635"/>
                    <a:pt x="8690" y="8634"/>
                  </a:cubicBezTo>
                  <a:cubicBezTo>
                    <a:pt x="7189" y="8601"/>
                    <a:pt x="5821" y="7767"/>
                    <a:pt x="5054" y="6499"/>
                  </a:cubicBezTo>
                  <a:cubicBezTo>
                    <a:pt x="5044" y="6481"/>
                    <a:pt x="5034" y="6462"/>
                    <a:pt x="5024" y="6443"/>
                  </a:cubicBezTo>
                  <a:lnTo>
                    <a:pt x="5024" y="6443"/>
                  </a:lnTo>
                  <a:cubicBezTo>
                    <a:pt x="5046" y="6406"/>
                    <a:pt x="5067" y="6369"/>
                    <a:pt x="5087" y="6333"/>
                  </a:cubicBezTo>
                  <a:cubicBezTo>
                    <a:pt x="5655" y="5365"/>
                    <a:pt x="6055" y="4331"/>
                    <a:pt x="6322" y="3264"/>
                  </a:cubicBezTo>
                  <a:cubicBezTo>
                    <a:pt x="6422" y="2763"/>
                    <a:pt x="6488" y="2263"/>
                    <a:pt x="6555" y="1763"/>
                  </a:cubicBezTo>
                  <a:cubicBezTo>
                    <a:pt x="6655" y="1296"/>
                    <a:pt x="6589" y="862"/>
                    <a:pt x="6388" y="428"/>
                  </a:cubicBezTo>
                  <a:cubicBezTo>
                    <a:pt x="6192" y="122"/>
                    <a:pt x="5933" y="0"/>
                    <a:pt x="566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00" name="Google Shape;500;p13"/>
            <p:cNvSpPr/>
            <p:nvPr/>
          </p:nvSpPr>
          <p:spPr>
            <a:xfrm>
              <a:off x="4418700" y="2374225"/>
              <a:ext cx="110575" cy="120525"/>
            </a:xfrm>
            <a:custGeom>
              <a:avLst/>
              <a:gdLst/>
              <a:ahLst/>
              <a:cxnLst/>
              <a:rect l="l" t="t" r="r" b="b"/>
              <a:pathLst>
                <a:path w="4423" h="4821" extrusionOk="0">
                  <a:moveTo>
                    <a:pt x="940" y="1"/>
                  </a:moveTo>
                  <a:cubicBezTo>
                    <a:pt x="819" y="1"/>
                    <a:pt x="703" y="51"/>
                    <a:pt x="619" y="151"/>
                  </a:cubicBezTo>
                  <a:cubicBezTo>
                    <a:pt x="419" y="317"/>
                    <a:pt x="419" y="618"/>
                    <a:pt x="619" y="784"/>
                  </a:cubicBezTo>
                  <a:lnTo>
                    <a:pt x="619" y="851"/>
                  </a:lnTo>
                  <a:cubicBezTo>
                    <a:pt x="1345" y="1473"/>
                    <a:pt x="2111" y="2035"/>
                    <a:pt x="2918" y="2552"/>
                  </a:cubicBezTo>
                  <a:lnTo>
                    <a:pt x="2918" y="2552"/>
                  </a:lnTo>
                  <a:lnTo>
                    <a:pt x="453" y="3953"/>
                  </a:lnTo>
                  <a:cubicBezTo>
                    <a:pt x="1" y="4207"/>
                    <a:pt x="266" y="4820"/>
                    <a:pt x="682" y="4820"/>
                  </a:cubicBezTo>
                  <a:cubicBezTo>
                    <a:pt x="757" y="4820"/>
                    <a:pt x="838" y="4800"/>
                    <a:pt x="920" y="4754"/>
                  </a:cubicBezTo>
                  <a:lnTo>
                    <a:pt x="4122" y="2986"/>
                  </a:lnTo>
                  <a:cubicBezTo>
                    <a:pt x="4422" y="2786"/>
                    <a:pt x="4422" y="2319"/>
                    <a:pt x="4122" y="2152"/>
                  </a:cubicBezTo>
                  <a:cubicBezTo>
                    <a:pt x="3088" y="1552"/>
                    <a:pt x="2154" y="884"/>
                    <a:pt x="1286" y="151"/>
                  </a:cubicBezTo>
                  <a:cubicBezTo>
                    <a:pt x="1186" y="51"/>
                    <a:pt x="1061" y="1"/>
                    <a:pt x="9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501" name="Google Shape;501;p13"/>
          <p:cNvGrpSpPr/>
          <p:nvPr/>
        </p:nvGrpSpPr>
        <p:grpSpPr>
          <a:xfrm flipH="1">
            <a:off x="1806525" y="4686438"/>
            <a:ext cx="529900" cy="149350"/>
            <a:chOff x="3898800" y="2624300"/>
            <a:chExt cx="529900" cy="149350"/>
          </a:xfrm>
        </p:grpSpPr>
        <p:sp>
          <p:nvSpPr>
            <p:cNvPr id="502" name="Google Shape;502;p13"/>
            <p:cNvSpPr/>
            <p:nvPr/>
          </p:nvSpPr>
          <p:spPr>
            <a:xfrm>
              <a:off x="3916975" y="2666775"/>
              <a:ext cx="511725" cy="65425"/>
            </a:xfrm>
            <a:custGeom>
              <a:avLst/>
              <a:gdLst/>
              <a:ahLst/>
              <a:cxnLst/>
              <a:rect l="l" t="t" r="r" b="b"/>
              <a:pathLst>
                <a:path w="20469" h="2617" extrusionOk="0">
                  <a:moveTo>
                    <a:pt x="706" y="0"/>
                  </a:moveTo>
                  <a:cubicBezTo>
                    <a:pt x="336" y="0"/>
                    <a:pt x="1" y="477"/>
                    <a:pt x="340" y="791"/>
                  </a:cubicBezTo>
                  <a:cubicBezTo>
                    <a:pt x="1876" y="2162"/>
                    <a:pt x="3788" y="2617"/>
                    <a:pt x="5745" y="2617"/>
                  </a:cubicBezTo>
                  <a:cubicBezTo>
                    <a:pt x="6978" y="2617"/>
                    <a:pt x="8228" y="2437"/>
                    <a:pt x="9414" y="2192"/>
                  </a:cubicBezTo>
                  <a:cubicBezTo>
                    <a:pt x="11350" y="1797"/>
                    <a:pt x="13463" y="1214"/>
                    <a:pt x="15508" y="1214"/>
                  </a:cubicBezTo>
                  <a:cubicBezTo>
                    <a:pt x="16915" y="1214"/>
                    <a:pt x="18290" y="1490"/>
                    <a:pt x="19554" y="2292"/>
                  </a:cubicBezTo>
                  <a:cubicBezTo>
                    <a:pt x="19635" y="2346"/>
                    <a:pt x="19716" y="2369"/>
                    <a:pt x="19793" y="2369"/>
                  </a:cubicBezTo>
                  <a:cubicBezTo>
                    <a:pt x="20190" y="2369"/>
                    <a:pt x="20468" y="1743"/>
                    <a:pt x="20021" y="1491"/>
                  </a:cubicBezTo>
                  <a:cubicBezTo>
                    <a:pt x="18642" y="609"/>
                    <a:pt x="17110" y="306"/>
                    <a:pt x="15541" y="306"/>
                  </a:cubicBezTo>
                  <a:cubicBezTo>
                    <a:pt x="13846" y="306"/>
                    <a:pt x="12110" y="660"/>
                    <a:pt x="10481" y="1024"/>
                  </a:cubicBezTo>
                  <a:cubicBezTo>
                    <a:pt x="8965" y="1350"/>
                    <a:pt x="7289" y="1700"/>
                    <a:pt x="5668" y="1700"/>
                  </a:cubicBezTo>
                  <a:cubicBezTo>
                    <a:pt x="3973" y="1700"/>
                    <a:pt x="2338" y="1317"/>
                    <a:pt x="1008" y="124"/>
                  </a:cubicBezTo>
                  <a:cubicBezTo>
                    <a:pt x="914" y="37"/>
                    <a:pt x="809" y="0"/>
                    <a:pt x="7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03" name="Google Shape;503;p13"/>
            <p:cNvSpPr/>
            <p:nvPr/>
          </p:nvSpPr>
          <p:spPr>
            <a:xfrm>
              <a:off x="3898800" y="2624300"/>
              <a:ext cx="116400" cy="149350"/>
            </a:xfrm>
            <a:custGeom>
              <a:avLst/>
              <a:gdLst/>
              <a:ahLst/>
              <a:cxnLst/>
              <a:rect l="l" t="t" r="r" b="b"/>
              <a:pathLst>
                <a:path w="4656" h="5974" extrusionOk="0">
                  <a:moveTo>
                    <a:pt x="4013" y="1"/>
                  </a:moveTo>
                  <a:cubicBezTo>
                    <a:pt x="3968" y="1"/>
                    <a:pt x="3920" y="7"/>
                    <a:pt x="3869" y="21"/>
                  </a:cubicBezTo>
                  <a:lnTo>
                    <a:pt x="1768" y="688"/>
                  </a:lnTo>
                  <a:lnTo>
                    <a:pt x="767" y="989"/>
                  </a:lnTo>
                  <a:cubicBezTo>
                    <a:pt x="434" y="1055"/>
                    <a:pt x="167" y="1256"/>
                    <a:pt x="33" y="1589"/>
                  </a:cubicBezTo>
                  <a:cubicBezTo>
                    <a:pt x="0" y="1923"/>
                    <a:pt x="67" y="2256"/>
                    <a:pt x="200" y="2556"/>
                  </a:cubicBezTo>
                  <a:cubicBezTo>
                    <a:pt x="300" y="2890"/>
                    <a:pt x="400" y="3224"/>
                    <a:pt x="500" y="3557"/>
                  </a:cubicBezTo>
                  <a:cubicBezTo>
                    <a:pt x="701" y="4258"/>
                    <a:pt x="834" y="4925"/>
                    <a:pt x="934" y="5625"/>
                  </a:cubicBezTo>
                  <a:cubicBezTo>
                    <a:pt x="991" y="5824"/>
                    <a:pt x="1192" y="5974"/>
                    <a:pt x="1394" y="5974"/>
                  </a:cubicBezTo>
                  <a:cubicBezTo>
                    <a:pt x="1430" y="5974"/>
                    <a:pt x="1466" y="5969"/>
                    <a:pt x="1501" y="5959"/>
                  </a:cubicBezTo>
                  <a:cubicBezTo>
                    <a:pt x="1735" y="5859"/>
                    <a:pt x="1901" y="5625"/>
                    <a:pt x="1835" y="5358"/>
                  </a:cubicBezTo>
                  <a:cubicBezTo>
                    <a:pt x="1635" y="4191"/>
                    <a:pt x="1368" y="3057"/>
                    <a:pt x="1001" y="1923"/>
                  </a:cubicBezTo>
                  <a:cubicBezTo>
                    <a:pt x="1001" y="1913"/>
                    <a:pt x="1000" y="1902"/>
                    <a:pt x="999" y="1890"/>
                  </a:cubicBezTo>
                  <a:lnTo>
                    <a:pt x="999" y="1890"/>
                  </a:lnTo>
                  <a:cubicBezTo>
                    <a:pt x="999" y="1890"/>
                    <a:pt x="1000" y="1890"/>
                    <a:pt x="1001" y="1889"/>
                  </a:cubicBezTo>
                  <a:cubicBezTo>
                    <a:pt x="1134" y="1889"/>
                    <a:pt x="1268" y="1823"/>
                    <a:pt x="1401" y="1756"/>
                  </a:cubicBezTo>
                  <a:lnTo>
                    <a:pt x="2302" y="1489"/>
                  </a:lnTo>
                  <a:lnTo>
                    <a:pt x="4136" y="922"/>
                  </a:lnTo>
                  <a:cubicBezTo>
                    <a:pt x="4656" y="769"/>
                    <a:pt x="4504" y="1"/>
                    <a:pt x="40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4_1_1">
    <p:spTree>
      <p:nvGrpSpPr>
        <p:cNvPr id="1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0" name="Google Shape;660;p17"/>
          <p:cNvGrpSpPr/>
          <p:nvPr/>
        </p:nvGrpSpPr>
        <p:grpSpPr>
          <a:xfrm>
            <a:off x="95" y="25"/>
            <a:ext cx="9143969" cy="5143446"/>
            <a:chOff x="95" y="25"/>
            <a:chExt cx="9143969" cy="5143446"/>
          </a:xfrm>
        </p:grpSpPr>
        <p:sp>
          <p:nvSpPr>
            <p:cNvPr id="661" name="Google Shape;661;p17"/>
            <p:cNvSpPr/>
            <p:nvPr/>
          </p:nvSpPr>
          <p:spPr>
            <a:xfrm>
              <a:off x="95" y="484705"/>
              <a:ext cx="9143969" cy="13289"/>
            </a:xfrm>
            <a:custGeom>
              <a:avLst/>
              <a:gdLst/>
              <a:ahLst/>
              <a:cxnLst/>
              <a:rect l="l" t="t" r="r" b="b"/>
              <a:pathLst>
                <a:path w="63221" h="222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62" name="Google Shape;662;p17"/>
            <p:cNvSpPr/>
            <p:nvPr/>
          </p:nvSpPr>
          <p:spPr>
            <a:xfrm>
              <a:off x="95" y="677226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0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63" name="Google Shape;663;p17"/>
            <p:cNvSpPr/>
            <p:nvPr/>
          </p:nvSpPr>
          <p:spPr>
            <a:xfrm>
              <a:off x="95" y="869746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60"/>
                  </a:lnTo>
                  <a:lnTo>
                    <a:pt x="63221" y="260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64" name="Google Shape;664;p17"/>
            <p:cNvSpPr/>
            <p:nvPr/>
          </p:nvSpPr>
          <p:spPr>
            <a:xfrm>
              <a:off x="95" y="1064542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65" name="Google Shape;665;p17"/>
            <p:cNvSpPr/>
            <p:nvPr/>
          </p:nvSpPr>
          <p:spPr>
            <a:xfrm>
              <a:off x="95" y="1257062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1"/>
                  </a:moveTo>
                  <a:lnTo>
                    <a:pt x="1" y="223"/>
                  </a:lnTo>
                  <a:lnTo>
                    <a:pt x="63221" y="223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66" name="Google Shape;666;p17"/>
            <p:cNvSpPr/>
            <p:nvPr/>
          </p:nvSpPr>
          <p:spPr>
            <a:xfrm>
              <a:off x="95" y="1449643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67" name="Google Shape;667;p17"/>
            <p:cNvSpPr/>
            <p:nvPr/>
          </p:nvSpPr>
          <p:spPr>
            <a:xfrm>
              <a:off x="95" y="1642163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60"/>
                  </a:lnTo>
                  <a:lnTo>
                    <a:pt x="63221" y="260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68" name="Google Shape;668;p17"/>
            <p:cNvSpPr/>
            <p:nvPr/>
          </p:nvSpPr>
          <p:spPr>
            <a:xfrm>
              <a:off x="95" y="1834744"/>
              <a:ext cx="9143969" cy="15504"/>
            </a:xfrm>
            <a:custGeom>
              <a:avLst/>
              <a:gdLst/>
              <a:ahLst/>
              <a:cxnLst/>
              <a:rect l="l" t="t" r="r" b="b"/>
              <a:pathLst>
                <a:path w="63221" h="259" extrusionOk="0">
                  <a:moveTo>
                    <a:pt x="1" y="0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69" name="Google Shape;669;p17"/>
            <p:cNvSpPr/>
            <p:nvPr/>
          </p:nvSpPr>
          <p:spPr>
            <a:xfrm>
              <a:off x="95" y="2029479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1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70" name="Google Shape;670;p17"/>
            <p:cNvSpPr/>
            <p:nvPr/>
          </p:nvSpPr>
          <p:spPr>
            <a:xfrm>
              <a:off x="95" y="2222059"/>
              <a:ext cx="9143969" cy="13289"/>
            </a:xfrm>
            <a:custGeom>
              <a:avLst/>
              <a:gdLst/>
              <a:ahLst/>
              <a:cxnLst/>
              <a:rect l="l" t="t" r="r" b="b"/>
              <a:pathLst>
                <a:path w="63221" h="222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71" name="Google Shape;671;p17"/>
            <p:cNvSpPr/>
            <p:nvPr/>
          </p:nvSpPr>
          <p:spPr>
            <a:xfrm>
              <a:off x="95" y="2414580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0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72" name="Google Shape;672;p17"/>
            <p:cNvSpPr/>
            <p:nvPr/>
          </p:nvSpPr>
          <p:spPr>
            <a:xfrm>
              <a:off x="95" y="2607100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60"/>
                  </a:lnTo>
                  <a:lnTo>
                    <a:pt x="63221" y="260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73" name="Google Shape;673;p17"/>
            <p:cNvSpPr/>
            <p:nvPr/>
          </p:nvSpPr>
          <p:spPr>
            <a:xfrm>
              <a:off x="95" y="2801896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74" name="Google Shape;674;p17"/>
            <p:cNvSpPr/>
            <p:nvPr/>
          </p:nvSpPr>
          <p:spPr>
            <a:xfrm>
              <a:off x="95" y="2994416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1"/>
                  </a:moveTo>
                  <a:lnTo>
                    <a:pt x="1" y="223"/>
                  </a:lnTo>
                  <a:lnTo>
                    <a:pt x="63221" y="223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75" name="Google Shape;675;p17"/>
            <p:cNvSpPr/>
            <p:nvPr/>
          </p:nvSpPr>
          <p:spPr>
            <a:xfrm>
              <a:off x="95" y="3186997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76" name="Google Shape;676;p17"/>
            <p:cNvSpPr/>
            <p:nvPr/>
          </p:nvSpPr>
          <p:spPr>
            <a:xfrm>
              <a:off x="95" y="3379517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60"/>
                  </a:lnTo>
                  <a:lnTo>
                    <a:pt x="63221" y="260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77" name="Google Shape;677;p17"/>
            <p:cNvSpPr/>
            <p:nvPr/>
          </p:nvSpPr>
          <p:spPr>
            <a:xfrm>
              <a:off x="95" y="3572098"/>
              <a:ext cx="9143969" cy="15504"/>
            </a:xfrm>
            <a:custGeom>
              <a:avLst/>
              <a:gdLst/>
              <a:ahLst/>
              <a:cxnLst/>
              <a:rect l="l" t="t" r="r" b="b"/>
              <a:pathLst>
                <a:path w="63221" h="259" extrusionOk="0">
                  <a:moveTo>
                    <a:pt x="1" y="0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78" name="Google Shape;678;p17"/>
            <p:cNvSpPr/>
            <p:nvPr/>
          </p:nvSpPr>
          <p:spPr>
            <a:xfrm>
              <a:off x="95" y="3764618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79" name="Google Shape;679;p17"/>
            <p:cNvSpPr/>
            <p:nvPr/>
          </p:nvSpPr>
          <p:spPr>
            <a:xfrm>
              <a:off x="95" y="3959413"/>
              <a:ext cx="9143969" cy="13289"/>
            </a:xfrm>
            <a:custGeom>
              <a:avLst/>
              <a:gdLst/>
              <a:ahLst/>
              <a:cxnLst/>
              <a:rect l="l" t="t" r="r" b="b"/>
              <a:pathLst>
                <a:path w="63221" h="222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80" name="Google Shape;680;p17"/>
            <p:cNvSpPr/>
            <p:nvPr/>
          </p:nvSpPr>
          <p:spPr>
            <a:xfrm>
              <a:off x="95" y="4151934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1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81" name="Google Shape;681;p17"/>
            <p:cNvSpPr/>
            <p:nvPr/>
          </p:nvSpPr>
          <p:spPr>
            <a:xfrm>
              <a:off x="95" y="4344454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60"/>
                  </a:lnTo>
                  <a:lnTo>
                    <a:pt x="63221" y="260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82" name="Google Shape;682;p17"/>
            <p:cNvSpPr/>
            <p:nvPr/>
          </p:nvSpPr>
          <p:spPr>
            <a:xfrm>
              <a:off x="95" y="4537035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0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83" name="Google Shape;683;p17"/>
            <p:cNvSpPr/>
            <p:nvPr/>
          </p:nvSpPr>
          <p:spPr>
            <a:xfrm>
              <a:off x="95" y="4731770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1"/>
                  </a:moveTo>
                  <a:lnTo>
                    <a:pt x="1" y="223"/>
                  </a:lnTo>
                  <a:lnTo>
                    <a:pt x="63221" y="223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84" name="Google Shape;684;p17"/>
            <p:cNvSpPr/>
            <p:nvPr/>
          </p:nvSpPr>
          <p:spPr>
            <a:xfrm>
              <a:off x="95" y="4924351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85" name="Google Shape;685;p17"/>
            <p:cNvSpPr/>
            <p:nvPr/>
          </p:nvSpPr>
          <p:spPr>
            <a:xfrm>
              <a:off x="704325" y="25"/>
              <a:ext cx="17779" cy="5143446"/>
            </a:xfrm>
            <a:custGeom>
              <a:avLst/>
              <a:gdLst/>
              <a:ahLst/>
              <a:cxnLst/>
              <a:rect l="l" t="t" r="r" b="b"/>
              <a:pathLst>
                <a:path w="297" h="85921" extrusionOk="0">
                  <a:moveTo>
                    <a:pt x="1" y="0"/>
                  </a:moveTo>
                  <a:lnTo>
                    <a:pt x="1" y="85920"/>
                  </a:lnTo>
                  <a:lnTo>
                    <a:pt x="296" y="85920"/>
                  </a:lnTo>
                  <a:lnTo>
                    <a:pt x="29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686" name="Google Shape;686;p17"/>
          <p:cNvSpPr txBox="1">
            <a:spLocks noGrp="1"/>
          </p:cNvSpPr>
          <p:nvPr>
            <p:ph type="title"/>
          </p:nvPr>
        </p:nvSpPr>
        <p:spPr>
          <a:xfrm>
            <a:off x="3463263" y="1648775"/>
            <a:ext cx="2223000" cy="44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 sz="3100" b="1">
                <a:highlight>
                  <a:schemeClr val="dk2"/>
                </a:highlight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9pPr>
          </a:lstStyle>
          <a:p/>
        </p:txBody>
      </p:sp>
      <p:sp>
        <p:nvSpPr>
          <p:cNvPr id="687" name="Google Shape;687;p17"/>
          <p:cNvSpPr txBox="1">
            <a:spLocks noGrp="1"/>
          </p:cNvSpPr>
          <p:nvPr>
            <p:ph type="subTitle" idx="1"/>
          </p:nvPr>
        </p:nvSpPr>
        <p:spPr>
          <a:xfrm>
            <a:off x="3463263" y="2071425"/>
            <a:ext cx="2223000" cy="8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8" name="Google Shape;688;p17"/>
          <p:cNvSpPr txBox="1">
            <a:spLocks noGrp="1"/>
          </p:cNvSpPr>
          <p:nvPr>
            <p:ph type="title" idx="2"/>
          </p:nvPr>
        </p:nvSpPr>
        <p:spPr>
          <a:xfrm>
            <a:off x="713225" y="539000"/>
            <a:ext cx="7717500" cy="44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9pPr>
          </a:lstStyle>
          <a:p/>
        </p:txBody>
      </p:sp>
      <p:sp>
        <p:nvSpPr>
          <p:cNvPr id="689" name="Google Shape;689;p17"/>
          <p:cNvSpPr txBox="1">
            <a:spLocks noGrp="1"/>
          </p:cNvSpPr>
          <p:nvPr>
            <p:ph type="title" idx="3"/>
          </p:nvPr>
        </p:nvSpPr>
        <p:spPr>
          <a:xfrm>
            <a:off x="6037947" y="1648775"/>
            <a:ext cx="2223000" cy="44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 sz="3100" b="1">
                <a:highlight>
                  <a:schemeClr val="dk2"/>
                </a:highlight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9pPr>
          </a:lstStyle>
          <a:p/>
        </p:txBody>
      </p:sp>
      <p:sp>
        <p:nvSpPr>
          <p:cNvPr id="690" name="Google Shape;690;p17"/>
          <p:cNvSpPr txBox="1">
            <a:spLocks noGrp="1"/>
          </p:cNvSpPr>
          <p:nvPr>
            <p:ph type="subTitle" idx="4"/>
          </p:nvPr>
        </p:nvSpPr>
        <p:spPr>
          <a:xfrm>
            <a:off x="6037954" y="2071425"/>
            <a:ext cx="2223000" cy="8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1" name="Google Shape;691;p17"/>
          <p:cNvSpPr txBox="1">
            <a:spLocks noGrp="1"/>
          </p:cNvSpPr>
          <p:nvPr>
            <p:ph type="title" idx="5"/>
          </p:nvPr>
        </p:nvSpPr>
        <p:spPr>
          <a:xfrm>
            <a:off x="3463263" y="3104925"/>
            <a:ext cx="2223000" cy="44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 sz="3100" b="1">
                <a:highlight>
                  <a:schemeClr val="dk2"/>
                </a:highlight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9pPr>
          </a:lstStyle>
          <a:p/>
        </p:txBody>
      </p:sp>
      <p:sp>
        <p:nvSpPr>
          <p:cNvPr id="692" name="Google Shape;692;p17"/>
          <p:cNvSpPr txBox="1">
            <a:spLocks noGrp="1"/>
          </p:cNvSpPr>
          <p:nvPr>
            <p:ph type="subTitle" idx="6"/>
          </p:nvPr>
        </p:nvSpPr>
        <p:spPr>
          <a:xfrm>
            <a:off x="3463263" y="3527575"/>
            <a:ext cx="2223000" cy="8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3" name="Google Shape;693;p17"/>
          <p:cNvSpPr txBox="1">
            <a:spLocks noGrp="1"/>
          </p:cNvSpPr>
          <p:nvPr>
            <p:ph type="title" idx="7"/>
          </p:nvPr>
        </p:nvSpPr>
        <p:spPr>
          <a:xfrm>
            <a:off x="6037947" y="3104925"/>
            <a:ext cx="2223000" cy="44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 sz="3100" b="1">
                <a:highlight>
                  <a:schemeClr val="dk2"/>
                </a:highlight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9pPr>
          </a:lstStyle>
          <a:p/>
        </p:txBody>
      </p:sp>
      <p:sp>
        <p:nvSpPr>
          <p:cNvPr id="694" name="Google Shape;694;p17"/>
          <p:cNvSpPr txBox="1">
            <a:spLocks noGrp="1"/>
          </p:cNvSpPr>
          <p:nvPr>
            <p:ph type="subTitle" idx="8"/>
          </p:nvPr>
        </p:nvSpPr>
        <p:spPr>
          <a:xfrm>
            <a:off x="6037954" y="3527575"/>
            <a:ext cx="2223000" cy="8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5" name="Google Shape;695;p17"/>
          <p:cNvSpPr txBox="1">
            <a:spLocks noGrp="1"/>
          </p:cNvSpPr>
          <p:nvPr>
            <p:ph type="title" idx="9"/>
          </p:nvPr>
        </p:nvSpPr>
        <p:spPr>
          <a:xfrm>
            <a:off x="888572" y="1648775"/>
            <a:ext cx="2223000" cy="44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 sz="3100" b="1">
                <a:highlight>
                  <a:schemeClr val="dk2"/>
                </a:highlight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9pPr>
          </a:lstStyle>
          <a:p/>
        </p:txBody>
      </p:sp>
      <p:sp>
        <p:nvSpPr>
          <p:cNvPr id="696" name="Google Shape;696;p17"/>
          <p:cNvSpPr txBox="1">
            <a:spLocks noGrp="1"/>
          </p:cNvSpPr>
          <p:nvPr>
            <p:ph type="subTitle" idx="13"/>
          </p:nvPr>
        </p:nvSpPr>
        <p:spPr>
          <a:xfrm>
            <a:off x="888579" y="2071425"/>
            <a:ext cx="2223000" cy="8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7" name="Google Shape;697;p17"/>
          <p:cNvSpPr txBox="1">
            <a:spLocks noGrp="1"/>
          </p:cNvSpPr>
          <p:nvPr>
            <p:ph type="title" idx="14"/>
          </p:nvPr>
        </p:nvSpPr>
        <p:spPr>
          <a:xfrm>
            <a:off x="888572" y="3104925"/>
            <a:ext cx="2223000" cy="44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 sz="3100" b="1">
                <a:highlight>
                  <a:schemeClr val="dk2"/>
                </a:highlight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9pPr>
          </a:lstStyle>
          <a:p/>
        </p:txBody>
      </p:sp>
      <p:sp>
        <p:nvSpPr>
          <p:cNvPr id="698" name="Google Shape;698;p17"/>
          <p:cNvSpPr txBox="1">
            <a:spLocks noGrp="1"/>
          </p:cNvSpPr>
          <p:nvPr>
            <p:ph type="subTitle" idx="15"/>
          </p:nvPr>
        </p:nvSpPr>
        <p:spPr>
          <a:xfrm>
            <a:off x="888579" y="3527575"/>
            <a:ext cx="2223000" cy="8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9" name="Google Shape;699;p17"/>
          <p:cNvSpPr/>
          <p:nvPr/>
        </p:nvSpPr>
        <p:spPr>
          <a:xfrm>
            <a:off x="326075" y="4493450"/>
            <a:ext cx="109275" cy="114525"/>
          </a:xfrm>
          <a:custGeom>
            <a:avLst/>
            <a:gdLst/>
            <a:ahLst/>
            <a:cxnLst/>
            <a:rect l="l" t="t" r="r" b="b"/>
            <a:pathLst>
              <a:path w="4371" h="4581" extrusionOk="0">
                <a:moveTo>
                  <a:pt x="1702" y="1062"/>
                </a:moveTo>
                <a:cubicBezTo>
                  <a:pt x="1780" y="1119"/>
                  <a:pt x="1875" y="1151"/>
                  <a:pt x="1969" y="1151"/>
                </a:cubicBezTo>
                <a:lnTo>
                  <a:pt x="2002" y="1151"/>
                </a:lnTo>
                <a:lnTo>
                  <a:pt x="2102" y="1185"/>
                </a:lnTo>
                <a:cubicBezTo>
                  <a:pt x="2169" y="1185"/>
                  <a:pt x="2236" y="1218"/>
                  <a:pt x="2336" y="1218"/>
                </a:cubicBezTo>
                <a:cubicBezTo>
                  <a:pt x="2436" y="1285"/>
                  <a:pt x="2569" y="1352"/>
                  <a:pt x="2670" y="1418"/>
                </a:cubicBezTo>
                <a:cubicBezTo>
                  <a:pt x="2770" y="1485"/>
                  <a:pt x="2870" y="1552"/>
                  <a:pt x="2936" y="1652"/>
                </a:cubicBezTo>
                <a:cubicBezTo>
                  <a:pt x="3003" y="1752"/>
                  <a:pt x="3070" y="1852"/>
                  <a:pt x="3137" y="1952"/>
                </a:cubicBezTo>
                <a:cubicBezTo>
                  <a:pt x="3170" y="1985"/>
                  <a:pt x="3170" y="2052"/>
                  <a:pt x="3203" y="2085"/>
                </a:cubicBezTo>
                <a:cubicBezTo>
                  <a:pt x="3203" y="2152"/>
                  <a:pt x="3237" y="2219"/>
                  <a:pt x="3237" y="2286"/>
                </a:cubicBezTo>
                <a:lnTo>
                  <a:pt x="3237" y="2319"/>
                </a:lnTo>
                <a:cubicBezTo>
                  <a:pt x="3237" y="2352"/>
                  <a:pt x="3237" y="2386"/>
                  <a:pt x="3237" y="2419"/>
                </a:cubicBezTo>
                <a:cubicBezTo>
                  <a:pt x="3237" y="2519"/>
                  <a:pt x="3237" y="2586"/>
                  <a:pt x="3237" y="2686"/>
                </a:cubicBezTo>
                <a:cubicBezTo>
                  <a:pt x="3237" y="2675"/>
                  <a:pt x="3236" y="2670"/>
                  <a:pt x="3234" y="2670"/>
                </a:cubicBezTo>
                <a:cubicBezTo>
                  <a:pt x="3227" y="2670"/>
                  <a:pt x="3203" y="2791"/>
                  <a:pt x="3203" y="2819"/>
                </a:cubicBezTo>
                <a:cubicBezTo>
                  <a:pt x="3203" y="2886"/>
                  <a:pt x="3170" y="2953"/>
                  <a:pt x="3137" y="2986"/>
                </a:cubicBezTo>
                <a:cubicBezTo>
                  <a:pt x="3146" y="2976"/>
                  <a:pt x="3150" y="2972"/>
                  <a:pt x="3151" y="2972"/>
                </a:cubicBezTo>
                <a:lnTo>
                  <a:pt x="3151" y="2972"/>
                </a:lnTo>
                <a:cubicBezTo>
                  <a:pt x="3153" y="2972"/>
                  <a:pt x="3137" y="2996"/>
                  <a:pt x="3137" y="3019"/>
                </a:cubicBezTo>
                <a:lnTo>
                  <a:pt x="3103" y="3119"/>
                </a:lnTo>
                <a:cubicBezTo>
                  <a:pt x="3070" y="3186"/>
                  <a:pt x="3036" y="3220"/>
                  <a:pt x="3003" y="3253"/>
                </a:cubicBezTo>
                <a:cubicBezTo>
                  <a:pt x="2936" y="3320"/>
                  <a:pt x="2903" y="3353"/>
                  <a:pt x="2836" y="3386"/>
                </a:cubicBezTo>
                <a:lnTo>
                  <a:pt x="2770" y="3453"/>
                </a:lnTo>
                <a:lnTo>
                  <a:pt x="2670" y="3520"/>
                </a:lnTo>
                <a:cubicBezTo>
                  <a:pt x="2603" y="3520"/>
                  <a:pt x="2536" y="3553"/>
                  <a:pt x="2469" y="3553"/>
                </a:cubicBezTo>
                <a:cubicBezTo>
                  <a:pt x="2469" y="3553"/>
                  <a:pt x="2395" y="3568"/>
                  <a:pt x="2366" y="3568"/>
                </a:cubicBezTo>
                <a:cubicBezTo>
                  <a:pt x="2351" y="3568"/>
                  <a:pt x="2347" y="3564"/>
                  <a:pt x="2369" y="3553"/>
                </a:cubicBezTo>
                <a:lnTo>
                  <a:pt x="2303" y="3553"/>
                </a:lnTo>
                <a:cubicBezTo>
                  <a:pt x="2286" y="3570"/>
                  <a:pt x="2261" y="3578"/>
                  <a:pt x="2232" y="3578"/>
                </a:cubicBezTo>
                <a:cubicBezTo>
                  <a:pt x="2203" y="3578"/>
                  <a:pt x="2169" y="3570"/>
                  <a:pt x="2136" y="3553"/>
                </a:cubicBezTo>
                <a:lnTo>
                  <a:pt x="2002" y="3553"/>
                </a:lnTo>
                <a:lnTo>
                  <a:pt x="1902" y="3520"/>
                </a:lnTo>
                <a:lnTo>
                  <a:pt x="1869" y="3520"/>
                </a:lnTo>
                <a:cubicBezTo>
                  <a:pt x="1369" y="3253"/>
                  <a:pt x="1068" y="2753"/>
                  <a:pt x="1068" y="2185"/>
                </a:cubicBezTo>
                <a:cubicBezTo>
                  <a:pt x="1068" y="1885"/>
                  <a:pt x="1168" y="1618"/>
                  <a:pt x="1335" y="1385"/>
                </a:cubicBezTo>
                <a:cubicBezTo>
                  <a:pt x="1437" y="1262"/>
                  <a:pt x="1565" y="1152"/>
                  <a:pt x="1702" y="1062"/>
                </a:cubicBezTo>
                <a:close/>
                <a:moveTo>
                  <a:pt x="1857" y="0"/>
                </a:moveTo>
                <a:cubicBezTo>
                  <a:pt x="1817" y="0"/>
                  <a:pt x="1776" y="6"/>
                  <a:pt x="1736" y="17"/>
                </a:cubicBezTo>
                <a:cubicBezTo>
                  <a:pt x="902" y="284"/>
                  <a:pt x="301" y="985"/>
                  <a:pt x="168" y="1852"/>
                </a:cubicBezTo>
                <a:cubicBezTo>
                  <a:pt x="1" y="2753"/>
                  <a:pt x="368" y="3687"/>
                  <a:pt x="1102" y="4254"/>
                </a:cubicBezTo>
                <a:cubicBezTo>
                  <a:pt x="1429" y="4472"/>
                  <a:pt x="1814" y="4581"/>
                  <a:pt x="2199" y="4581"/>
                </a:cubicBezTo>
                <a:cubicBezTo>
                  <a:pt x="2640" y="4581"/>
                  <a:pt x="3081" y="4438"/>
                  <a:pt x="3437" y="4154"/>
                </a:cubicBezTo>
                <a:cubicBezTo>
                  <a:pt x="4104" y="3620"/>
                  <a:pt x="4371" y="2719"/>
                  <a:pt x="4104" y="1885"/>
                </a:cubicBezTo>
                <a:cubicBezTo>
                  <a:pt x="3834" y="1046"/>
                  <a:pt x="3133" y="422"/>
                  <a:pt x="2268" y="256"/>
                </a:cubicBezTo>
                <a:lnTo>
                  <a:pt x="2268" y="256"/>
                </a:lnTo>
                <a:cubicBezTo>
                  <a:pt x="2188" y="93"/>
                  <a:pt x="2024" y="0"/>
                  <a:pt x="1857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700" name="Google Shape;700;p17"/>
          <p:cNvSpPr/>
          <p:nvPr/>
        </p:nvSpPr>
        <p:spPr>
          <a:xfrm>
            <a:off x="7443300" y="4820975"/>
            <a:ext cx="85075" cy="80575"/>
          </a:xfrm>
          <a:custGeom>
            <a:avLst/>
            <a:gdLst/>
            <a:ahLst/>
            <a:cxnLst/>
            <a:rect l="l" t="t" r="r" b="b"/>
            <a:pathLst>
              <a:path w="3403" h="3223" extrusionOk="0">
                <a:moveTo>
                  <a:pt x="1950" y="1056"/>
                </a:moveTo>
                <a:cubicBezTo>
                  <a:pt x="1943" y="1056"/>
                  <a:pt x="1980" y="1071"/>
                  <a:pt x="2002" y="1071"/>
                </a:cubicBezTo>
                <a:cubicBezTo>
                  <a:pt x="1969" y="1060"/>
                  <a:pt x="1954" y="1056"/>
                  <a:pt x="1950" y="1056"/>
                </a:cubicBezTo>
                <a:close/>
                <a:moveTo>
                  <a:pt x="2178" y="2152"/>
                </a:moveTo>
                <a:cubicBezTo>
                  <a:pt x="2170" y="2158"/>
                  <a:pt x="2157" y="2168"/>
                  <a:pt x="2152" y="2174"/>
                </a:cubicBezTo>
                <a:lnTo>
                  <a:pt x="2152" y="2174"/>
                </a:lnTo>
                <a:cubicBezTo>
                  <a:pt x="2158" y="2172"/>
                  <a:pt x="2164" y="2172"/>
                  <a:pt x="2169" y="2172"/>
                </a:cubicBezTo>
                <a:lnTo>
                  <a:pt x="2178" y="2152"/>
                </a:lnTo>
                <a:close/>
                <a:moveTo>
                  <a:pt x="1450" y="2175"/>
                </a:moveTo>
                <a:lnTo>
                  <a:pt x="1450" y="2175"/>
                </a:lnTo>
                <a:cubicBezTo>
                  <a:pt x="1453" y="2175"/>
                  <a:pt x="1468" y="2183"/>
                  <a:pt x="1502" y="2205"/>
                </a:cubicBezTo>
                <a:cubicBezTo>
                  <a:pt x="1479" y="2205"/>
                  <a:pt x="1442" y="2175"/>
                  <a:pt x="1450" y="2175"/>
                </a:cubicBezTo>
                <a:close/>
                <a:moveTo>
                  <a:pt x="1635" y="971"/>
                </a:moveTo>
                <a:cubicBezTo>
                  <a:pt x="1702" y="971"/>
                  <a:pt x="1735" y="971"/>
                  <a:pt x="1802" y="1004"/>
                </a:cubicBezTo>
                <a:lnTo>
                  <a:pt x="1969" y="1038"/>
                </a:lnTo>
                <a:lnTo>
                  <a:pt x="2002" y="1071"/>
                </a:lnTo>
                <a:cubicBezTo>
                  <a:pt x="2069" y="1104"/>
                  <a:pt x="2102" y="1104"/>
                  <a:pt x="2135" y="1138"/>
                </a:cubicBezTo>
                <a:lnTo>
                  <a:pt x="2180" y="1160"/>
                </a:lnTo>
                <a:lnTo>
                  <a:pt x="2202" y="1204"/>
                </a:lnTo>
                <a:lnTo>
                  <a:pt x="2302" y="1304"/>
                </a:lnTo>
                <a:cubicBezTo>
                  <a:pt x="2302" y="1304"/>
                  <a:pt x="2283" y="1248"/>
                  <a:pt x="2288" y="1248"/>
                </a:cubicBezTo>
                <a:lnTo>
                  <a:pt x="2288" y="1248"/>
                </a:lnTo>
                <a:cubicBezTo>
                  <a:pt x="2290" y="1248"/>
                  <a:pt x="2294" y="1254"/>
                  <a:pt x="2302" y="1271"/>
                </a:cubicBezTo>
                <a:cubicBezTo>
                  <a:pt x="2302" y="1304"/>
                  <a:pt x="2336" y="1304"/>
                  <a:pt x="2336" y="1338"/>
                </a:cubicBezTo>
                <a:cubicBezTo>
                  <a:pt x="2336" y="1371"/>
                  <a:pt x="2336" y="1404"/>
                  <a:pt x="2369" y="1404"/>
                </a:cubicBezTo>
                <a:cubicBezTo>
                  <a:pt x="2373" y="1408"/>
                  <a:pt x="2375" y="1410"/>
                  <a:pt x="2377" y="1410"/>
                </a:cubicBezTo>
                <a:cubicBezTo>
                  <a:pt x="2386" y="1410"/>
                  <a:pt x="2359" y="1352"/>
                  <a:pt x="2359" y="1352"/>
                </a:cubicBezTo>
                <a:lnTo>
                  <a:pt x="2359" y="1352"/>
                </a:lnTo>
                <a:cubicBezTo>
                  <a:pt x="2359" y="1352"/>
                  <a:pt x="2362" y="1357"/>
                  <a:pt x="2369" y="1371"/>
                </a:cubicBezTo>
                <a:cubicBezTo>
                  <a:pt x="2402" y="1471"/>
                  <a:pt x="2402" y="1471"/>
                  <a:pt x="2402" y="1538"/>
                </a:cubicBezTo>
                <a:cubicBezTo>
                  <a:pt x="2402" y="1546"/>
                  <a:pt x="2402" y="1555"/>
                  <a:pt x="2402" y="1571"/>
                </a:cubicBezTo>
                <a:lnTo>
                  <a:pt x="2402" y="1705"/>
                </a:lnTo>
                <a:lnTo>
                  <a:pt x="2402" y="1771"/>
                </a:lnTo>
                <a:cubicBezTo>
                  <a:pt x="2402" y="1805"/>
                  <a:pt x="2369" y="1871"/>
                  <a:pt x="2369" y="1905"/>
                </a:cubicBezTo>
                <a:lnTo>
                  <a:pt x="2336" y="1972"/>
                </a:lnTo>
                <a:cubicBezTo>
                  <a:pt x="2336" y="2005"/>
                  <a:pt x="2269" y="2038"/>
                  <a:pt x="2269" y="2072"/>
                </a:cubicBezTo>
                <a:lnTo>
                  <a:pt x="2202" y="2105"/>
                </a:lnTo>
                <a:lnTo>
                  <a:pt x="2178" y="2152"/>
                </a:lnTo>
                <a:lnTo>
                  <a:pt x="2178" y="2152"/>
                </a:lnTo>
                <a:cubicBezTo>
                  <a:pt x="2182" y="2150"/>
                  <a:pt x="2186" y="2148"/>
                  <a:pt x="2187" y="2148"/>
                </a:cubicBezTo>
                <a:lnTo>
                  <a:pt x="2187" y="2148"/>
                </a:lnTo>
                <a:cubicBezTo>
                  <a:pt x="2190" y="2148"/>
                  <a:pt x="2186" y="2154"/>
                  <a:pt x="2169" y="2172"/>
                </a:cubicBezTo>
                <a:cubicBezTo>
                  <a:pt x="2159" y="2177"/>
                  <a:pt x="2153" y="2179"/>
                  <a:pt x="2151" y="2179"/>
                </a:cubicBezTo>
                <a:cubicBezTo>
                  <a:pt x="2149" y="2179"/>
                  <a:pt x="2149" y="2177"/>
                  <a:pt x="2152" y="2174"/>
                </a:cubicBezTo>
                <a:lnTo>
                  <a:pt x="2152" y="2174"/>
                </a:lnTo>
                <a:cubicBezTo>
                  <a:pt x="2116" y="2182"/>
                  <a:pt x="2064" y="2210"/>
                  <a:pt x="2035" y="2238"/>
                </a:cubicBezTo>
                <a:lnTo>
                  <a:pt x="1702" y="2238"/>
                </a:lnTo>
                <a:lnTo>
                  <a:pt x="1568" y="2205"/>
                </a:lnTo>
                <a:lnTo>
                  <a:pt x="1502" y="2205"/>
                </a:lnTo>
                <a:cubicBezTo>
                  <a:pt x="1468" y="2172"/>
                  <a:pt x="1402" y="2138"/>
                  <a:pt x="1368" y="2105"/>
                </a:cubicBezTo>
                <a:lnTo>
                  <a:pt x="1301" y="2072"/>
                </a:lnTo>
                <a:lnTo>
                  <a:pt x="1301" y="2072"/>
                </a:lnTo>
                <a:cubicBezTo>
                  <a:pt x="1301" y="2072"/>
                  <a:pt x="1301" y="2072"/>
                  <a:pt x="1301" y="2072"/>
                </a:cubicBezTo>
                <a:cubicBezTo>
                  <a:pt x="1268" y="2038"/>
                  <a:pt x="1235" y="2005"/>
                  <a:pt x="1201" y="1972"/>
                </a:cubicBezTo>
                <a:lnTo>
                  <a:pt x="1201" y="1938"/>
                </a:lnTo>
                <a:lnTo>
                  <a:pt x="1135" y="1805"/>
                </a:lnTo>
                <a:cubicBezTo>
                  <a:pt x="1101" y="1771"/>
                  <a:pt x="1101" y="1738"/>
                  <a:pt x="1068" y="1705"/>
                </a:cubicBezTo>
                <a:lnTo>
                  <a:pt x="1068" y="1638"/>
                </a:lnTo>
                <a:cubicBezTo>
                  <a:pt x="1068" y="1571"/>
                  <a:pt x="1068" y="1505"/>
                  <a:pt x="1068" y="1438"/>
                </a:cubicBezTo>
                <a:cubicBezTo>
                  <a:pt x="1101" y="1404"/>
                  <a:pt x="1101" y="1371"/>
                  <a:pt x="1068" y="1371"/>
                </a:cubicBezTo>
                <a:cubicBezTo>
                  <a:pt x="1068" y="1304"/>
                  <a:pt x="1101" y="1238"/>
                  <a:pt x="1135" y="1171"/>
                </a:cubicBezTo>
                <a:cubicBezTo>
                  <a:pt x="1135" y="1171"/>
                  <a:pt x="1135" y="1138"/>
                  <a:pt x="1168" y="1138"/>
                </a:cubicBezTo>
                <a:cubicBezTo>
                  <a:pt x="1168" y="1118"/>
                  <a:pt x="1168" y="1104"/>
                  <a:pt x="1168" y="1104"/>
                </a:cubicBezTo>
                <a:cubicBezTo>
                  <a:pt x="1201" y="1038"/>
                  <a:pt x="1235" y="1004"/>
                  <a:pt x="1268" y="971"/>
                </a:cubicBezTo>
                <a:close/>
                <a:moveTo>
                  <a:pt x="2084" y="2229"/>
                </a:moveTo>
                <a:cubicBezTo>
                  <a:pt x="2086" y="2229"/>
                  <a:pt x="2083" y="2231"/>
                  <a:pt x="2069" y="2238"/>
                </a:cubicBezTo>
                <a:lnTo>
                  <a:pt x="2052" y="2238"/>
                </a:lnTo>
                <a:cubicBezTo>
                  <a:pt x="2066" y="2234"/>
                  <a:pt x="2081" y="2229"/>
                  <a:pt x="2084" y="2229"/>
                </a:cubicBezTo>
                <a:close/>
                <a:moveTo>
                  <a:pt x="1340" y="1"/>
                </a:moveTo>
                <a:cubicBezTo>
                  <a:pt x="1305" y="1"/>
                  <a:pt x="1270" y="2"/>
                  <a:pt x="1235" y="3"/>
                </a:cubicBezTo>
                <a:cubicBezTo>
                  <a:pt x="1153" y="3"/>
                  <a:pt x="1077" y="26"/>
                  <a:pt x="1011" y="63"/>
                </a:cubicBezTo>
                <a:lnTo>
                  <a:pt x="1011" y="63"/>
                </a:lnTo>
                <a:cubicBezTo>
                  <a:pt x="1007" y="63"/>
                  <a:pt x="1003" y="63"/>
                  <a:pt x="999" y="63"/>
                </a:cubicBezTo>
                <a:cubicBezTo>
                  <a:pt x="890" y="63"/>
                  <a:pt x="774" y="104"/>
                  <a:pt x="668" y="204"/>
                </a:cubicBezTo>
                <a:lnTo>
                  <a:pt x="601" y="237"/>
                </a:lnTo>
                <a:cubicBezTo>
                  <a:pt x="167" y="704"/>
                  <a:pt x="1" y="1371"/>
                  <a:pt x="167" y="2005"/>
                </a:cubicBezTo>
                <a:cubicBezTo>
                  <a:pt x="376" y="2736"/>
                  <a:pt x="1056" y="3222"/>
                  <a:pt x="1790" y="3222"/>
                </a:cubicBezTo>
                <a:cubicBezTo>
                  <a:pt x="1993" y="3222"/>
                  <a:pt x="2200" y="3185"/>
                  <a:pt x="2402" y="3106"/>
                </a:cubicBezTo>
                <a:cubicBezTo>
                  <a:pt x="2669" y="2972"/>
                  <a:pt x="2936" y="2772"/>
                  <a:pt x="3103" y="2505"/>
                </a:cubicBezTo>
                <a:cubicBezTo>
                  <a:pt x="3403" y="1972"/>
                  <a:pt x="3403" y="1338"/>
                  <a:pt x="3103" y="837"/>
                </a:cubicBezTo>
                <a:cubicBezTo>
                  <a:pt x="2659" y="299"/>
                  <a:pt x="2005" y="1"/>
                  <a:pt x="134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701" name="Google Shape;701;p17"/>
          <p:cNvSpPr/>
          <p:nvPr/>
        </p:nvSpPr>
        <p:spPr>
          <a:xfrm>
            <a:off x="6936650" y="551500"/>
            <a:ext cx="87600" cy="85725"/>
          </a:xfrm>
          <a:custGeom>
            <a:avLst/>
            <a:gdLst/>
            <a:ahLst/>
            <a:cxnLst/>
            <a:rect l="l" t="t" r="r" b="b"/>
            <a:pathLst>
              <a:path w="3504" h="3429" extrusionOk="0">
                <a:moveTo>
                  <a:pt x="1306" y="1043"/>
                </a:moveTo>
                <a:cubicBezTo>
                  <a:pt x="1302" y="1043"/>
                  <a:pt x="1285" y="1051"/>
                  <a:pt x="1268" y="1068"/>
                </a:cubicBezTo>
                <a:cubicBezTo>
                  <a:pt x="1302" y="1051"/>
                  <a:pt x="1310" y="1043"/>
                  <a:pt x="1306" y="1043"/>
                </a:cubicBezTo>
                <a:close/>
                <a:moveTo>
                  <a:pt x="1049" y="1498"/>
                </a:moveTo>
                <a:cubicBezTo>
                  <a:pt x="1048" y="1498"/>
                  <a:pt x="1043" y="1508"/>
                  <a:pt x="1039" y="1525"/>
                </a:cubicBezTo>
                <a:lnTo>
                  <a:pt x="1039" y="1525"/>
                </a:lnTo>
                <a:cubicBezTo>
                  <a:pt x="1048" y="1506"/>
                  <a:pt x="1050" y="1498"/>
                  <a:pt x="1049" y="1498"/>
                </a:cubicBezTo>
                <a:close/>
                <a:moveTo>
                  <a:pt x="2278" y="2426"/>
                </a:moveTo>
                <a:lnTo>
                  <a:pt x="2278" y="2426"/>
                </a:lnTo>
                <a:cubicBezTo>
                  <a:pt x="2263" y="2428"/>
                  <a:pt x="2252" y="2445"/>
                  <a:pt x="2256" y="2445"/>
                </a:cubicBezTo>
                <a:cubicBezTo>
                  <a:pt x="2258" y="2445"/>
                  <a:pt x="2262" y="2442"/>
                  <a:pt x="2269" y="2435"/>
                </a:cubicBezTo>
                <a:lnTo>
                  <a:pt x="2278" y="2426"/>
                </a:lnTo>
                <a:close/>
                <a:moveTo>
                  <a:pt x="1458" y="943"/>
                </a:moveTo>
                <a:lnTo>
                  <a:pt x="1458" y="943"/>
                </a:lnTo>
                <a:cubicBezTo>
                  <a:pt x="1551" y="978"/>
                  <a:pt x="1643" y="1040"/>
                  <a:pt x="1735" y="1101"/>
                </a:cubicBezTo>
                <a:lnTo>
                  <a:pt x="1869" y="1201"/>
                </a:lnTo>
                <a:lnTo>
                  <a:pt x="1935" y="1234"/>
                </a:lnTo>
                <a:cubicBezTo>
                  <a:pt x="1935" y="1234"/>
                  <a:pt x="1995" y="1264"/>
                  <a:pt x="2004" y="1264"/>
                </a:cubicBezTo>
                <a:cubicBezTo>
                  <a:pt x="2009" y="1264"/>
                  <a:pt x="2002" y="1257"/>
                  <a:pt x="1969" y="1235"/>
                </a:cubicBezTo>
                <a:lnTo>
                  <a:pt x="1969" y="1235"/>
                </a:lnTo>
                <a:cubicBezTo>
                  <a:pt x="2069" y="1302"/>
                  <a:pt x="2136" y="1368"/>
                  <a:pt x="2202" y="1468"/>
                </a:cubicBezTo>
                <a:lnTo>
                  <a:pt x="2236" y="1501"/>
                </a:lnTo>
                <a:cubicBezTo>
                  <a:pt x="2227" y="1485"/>
                  <a:pt x="2225" y="1478"/>
                  <a:pt x="2227" y="1478"/>
                </a:cubicBezTo>
                <a:lnTo>
                  <a:pt x="2227" y="1478"/>
                </a:lnTo>
                <a:cubicBezTo>
                  <a:pt x="2231" y="1478"/>
                  <a:pt x="2269" y="1535"/>
                  <a:pt x="2269" y="1535"/>
                </a:cubicBezTo>
                <a:cubicBezTo>
                  <a:pt x="2302" y="1568"/>
                  <a:pt x="2336" y="1635"/>
                  <a:pt x="2369" y="1702"/>
                </a:cubicBezTo>
                <a:cubicBezTo>
                  <a:pt x="2369" y="1702"/>
                  <a:pt x="2402" y="1735"/>
                  <a:pt x="2402" y="1768"/>
                </a:cubicBezTo>
                <a:lnTo>
                  <a:pt x="2436" y="1902"/>
                </a:lnTo>
                <a:cubicBezTo>
                  <a:pt x="2436" y="1912"/>
                  <a:pt x="2436" y="1923"/>
                  <a:pt x="2436" y="1935"/>
                </a:cubicBezTo>
                <a:cubicBezTo>
                  <a:pt x="2436" y="2002"/>
                  <a:pt x="2436" y="2035"/>
                  <a:pt x="2436" y="2102"/>
                </a:cubicBezTo>
                <a:cubicBezTo>
                  <a:pt x="2436" y="2121"/>
                  <a:pt x="2436" y="2135"/>
                  <a:pt x="2436" y="2135"/>
                </a:cubicBezTo>
                <a:lnTo>
                  <a:pt x="2413" y="2227"/>
                </a:lnTo>
                <a:lnTo>
                  <a:pt x="2413" y="2227"/>
                </a:lnTo>
                <a:cubicBezTo>
                  <a:pt x="2410" y="2228"/>
                  <a:pt x="2407" y="2230"/>
                  <a:pt x="2402" y="2235"/>
                </a:cubicBezTo>
                <a:cubicBezTo>
                  <a:pt x="2402" y="2269"/>
                  <a:pt x="2369" y="2302"/>
                  <a:pt x="2369" y="2302"/>
                </a:cubicBezTo>
                <a:cubicBezTo>
                  <a:pt x="2336" y="2335"/>
                  <a:pt x="2336" y="2369"/>
                  <a:pt x="2336" y="2369"/>
                </a:cubicBezTo>
                <a:lnTo>
                  <a:pt x="2278" y="2426"/>
                </a:lnTo>
                <a:lnTo>
                  <a:pt x="2278" y="2426"/>
                </a:lnTo>
                <a:cubicBezTo>
                  <a:pt x="2279" y="2426"/>
                  <a:pt x="2281" y="2426"/>
                  <a:pt x="2282" y="2426"/>
                </a:cubicBezTo>
                <a:cubicBezTo>
                  <a:pt x="2288" y="2426"/>
                  <a:pt x="2295" y="2428"/>
                  <a:pt x="2302" y="2435"/>
                </a:cubicBezTo>
                <a:lnTo>
                  <a:pt x="2197" y="2488"/>
                </a:lnTo>
                <a:lnTo>
                  <a:pt x="2197" y="2488"/>
                </a:lnTo>
                <a:cubicBezTo>
                  <a:pt x="2177" y="2490"/>
                  <a:pt x="2122" y="2502"/>
                  <a:pt x="2102" y="2502"/>
                </a:cubicBezTo>
                <a:lnTo>
                  <a:pt x="1902" y="2502"/>
                </a:lnTo>
                <a:cubicBezTo>
                  <a:pt x="1835" y="2502"/>
                  <a:pt x="1769" y="2469"/>
                  <a:pt x="1735" y="2435"/>
                </a:cubicBezTo>
                <a:lnTo>
                  <a:pt x="1668" y="2435"/>
                </a:lnTo>
                <a:lnTo>
                  <a:pt x="1502" y="2335"/>
                </a:lnTo>
                <a:lnTo>
                  <a:pt x="1402" y="2269"/>
                </a:lnTo>
                <a:cubicBezTo>
                  <a:pt x="1402" y="2269"/>
                  <a:pt x="1302" y="2202"/>
                  <a:pt x="1302" y="2169"/>
                </a:cubicBezTo>
                <a:lnTo>
                  <a:pt x="1201" y="2102"/>
                </a:lnTo>
                <a:cubicBezTo>
                  <a:pt x="1168" y="2068"/>
                  <a:pt x="1168" y="2035"/>
                  <a:pt x="1135" y="2002"/>
                </a:cubicBezTo>
                <a:cubicBezTo>
                  <a:pt x="1101" y="1968"/>
                  <a:pt x="1068" y="1902"/>
                  <a:pt x="1068" y="1868"/>
                </a:cubicBezTo>
                <a:lnTo>
                  <a:pt x="1068" y="1768"/>
                </a:lnTo>
                <a:cubicBezTo>
                  <a:pt x="1068" y="1768"/>
                  <a:pt x="1068" y="1735"/>
                  <a:pt x="1035" y="1702"/>
                </a:cubicBezTo>
                <a:lnTo>
                  <a:pt x="1035" y="1568"/>
                </a:lnTo>
                <a:cubicBezTo>
                  <a:pt x="1035" y="1551"/>
                  <a:pt x="1037" y="1536"/>
                  <a:pt x="1039" y="1525"/>
                </a:cubicBezTo>
                <a:lnTo>
                  <a:pt x="1039" y="1525"/>
                </a:lnTo>
                <a:cubicBezTo>
                  <a:pt x="1038" y="1528"/>
                  <a:pt x="1036" y="1531"/>
                  <a:pt x="1035" y="1535"/>
                </a:cubicBezTo>
                <a:cubicBezTo>
                  <a:pt x="1035" y="1514"/>
                  <a:pt x="1035" y="1484"/>
                  <a:pt x="1035" y="1468"/>
                </a:cubicBezTo>
                <a:cubicBezTo>
                  <a:pt x="1035" y="1435"/>
                  <a:pt x="1035" y="1435"/>
                  <a:pt x="1035" y="1401"/>
                </a:cubicBezTo>
                <a:lnTo>
                  <a:pt x="1035" y="1368"/>
                </a:lnTo>
                <a:cubicBezTo>
                  <a:pt x="1035" y="1335"/>
                  <a:pt x="1101" y="1268"/>
                  <a:pt x="1135" y="1234"/>
                </a:cubicBezTo>
                <a:cubicBezTo>
                  <a:pt x="1135" y="1201"/>
                  <a:pt x="1135" y="1201"/>
                  <a:pt x="1168" y="1168"/>
                </a:cubicBezTo>
                <a:lnTo>
                  <a:pt x="1201" y="1168"/>
                </a:lnTo>
                <a:lnTo>
                  <a:pt x="1268" y="1068"/>
                </a:lnTo>
                <a:cubicBezTo>
                  <a:pt x="1268" y="1034"/>
                  <a:pt x="1368" y="1001"/>
                  <a:pt x="1402" y="968"/>
                </a:cubicBezTo>
                <a:lnTo>
                  <a:pt x="1368" y="968"/>
                </a:lnTo>
                <a:cubicBezTo>
                  <a:pt x="1368" y="968"/>
                  <a:pt x="1423" y="968"/>
                  <a:pt x="1458" y="943"/>
                </a:cubicBezTo>
                <a:close/>
                <a:moveTo>
                  <a:pt x="1568" y="0"/>
                </a:moveTo>
                <a:lnTo>
                  <a:pt x="1568" y="67"/>
                </a:lnTo>
                <a:cubicBezTo>
                  <a:pt x="868" y="100"/>
                  <a:pt x="301" y="567"/>
                  <a:pt x="134" y="1201"/>
                </a:cubicBezTo>
                <a:cubicBezTo>
                  <a:pt x="1" y="1835"/>
                  <a:pt x="201" y="2502"/>
                  <a:pt x="734" y="2936"/>
                </a:cubicBezTo>
                <a:cubicBezTo>
                  <a:pt x="1078" y="3258"/>
                  <a:pt x="1519" y="3428"/>
                  <a:pt x="1967" y="3428"/>
                </a:cubicBezTo>
                <a:cubicBezTo>
                  <a:pt x="2215" y="3428"/>
                  <a:pt x="2465" y="3376"/>
                  <a:pt x="2703" y="3269"/>
                </a:cubicBezTo>
                <a:cubicBezTo>
                  <a:pt x="3270" y="2902"/>
                  <a:pt x="3503" y="2235"/>
                  <a:pt x="3336" y="1601"/>
                </a:cubicBezTo>
                <a:cubicBezTo>
                  <a:pt x="3103" y="934"/>
                  <a:pt x="2569" y="367"/>
                  <a:pt x="1902" y="134"/>
                </a:cubicBezTo>
                <a:cubicBezTo>
                  <a:pt x="1878" y="122"/>
                  <a:pt x="1855" y="112"/>
                  <a:pt x="1832" y="104"/>
                </a:cubicBezTo>
                <a:lnTo>
                  <a:pt x="1832" y="104"/>
                </a:lnTo>
                <a:cubicBezTo>
                  <a:pt x="1756" y="40"/>
                  <a:pt x="1665" y="0"/>
                  <a:pt x="156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702" name="Google Shape;702;p17"/>
          <p:cNvSpPr/>
          <p:nvPr/>
        </p:nvSpPr>
        <p:spPr>
          <a:xfrm>
            <a:off x="435350" y="1638388"/>
            <a:ext cx="70900" cy="70825"/>
          </a:xfrm>
          <a:custGeom>
            <a:avLst/>
            <a:gdLst/>
            <a:ahLst/>
            <a:cxnLst/>
            <a:rect l="l" t="t" r="r" b="b"/>
            <a:pathLst>
              <a:path w="2836" h="2833" extrusionOk="0">
                <a:moveTo>
                  <a:pt x="958" y="1016"/>
                </a:moveTo>
                <a:cubicBezTo>
                  <a:pt x="951" y="1028"/>
                  <a:pt x="943" y="1033"/>
                  <a:pt x="939" y="1033"/>
                </a:cubicBezTo>
                <a:cubicBezTo>
                  <a:pt x="936" y="1033"/>
                  <a:pt x="939" y="1027"/>
                  <a:pt x="958" y="1016"/>
                </a:cubicBezTo>
                <a:close/>
                <a:moveTo>
                  <a:pt x="1201" y="1126"/>
                </a:moveTo>
                <a:cubicBezTo>
                  <a:pt x="1201" y="1126"/>
                  <a:pt x="1200" y="1138"/>
                  <a:pt x="1197" y="1153"/>
                </a:cubicBezTo>
                <a:lnTo>
                  <a:pt x="1197" y="1153"/>
                </a:lnTo>
                <a:cubicBezTo>
                  <a:pt x="1198" y="1150"/>
                  <a:pt x="1200" y="1147"/>
                  <a:pt x="1201" y="1144"/>
                </a:cubicBezTo>
                <a:cubicBezTo>
                  <a:pt x="1201" y="1131"/>
                  <a:pt x="1201" y="1126"/>
                  <a:pt x="1201" y="1126"/>
                </a:cubicBezTo>
                <a:close/>
                <a:moveTo>
                  <a:pt x="1197" y="1153"/>
                </a:moveTo>
                <a:cubicBezTo>
                  <a:pt x="1187" y="1174"/>
                  <a:pt x="1181" y="1191"/>
                  <a:pt x="1176" y="1208"/>
                </a:cubicBezTo>
                <a:lnTo>
                  <a:pt x="1176" y="1208"/>
                </a:lnTo>
                <a:cubicBezTo>
                  <a:pt x="1188" y="1199"/>
                  <a:pt x="1194" y="1173"/>
                  <a:pt x="1197" y="1153"/>
                </a:cubicBezTo>
                <a:close/>
                <a:moveTo>
                  <a:pt x="1826" y="1273"/>
                </a:moveTo>
                <a:cubicBezTo>
                  <a:pt x="1828" y="1291"/>
                  <a:pt x="1839" y="1306"/>
                  <a:pt x="1843" y="1306"/>
                </a:cubicBezTo>
                <a:cubicBezTo>
                  <a:pt x="1846" y="1306"/>
                  <a:pt x="1845" y="1299"/>
                  <a:pt x="1835" y="1278"/>
                </a:cubicBezTo>
                <a:lnTo>
                  <a:pt x="1826" y="1273"/>
                </a:lnTo>
                <a:close/>
                <a:moveTo>
                  <a:pt x="1316" y="1792"/>
                </a:moveTo>
                <a:cubicBezTo>
                  <a:pt x="1316" y="1792"/>
                  <a:pt x="1327" y="1802"/>
                  <a:pt x="1339" y="1812"/>
                </a:cubicBezTo>
                <a:lnTo>
                  <a:pt x="1339" y="1812"/>
                </a:lnTo>
                <a:cubicBezTo>
                  <a:pt x="1338" y="1812"/>
                  <a:pt x="1336" y="1812"/>
                  <a:pt x="1335" y="1812"/>
                </a:cubicBezTo>
                <a:cubicBezTo>
                  <a:pt x="1321" y="1797"/>
                  <a:pt x="1315" y="1792"/>
                  <a:pt x="1316" y="1792"/>
                </a:cubicBezTo>
                <a:close/>
                <a:moveTo>
                  <a:pt x="1835" y="1778"/>
                </a:moveTo>
                <a:lnTo>
                  <a:pt x="1835" y="1778"/>
                </a:lnTo>
                <a:cubicBezTo>
                  <a:pt x="1816" y="1797"/>
                  <a:pt x="1774" y="1817"/>
                  <a:pt x="1768" y="1817"/>
                </a:cubicBezTo>
                <a:cubicBezTo>
                  <a:pt x="1764" y="1817"/>
                  <a:pt x="1779" y="1806"/>
                  <a:pt x="1835" y="1778"/>
                </a:cubicBezTo>
                <a:close/>
                <a:moveTo>
                  <a:pt x="1270" y="945"/>
                </a:moveTo>
                <a:cubicBezTo>
                  <a:pt x="1303" y="947"/>
                  <a:pt x="1344" y="954"/>
                  <a:pt x="1368" y="978"/>
                </a:cubicBezTo>
                <a:lnTo>
                  <a:pt x="1435" y="978"/>
                </a:lnTo>
                <a:lnTo>
                  <a:pt x="1568" y="1078"/>
                </a:lnTo>
                <a:lnTo>
                  <a:pt x="1635" y="1111"/>
                </a:lnTo>
                <a:cubicBezTo>
                  <a:pt x="1702" y="1144"/>
                  <a:pt x="1735" y="1178"/>
                  <a:pt x="1768" y="1244"/>
                </a:cubicBezTo>
                <a:lnTo>
                  <a:pt x="1826" y="1273"/>
                </a:lnTo>
                <a:lnTo>
                  <a:pt x="1826" y="1273"/>
                </a:lnTo>
                <a:cubicBezTo>
                  <a:pt x="1825" y="1263"/>
                  <a:pt x="1827" y="1253"/>
                  <a:pt x="1835" y="1244"/>
                </a:cubicBezTo>
                <a:lnTo>
                  <a:pt x="1835" y="1244"/>
                </a:lnTo>
                <a:lnTo>
                  <a:pt x="1902" y="1378"/>
                </a:lnTo>
                <a:lnTo>
                  <a:pt x="1935" y="1445"/>
                </a:lnTo>
                <a:cubicBezTo>
                  <a:pt x="1935" y="1478"/>
                  <a:pt x="1935" y="1478"/>
                  <a:pt x="1935" y="1511"/>
                </a:cubicBezTo>
                <a:lnTo>
                  <a:pt x="1935" y="1611"/>
                </a:lnTo>
                <a:lnTo>
                  <a:pt x="1935" y="1645"/>
                </a:lnTo>
                <a:cubicBezTo>
                  <a:pt x="1935" y="1645"/>
                  <a:pt x="1935" y="1662"/>
                  <a:pt x="1923" y="1672"/>
                </a:cubicBezTo>
                <a:lnTo>
                  <a:pt x="1923" y="1672"/>
                </a:lnTo>
                <a:cubicBezTo>
                  <a:pt x="1931" y="1653"/>
                  <a:pt x="1936" y="1629"/>
                  <a:pt x="1925" y="1629"/>
                </a:cubicBezTo>
                <a:cubicBezTo>
                  <a:pt x="1921" y="1629"/>
                  <a:pt x="1913" y="1633"/>
                  <a:pt x="1902" y="1645"/>
                </a:cubicBezTo>
                <a:lnTo>
                  <a:pt x="1835" y="1745"/>
                </a:lnTo>
                <a:cubicBezTo>
                  <a:pt x="1828" y="1759"/>
                  <a:pt x="1828" y="1764"/>
                  <a:pt x="1833" y="1764"/>
                </a:cubicBezTo>
                <a:cubicBezTo>
                  <a:pt x="1845" y="1764"/>
                  <a:pt x="1887" y="1726"/>
                  <a:pt x="1887" y="1726"/>
                </a:cubicBezTo>
                <a:lnTo>
                  <a:pt x="1887" y="1726"/>
                </a:lnTo>
                <a:cubicBezTo>
                  <a:pt x="1888" y="1726"/>
                  <a:pt x="1883" y="1731"/>
                  <a:pt x="1868" y="1745"/>
                </a:cubicBezTo>
                <a:lnTo>
                  <a:pt x="1835" y="1778"/>
                </a:lnTo>
                <a:cubicBezTo>
                  <a:pt x="1802" y="1778"/>
                  <a:pt x="1768" y="1812"/>
                  <a:pt x="1735" y="1812"/>
                </a:cubicBezTo>
                <a:lnTo>
                  <a:pt x="1702" y="1845"/>
                </a:lnTo>
                <a:lnTo>
                  <a:pt x="1668" y="1845"/>
                </a:lnTo>
                <a:cubicBezTo>
                  <a:pt x="1735" y="1812"/>
                  <a:pt x="1735" y="1812"/>
                  <a:pt x="1702" y="1812"/>
                </a:cubicBezTo>
                <a:lnTo>
                  <a:pt x="1602" y="1845"/>
                </a:lnTo>
                <a:lnTo>
                  <a:pt x="1535" y="1845"/>
                </a:lnTo>
                <a:cubicBezTo>
                  <a:pt x="1518" y="1862"/>
                  <a:pt x="1502" y="1870"/>
                  <a:pt x="1485" y="1870"/>
                </a:cubicBezTo>
                <a:cubicBezTo>
                  <a:pt x="1468" y="1870"/>
                  <a:pt x="1451" y="1862"/>
                  <a:pt x="1435" y="1845"/>
                </a:cubicBezTo>
                <a:cubicBezTo>
                  <a:pt x="1414" y="1845"/>
                  <a:pt x="1393" y="1832"/>
                  <a:pt x="1373" y="1822"/>
                </a:cubicBezTo>
                <a:lnTo>
                  <a:pt x="1373" y="1822"/>
                </a:lnTo>
                <a:cubicBezTo>
                  <a:pt x="1372" y="1820"/>
                  <a:pt x="1370" y="1816"/>
                  <a:pt x="1368" y="1812"/>
                </a:cubicBezTo>
                <a:lnTo>
                  <a:pt x="1335" y="1778"/>
                </a:lnTo>
                <a:cubicBezTo>
                  <a:pt x="1301" y="1778"/>
                  <a:pt x="1301" y="1778"/>
                  <a:pt x="1301" y="1745"/>
                </a:cubicBezTo>
                <a:cubicBezTo>
                  <a:pt x="1281" y="1725"/>
                  <a:pt x="1261" y="1692"/>
                  <a:pt x="1263" y="1692"/>
                </a:cubicBezTo>
                <a:lnTo>
                  <a:pt x="1263" y="1692"/>
                </a:lnTo>
                <a:cubicBezTo>
                  <a:pt x="1264" y="1692"/>
                  <a:pt x="1275" y="1706"/>
                  <a:pt x="1301" y="1745"/>
                </a:cubicBezTo>
                <a:cubicBezTo>
                  <a:pt x="1301" y="1711"/>
                  <a:pt x="1235" y="1678"/>
                  <a:pt x="1235" y="1645"/>
                </a:cubicBezTo>
                <a:cubicBezTo>
                  <a:pt x="1218" y="1645"/>
                  <a:pt x="1210" y="1637"/>
                  <a:pt x="1206" y="1625"/>
                </a:cubicBezTo>
                <a:lnTo>
                  <a:pt x="1206" y="1625"/>
                </a:lnTo>
                <a:cubicBezTo>
                  <a:pt x="1207" y="1626"/>
                  <a:pt x="1208" y="1628"/>
                  <a:pt x="1208" y="1628"/>
                </a:cubicBezTo>
                <a:cubicBezTo>
                  <a:pt x="1209" y="1628"/>
                  <a:pt x="1207" y="1624"/>
                  <a:pt x="1203" y="1616"/>
                </a:cubicBezTo>
                <a:lnTo>
                  <a:pt x="1203" y="1616"/>
                </a:lnTo>
                <a:cubicBezTo>
                  <a:pt x="1201" y="1604"/>
                  <a:pt x="1201" y="1591"/>
                  <a:pt x="1201" y="1578"/>
                </a:cubicBezTo>
                <a:cubicBezTo>
                  <a:pt x="1190" y="1567"/>
                  <a:pt x="1183" y="1562"/>
                  <a:pt x="1180" y="1562"/>
                </a:cubicBezTo>
                <a:cubicBezTo>
                  <a:pt x="1176" y="1562"/>
                  <a:pt x="1178" y="1571"/>
                  <a:pt x="1183" y="1582"/>
                </a:cubicBezTo>
                <a:lnTo>
                  <a:pt x="1183" y="1582"/>
                </a:lnTo>
                <a:cubicBezTo>
                  <a:pt x="1141" y="1511"/>
                  <a:pt x="1168" y="1508"/>
                  <a:pt x="1168" y="1478"/>
                </a:cubicBezTo>
                <a:lnTo>
                  <a:pt x="1168" y="1445"/>
                </a:lnTo>
                <a:lnTo>
                  <a:pt x="1168" y="1311"/>
                </a:lnTo>
                <a:cubicBezTo>
                  <a:pt x="1168" y="1269"/>
                  <a:pt x="1168" y="1240"/>
                  <a:pt x="1176" y="1208"/>
                </a:cubicBezTo>
                <a:lnTo>
                  <a:pt x="1176" y="1208"/>
                </a:lnTo>
                <a:cubicBezTo>
                  <a:pt x="1174" y="1210"/>
                  <a:pt x="1171" y="1211"/>
                  <a:pt x="1168" y="1211"/>
                </a:cubicBezTo>
                <a:cubicBezTo>
                  <a:pt x="1135" y="1211"/>
                  <a:pt x="1201" y="1144"/>
                  <a:pt x="1201" y="1111"/>
                </a:cubicBezTo>
                <a:cubicBezTo>
                  <a:pt x="1236" y="1055"/>
                  <a:pt x="1259" y="999"/>
                  <a:pt x="1270" y="945"/>
                </a:cubicBezTo>
                <a:close/>
                <a:moveTo>
                  <a:pt x="1195" y="1"/>
                </a:moveTo>
                <a:cubicBezTo>
                  <a:pt x="988" y="1"/>
                  <a:pt x="784" y="52"/>
                  <a:pt x="601" y="144"/>
                </a:cubicBezTo>
                <a:cubicBezTo>
                  <a:pt x="234" y="344"/>
                  <a:pt x="0" y="677"/>
                  <a:pt x="0" y="1078"/>
                </a:cubicBezTo>
                <a:cubicBezTo>
                  <a:pt x="0" y="1230"/>
                  <a:pt x="66" y="1361"/>
                  <a:pt x="171" y="1445"/>
                </a:cubicBezTo>
                <a:lnTo>
                  <a:pt x="171" y="1445"/>
                </a:lnTo>
                <a:cubicBezTo>
                  <a:pt x="176" y="1712"/>
                  <a:pt x="251" y="1978"/>
                  <a:pt x="401" y="2212"/>
                </a:cubicBezTo>
                <a:cubicBezTo>
                  <a:pt x="636" y="2604"/>
                  <a:pt x="1056" y="2832"/>
                  <a:pt x="1483" y="2832"/>
                </a:cubicBezTo>
                <a:cubicBezTo>
                  <a:pt x="1601" y="2832"/>
                  <a:pt x="1720" y="2815"/>
                  <a:pt x="1835" y="2779"/>
                </a:cubicBezTo>
                <a:cubicBezTo>
                  <a:pt x="2402" y="2612"/>
                  <a:pt x="2802" y="2145"/>
                  <a:pt x="2836" y="1545"/>
                </a:cubicBezTo>
                <a:cubicBezTo>
                  <a:pt x="2769" y="878"/>
                  <a:pt x="2335" y="310"/>
                  <a:pt x="1702" y="110"/>
                </a:cubicBezTo>
                <a:cubicBezTo>
                  <a:pt x="1536" y="35"/>
                  <a:pt x="1364" y="1"/>
                  <a:pt x="119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703" name="Google Shape;703;p17"/>
          <p:cNvSpPr/>
          <p:nvPr/>
        </p:nvSpPr>
        <p:spPr>
          <a:xfrm>
            <a:off x="2607525" y="4607975"/>
            <a:ext cx="338600" cy="293575"/>
          </a:xfrm>
          <a:custGeom>
            <a:avLst/>
            <a:gdLst/>
            <a:ahLst/>
            <a:cxnLst/>
            <a:rect l="l" t="t" r="r" b="b"/>
            <a:pathLst>
              <a:path w="13544" h="11743" extrusionOk="0">
                <a:moveTo>
                  <a:pt x="6438" y="992"/>
                </a:moveTo>
                <a:cubicBezTo>
                  <a:pt x="6467" y="992"/>
                  <a:pt x="6479" y="1072"/>
                  <a:pt x="6538" y="1210"/>
                </a:cubicBezTo>
                <a:cubicBezTo>
                  <a:pt x="6672" y="1444"/>
                  <a:pt x="6672" y="1577"/>
                  <a:pt x="6738" y="1777"/>
                </a:cubicBezTo>
                <a:lnTo>
                  <a:pt x="7306" y="3245"/>
                </a:lnTo>
                <a:cubicBezTo>
                  <a:pt x="7606" y="4012"/>
                  <a:pt x="7773" y="4579"/>
                  <a:pt x="8673" y="4579"/>
                </a:cubicBezTo>
                <a:cubicBezTo>
                  <a:pt x="9707" y="4579"/>
                  <a:pt x="10708" y="4579"/>
                  <a:pt x="11742" y="4680"/>
                </a:cubicBezTo>
                <a:cubicBezTo>
                  <a:pt x="11976" y="4680"/>
                  <a:pt x="12209" y="4713"/>
                  <a:pt x="12443" y="4746"/>
                </a:cubicBezTo>
                <a:cubicBezTo>
                  <a:pt x="12276" y="4880"/>
                  <a:pt x="12142" y="4980"/>
                  <a:pt x="12009" y="5113"/>
                </a:cubicBezTo>
                <a:cubicBezTo>
                  <a:pt x="11609" y="5447"/>
                  <a:pt x="11175" y="5714"/>
                  <a:pt x="10741" y="5947"/>
                </a:cubicBezTo>
                <a:cubicBezTo>
                  <a:pt x="10108" y="6314"/>
                  <a:pt x="9240" y="6414"/>
                  <a:pt x="9174" y="7281"/>
                </a:cubicBezTo>
                <a:cubicBezTo>
                  <a:pt x="9174" y="7815"/>
                  <a:pt x="9174" y="8382"/>
                  <a:pt x="9174" y="8949"/>
                </a:cubicBezTo>
                <a:cubicBezTo>
                  <a:pt x="9240" y="9416"/>
                  <a:pt x="9240" y="9917"/>
                  <a:pt x="9174" y="10384"/>
                </a:cubicBezTo>
                <a:cubicBezTo>
                  <a:pt x="9196" y="10498"/>
                  <a:pt x="9204" y="10549"/>
                  <a:pt x="9185" y="10549"/>
                </a:cubicBezTo>
                <a:cubicBezTo>
                  <a:pt x="9176" y="10549"/>
                  <a:pt x="9161" y="10538"/>
                  <a:pt x="9140" y="10517"/>
                </a:cubicBezTo>
                <a:cubicBezTo>
                  <a:pt x="9007" y="10450"/>
                  <a:pt x="8940" y="10384"/>
                  <a:pt x="8873" y="10250"/>
                </a:cubicBezTo>
                <a:cubicBezTo>
                  <a:pt x="8707" y="10050"/>
                  <a:pt x="8573" y="9850"/>
                  <a:pt x="8440" y="9616"/>
                </a:cubicBezTo>
                <a:lnTo>
                  <a:pt x="7572" y="8282"/>
                </a:lnTo>
                <a:cubicBezTo>
                  <a:pt x="7477" y="8130"/>
                  <a:pt x="7327" y="8053"/>
                  <a:pt x="7173" y="8053"/>
                </a:cubicBezTo>
                <a:cubicBezTo>
                  <a:pt x="7057" y="8053"/>
                  <a:pt x="6939" y="8096"/>
                  <a:pt x="6839" y="8182"/>
                </a:cubicBezTo>
                <a:cubicBezTo>
                  <a:pt x="6438" y="8616"/>
                  <a:pt x="6038" y="9049"/>
                  <a:pt x="5604" y="9483"/>
                </a:cubicBezTo>
                <a:cubicBezTo>
                  <a:pt x="5371" y="9650"/>
                  <a:pt x="5171" y="9850"/>
                  <a:pt x="4971" y="10017"/>
                </a:cubicBezTo>
                <a:cubicBezTo>
                  <a:pt x="4737" y="10284"/>
                  <a:pt x="4470" y="10484"/>
                  <a:pt x="4170" y="10651"/>
                </a:cubicBezTo>
                <a:cubicBezTo>
                  <a:pt x="4170" y="10651"/>
                  <a:pt x="4037" y="10751"/>
                  <a:pt x="4037" y="10751"/>
                </a:cubicBezTo>
                <a:cubicBezTo>
                  <a:pt x="4037" y="10617"/>
                  <a:pt x="4070" y="10450"/>
                  <a:pt x="4103" y="10284"/>
                </a:cubicBezTo>
                <a:cubicBezTo>
                  <a:pt x="4170" y="9983"/>
                  <a:pt x="4237" y="9717"/>
                  <a:pt x="4270" y="9416"/>
                </a:cubicBezTo>
                <a:cubicBezTo>
                  <a:pt x="4403" y="8783"/>
                  <a:pt x="4537" y="8182"/>
                  <a:pt x="4704" y="7515"/>
                </a:cubicBezTo>
                <a:cubicBezTo>
                  <a:pt x="4770" y="7281"/>
                  <a:pt x="4604" y="7015"/>
                  <a:pt x="4370" y="6948"/>
                </a:cubicBezTo>
                <a:cubicBezTo>
                  <a:pt x="3770" y="6748"/>
                  <a:pt x="3169" y="6548"/>
                  <a:pt x="2602" y="6281"/>
                </a:cubicBezTo>
                <a:cubicBezTo>
                  <a:pt x="2335" y="6147"/>
                  <a:pt x="2068" y="6014"/>
                  <a:pt x="1768" y="5847"/>
                </a:cubicBezTo>
                <a:lnTo>
                  <a:pt x="1368" y="5647"/>
                </a:lnTo>
                <a:lnTo>
                  <a:pt x="1247" y="5556"/>
                </a:lnTo>
                <a:lnTo>
                  <a:pt x="1247" y="5556"/>
                </a:lnTo>
                <a:cubicBezTo>
                  <a:pt x="1278" y="5542"/>
                  <a:pt x="1306" y="5528"/>
                  <a:pt x="1335" y="5513"/>
                </a:cubicBezTo>
                <a:cubicBezTo>
                  <a:pt x="1535" y="5480"/>
                  <a:pt x="1735" y="5480"/>
                  <a:pt x="1935" y="5447"/>
                </a:cubicBezTo>
                <a:lnTo>
                  <a:pt x="2836" y="5347"/>
                </a:lnTo>
                <a:lnTo>
                  <a:pt x="4937" y="5113"/>
                </a:lnTo>
                <a:cubicBezTo>
                  <a:pt x="5229" y="5079"/>
                  <a:pt x="5379" y="4815"/>
                  <a:pt x="5375" y="4576"/>
                </a:cubicBezTo>
                <a:lnTo>
                  <a:pt x="5375" y="4576"/>
                </a:lnTo>
                <a:cubicBezTo>
                  <a:pt x="5518" y="4540"/>
                  <a:pt x="5638" y="4433"/>
                  <a:pt x="5671" y="4246"/>
                </a:cubicBezTo>
                <a:cubicBezTo>
                  <a:pt x="5771" y="3712"/>
                  <a:pt x="5871" y="3178"/>
                  <a:pt x="6005" y="2611"/>
                </a:cubicBezTo>
                <a:cubicBezTo>
                  <a:pt x="6071" y="2345"/>
                  <a:pt x="6105" y="2078"/>
                  <a:pt x="6171" y="1811"/>
                </a:cubicBezTo>
                <a:cubicBezTo>
                  <a:pt x="6205" y="1577"/>
                  <a:pt x="6238" y="1344"/>
                  <a:pt x="6338" y="1110"/>
                </a:cubicBezTo>
                <a:cubicBezTo>
                  <a:pt x="6392" y="1029"/>
                  <a:pt x="6419" y="992"/>
                  <a:pt x="6438" y="992"/>
                </a:cubicBezTo>
                <a:close/>
                <a:moveTo>
                  <a:pt x="6414" y="0"/>
                </a:moveTo>
                <a:cubicBezTo>
                  <a:pt x="6069" y="0"/>
                  <a:pt x="5728" y="192"/>
                  <a:pt x="5571" y="577"/>
                </a:cubicBezTo>
                <a:cubicBezTo>
                  <a:pt x="5371" y="1044"/>
                  <a:pt x="5237" y="1544"/>
                  <a:pt x="5171" y="2078"/>
                </a:cubicBezTo>
                <a:cubicBezTo>
                  <a:pt x="5037" y="2711"/>
                  <a:pt x="4904" y="3312"/>
                  <a:pt x="4770" y="3979"/>
                </a:cubicBezTo>
                <a:cubicBezTo>
                  <a:pt x="4758" y="4059"/>
                  <a:pt x="4761" y="4132"/>
                  <a:pt x="4775" y="4197"/>
                </a:cubicBezTo>
                <a:lnTo>
                  <a:pt x="4775" y="4197"/>
                </a:lnTo>
                <a:lnTo>
                  <a:pt x="1935" y="4513"/>
                </a:lnTo>
                <a:cubicBezTo>
                  <a:pt x="1335" y="4579"/>
                  <a:pt x="367" y="4613"/>
                  <a:pt x="167" y="5347"/>
                </a:cubicBezTo>
                <a:cubicBezTo>
                  <a:pt x="0" y="6081"/>
                  <a:pt x="1001" y="6514"/>
                  <a:pt x="1535" y="6781"/>
                </a:cubicBezTo>
                <a:cubicBezTo>
                  <a:pt x="2234" y="7145"/>
                  <a:pt x="2934" y="7462"/>
                  <a:pt x="3673" y="7692"/>
                </a:cubicBezTo>
                <a:lnTo>
                  <a:pt x="3673" y="7692"/>
                </a:lnTo>
                <a:cubicBezTo>
                  <a:pt x="3514" y="8436"/>
                  <a:pt x="3375" y="9165"/>
                  <a:pt x="3236" y="9917"/>
                </a:cubicBezTo>
                <a:cubicBezTo>
                  <a:pt x="3103" y="10517"/>
                  <a:pt x="2836" y="11518"/>
                  <a:pt x="3703" y="11718"/>
                </a:cubicBezTo>
                <a:cubicBezTo>
                  <a:pt x="3773" y="11735"/>
                  <a:pt x="3842" y="11742"/>
                  <a:pt x="3911" y="11742"/>
                </a:cubicBezTo>
                <a:cubicBezTo>
                  <a:pt x="4534" y="11742"/>
                  <a:pt x="5117" y="11111"/>
                  <a:pt x="5538" y="10751"/>
                </a:cubicBezTo>
                <a:cubicBezTo>
                  <a:pt x="6090" y="10277"/>
                  <a:pt x="6602" y="9782"/>
                  <a:pt x="7088" y="9267"/>
                </a:cubicBezTo>
                <a:lnTo>
                  <a:pt x="7088" y="9267"/>
                </a:lnTo>
                <a:lnTo>
                  <a:pt x="7639" y="10083"/>
                </a:lnTo>
                <a:cubicBezTo>
                  <a:pt x="7839" y="10450"/>
                  <a:pt x="8106" y="10817"/>
                  <a:pt x="8440" y="11151"/>
                </a:cubicBezTo>
                <a:cubicBezTo>
                  <a:pt x="8643" y="11327"/>
                  <a:pt x="8917" y="11420"/>
                  <a:pt x="9187" y="11420"/>
                </a:cubicBezTo>
                <a:cubicBezTo>
                  <a:pt x="9583" y="11420"/>
                  <a:pt x="9969" y="11220"/>
                  <a:pt x="10108" y="10784"/>
                </a:cubicBezTo>
                <a:cubicBezTo>
                  <a:pt x="10174" y="10284"/>
                  <a:pt x="10174" y="9817"/>
                  <a:pt x="10141" y="9350"/>
                </a:cubicBezTo>
                <a:lnTo>
                  <a:pt x="10141" y="7682"/>
                </a:lnTo>
                <a:cubicBezTo>
                  <a:pt x="10108" y="7515"/>
                  <a:pt x="10108" y="7381"/>
                  <a:pt x="10141" y="7248"/>
                </a:cubicBezTo>
                <a:cubicBezTo>
                  <a:pt x="10174" y="7181"/>
                  <a:pt x="10274" y="7215"/>
                  <a:pt x="10308" y="7181"/>
                </a:cubicBezTo>
                <a:cubicBezTo>
                  <a:pt x="10474" y="7081"/>
                  <a:pt x="10641" y="7015"/>
                  <a:pt x="10841" y="6948"/>
                </a:cubicBezTo>
                <a:cubicBezTo>
                  <a:pt x="11275" y="6748"/>
                  <a:pt x="11709" y="6481"/>
                  <a:pt x="12142" y="6214"/>
                </a:cubicBezTo>
                <a:cubicBezTo>
                  <a:pt x="12676" y="5814"/>
                  <a:pt x="13543" y="5247"/>
                  <a:pt x="13310" y="4446"/>
                </a:cubicBezTo>
                <a:cubicBezTo>
                  <a:pt x="13043" y="3612"/>
                  <a:pt x="11742" y="3746"/>
                  <a:pt x="11042" y="3679"/>
                </a:cubicBezTo>
                <a:cubicBezTo>
                  <a:pt x="10575" y="3645"/>
                  <a:pt x="10074" y="3645"/>
                  <a:pt x="9574" y="3645"/>
                </a:cubicBezTo>
                <a:lnTo>
                  <a:pt x="8773" y="3645"/>
                </a:lnTo>
                <a:cubicBezTo>
                  <a:pt x="8440" y="3645"/>
                  <a:pt x="8406" y="3479"/>
                  <a:pt x="8273" y="3178"/>
                </a:cubicBezTo>
                <a:lnTo>
                  <a:pt x="7773" y="1777"/>
                </a:lnTo>
                <a:cubicBezTo>
                  <a:pt x="7639" y="1344"/>
                  <a:pt x="7439" y="910"/>
                  <a:pt x="7239" y="477"/>
                </a:cubicBezTo>
                <a:cubicBezTo>
                  <a:pt x="7048" y="159"/>
                  <a:pt x="6729" y="0"/>
                  <a:pt x="6414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704" name="Google Shape;704;p17"/>
          <p:cNvSpPr/>
          <p:nvPr/>
        </p:nvSpPr>
        <p:spPr>
          <a:xfrm>
            <a:off x="8493875" y="4182550"/>
            <a:ext cx="321925" cy="310900"/>
          </a:xfrm>
          <a:custGeom>
            <a:avLst/>
            <a:gdLst/>
            <a:ahLst/>
            <a:cxnLst/>
            <a:rect l="l" t="t" r="r" b="b"/>
            <a:pathLst>
              <a:path w="12877" h="12436" extrusionOk="0">
                <a:moveTo>
                  <a:pt x="5600" y="919"/>
                </a:moveTo>
                <a:cubicBezTo>
                  <a:pt x="6011" y="919"/>
                  <a:pt x="6242" y="1617"/>
                  <a:pt x="6272" y="1936"/>
                </a:cubicBezTo>
                <a:cubicBezTo>
                  <a:pt x="6338" y="2503"/>
                  <a:pt x="6338" y="3104"/>
                  <a:pt x="6272" y="3671"/>
                </a:cubicBezTo>
                <a:cubicBezTo>
                  <a:pt x="6205" y="4449"/>
                  <a:pt x="6019" y="5228"/>
                  <a:pt x="5725" y="5967"/>
                </a:cubicBezTo>
                <a:lnTo>
                  <a:pt x="5725" y="5967"/>
                </a:lnTo>
                <a:cubicBezTo>
                  <a:pt x="5713" y="5987"/>
                  <a:pt x="5702" y="6006"/>
                  <a:pt x="5690" y="6025"/>
                </a:cubicBezTo>
                <a:lnTo>
                  <a:pt x="5690" y="6025"/>
                </a:lnTo>
                <a:cubicBezTo>
                  <a:pt x="5502" y="5836"/>
                  <a:pt x="5353" y="5627"/>
                  <a:pt x="5236" y="5403"/>
                </a:cubicBezTo>
                <a:lnTo>
                  <a:pt x="5236" y="5403"/>
                </a:lnTo>
                <a:cubicBezTo>
                  <a:pt x="5163" y="4899"/>
                  <a:pt x="5042" y="4402"/>
                  <a:pt x="4856" y="3932"/>
                </a:cubicBezTo>
                <a:lnTo>
                  <a:pt x="4856" y="3932"/>
                </a:lnTo>
                <a:cubicBezTo>
                  <a:pt x="4843" y="3756"/>
                  <a:pt x="4837" y="3579"/>
                  <a:pt x="4837" y="3404"/>
                </a:cubicBezTo>
                <a:cubicBezTo>
                  <a:pt x="4837" y="2803"/>
                  <a:pt x="4704" y="1302"/>
                  <a:pt x="5404" y="969"/>
                </a:cubicBezTo>
                <a:cubicBezTo>
                  <a:pt x="5473" y="934"/>
                  <a:pt x="5539" y="919"/>
                  <a:pt x="5600" y="919"/>
                </a:cubicBezTo>
                <a:close/>
                <a:moveTo>
                  <a:pt x="2127" y="2545"/>
                </a:moveTo>
                <a:cubicBezTo>
                  <a:pt x="2894" y="2545"/>
                  <a:pt x="3611" y="3480"/>
                  <a:pt x="3917" y="4097"/>
                </a:cubicBezTo>
                <a:lnTo>
                  <a:pt x="3917" y="4097"/>
                </a:lnTo>
                <a:cubicBezTo>
                  <a:pt x="3967" y="4686"/>
                  <a:pt x="4094" y="5263"/>
                  <a:pt x="4350" y="5780"/>
                </a:cubicBezTo>
                <a:lnTo>
                  <a:pt x="4350" y="5780"/>
                </a:lnTo>
                <a:cubicBezTo>
                  <a:pt x="4367" y="5914"/>
                  <a:pt x="4381" y="6048"/>
                  <a:pt x="4390" y="6182"/>
                </a:cubicBezTo>
                <a:lnTo>
                  <a:pt x="4390" y="6182"/>
                </a:lnTo>
                <a:cubicBezTo>
                  <a:pt x="4175" y="6257"/>
                  <a:pt x="3964" y="6291"/>
                  <a:pt x="3758" y="6291"/>
                </a:cubicBezTo>
                <a:cubicBezTo>
                  <a:pt x="2917" y="6291"/>
                  <a:pt x="2175" y="5715"/>
                  <a:pt x="1735" y="4938"/>
                </a:cubicBezTo>
                <a:cubicBezTo>
                  <a:pt x="1401" y="4404"/>
                  <a:pt x="901" y="2937"/>
                  <a:pt x="1802" y="2603"/>
                </a:cubicBezTo>
                <a:cubicBezTo>
                  <a:pt x="1910" y="2563"/>
                  <a:pt x="2019" y="2545"/>
                  <a:pt x="2127" y="2545"/>
                </a:cubicBezTo>
                <a:close/>
                <a:moveTo>
                  <a:pt x="10594" y="3135"/>
                </a:moveTo>
                <a:cubicBezTo>
                  <a:pt x="10768" y="3135"/>
                  <a:pt x="10931" y="3176"/>
                  <a:pt x="11075" y="3270"/>
                </a:cubicBezTo>
                <a:cubicBezTo>
                  <a:pt x="11542" y="3571"/>
                  <a:pt x="11442" y="4338"/>
                  <a:pt x="11275" y="4805"/>
                </a:cubicBezTo>
                <a:cubicBezTo>
                  <a:pt x="11042" y="5338"/>
                  <a:pt x="10641" y="5772"/>
                  <a:pt x="10141" y="6072"/>
                </a:cubicBezTo>
                <a:cubicBezTo>
                  <a:pt x="9361" y="6563"/>
                  <a:pt x="8432" y="6681"/>
                  <a:pt x="7513" y="6695"/>
                </a:cubicBezTo>
                <a:lnTo>
                  <a:pt x="7513" y="6695"/>
                </a:lnTo>
                <a:cubicBezTo>
                  <a:pt x="7183" y="6649"/>
                  <a:pt x="6844" y="6634"/>
                  <a:pt x="6505" y="6634"/>
                </a:cubicBezTo>
                <a:cubicBezTo>
                  <a:pt x="6485" y="6634"/>
                  <a:pt x="6465" y="6634"/>
                  <a:pt x="6444" y="6634"/>
                </a:cubicBezTo>
                <a:lnTo>
                  <a:pt x="6444" y="6634"/>
                </a:lnTo>
                <a:cubicBezTo>
                  <a:pt x="6448" y="6627"/>
                  <a:pt x="6451" y="6620"/>
                  <a:pt x="6454" y="6612"/>
                </a:cubicBezTo>
                <a:lnTo>
                  <a:pt x="6454" y="6612"/>
                </a:lnTo>
                <a:cubicBezTo>
                  <a:pt x="6891" y="5864"/>
                  <a:pt x="7447" y="5182"/>
                  <a:pt x="8073" y="4605"/>
                </a:cubicBezTo>
                <a:cubicBezTo>
                  <a:pt x="8573" y="4160"/>
                  <a:pt x="9723" y="3135"/>
                  <a:pt x="10594" y="3135"/>
                </a:cubicBezTo>
                <a:close/>
                <a:moveTo>
                  <a:pt x="6540" y="7614"/>
                </a:moveTo>
                <a:cubicBezTo>
                  <a:pt x="6696" y="7616"/>
                  <a:pt x="6853" y="7618"/>
                  <a:pt x="7009" y="7618"/>
                </a:cubicBezTo>
                <a:cubicBezTo>
                  <a:pt x="7109" y="7618"/>
                  <a:pt x="7208" y="7617"/>
                  <a:pt x="7307" y="7616"/>
                </a:cubicBezTo>
                <a:lnTo>
                  <a:pt x="7307" y="7616"/>
                </a:lnTo>
                <a:cubicBezTo>
                  <a:pt x="7800" y="7665"/>
                  <a:pt x="8279" y="7802"/>
                  <a:pt x="8673" y="8140"/>
                </a:cubicBezTo>
                <a:cubicBezTo>
                  <a:pt x="9240" y="8641"/>
                  <a:pt x="9440" y="9475"/>
                  <a:pt x="9174" y="10209"/>
                </a:cubicBezTo>
                <a:cubicBezTo>
                  <a:pt x="9048" y="10586"/>
                  <a:pt x="8684" y="10845"/>
                  <a:pt x="8279" y="10845"/>
                </a:cubicBezTo>
                <a:cubicBezTo>
                  <a:pt x="8255" y="10845"/>
                  <a:pt x="8231" y="10844"/>
                  <a:pt x="8206" y="10842"/>
                </a:cubicBezTo>
                <a:cubicBezTo>
                  <a:pt x="7739" y="10776"/>
                  <a:pt x="7539" y="10109"/>
                  <a:pt x="7372" y="9742"/>
                </a:cubicBezTo>
                <a:cubicBezTo>
                  <a:pt x="7052" y="9048"/>
                  <a:pt x="6775" y="8333"/>
                  <a:pt x="6540" y="7614"/>
                </a:cubicBezTo>
                <a:close/>
                <a:moveTo>
                  <a:pt x="4520" y="7290"/>
                </a:moveTo>
                <a:cubicBezTo>
                  <a:pt x="4587" y="7326"/>
                  <a:pt x="4659" y="7354"/>
                  <a:pt x="4737" y="7373"/>
                </a:cubicBezTo>
                <a:cubicBezTo>
                  <a:pt x="4772" y="7381"/>
                  <a:pt x="4807" y="7385"/>
                  <a:pt x="4841" y="7385"/>
                </a:cubicBezTo>
                <a:cubicBezTo>
                  <a:pt x="4946" y="7385"/>
                  <a:pt x="5045" y="7351"/>
                  <a:pt x="5128" y="7294"/>
                </a:cubicBezTo>
                <a:lnTo>
                  <a:pt x="5128" y="7294"/>
                </a:lnTo>
                <a:cubicBezTo>
                  <a:pt x="5147" y="7485"/>
                  <a:pt x="5281" y="7643"/>
                  <a:pt x="5447" y="7709"/>
                </a:cubicBezTo>
                <a:lnTo>
                  <a:pt x="5447" y="7709"/>
                </a:lnTo>
                <a:cubicBezTo>
                  <a:pt x="5420" y="8415"/>
                  <a:pt x="5227" y="9122"/>
                  <a:pt x="4904" y="9742"/>
                </a:cubicBezTo>
                <a:cubicBezTo>
                  <a:pt x="4737" y="10109"/>
                  <a:pt x="4504" y="10409"/>
                  <a:pt x="4237" y="10709"/>
                </a:cubicBezTo>
                <a:cubicBezTo>
                  <a:pt x="4062" y="10913"/>
                  <a:pt x="3659" y="11446"/>
                  <a:pt x="3338" y="11446"/>
                </a:cubicBezTo>
                <a:cubicBezTo>
                  <a:pt x="3290" y="11446"/>
                  <a:pt x="3245" y="11435"/>
                  <a:pt x="3203" y="11409"/>
                </a:cubicBezTo>
                <a:cubicBezTo>
                  <a:pt x="2869" y="11243"/>
                  <a:pt x="2836" y="10509"/>
                  <a:pt x="2836" y="10209"/>
                </a:cubicBezTo>
                <a:cubicBezTo>
                  <a:pt x="2836" y="9808"/>
                  <a:pt x="2936" y="9408"/>
                  <a:pt x="3103" y="9074"/>
                </a:cubicBezTo>
                <a:cubicBezTo>
                  <a:pt x="3479" y="8403"/>
                  <a:pt x="3963" y="7797"/>
                  <a:pt x="4520" y="7290"/>
                </a:cubicBezTo>
                <a:close/>
                <a:moveTo>
                  <a:pt x="5546" y="1"/>
                </a:moveTo>
                <a:cubicBezTo>
                  <a:pt x="5443" y="1"/>
                  <a:pt x="5340" y="12"/>
                  <a:pt x="5237" y="35"/>
                </a:cubicBezTo>
                <a:cubicBezTo>
                  <a:pt x="4173" y="294"/>
                  <a:pt x="3977" y="1521"/>
                  <a:pt x="3922" y="2496"/>
                </a:cubicBezTo>
                <a:lnTo>
                  <a:pt x="3922" y="2496"/>
                </a:lnTo>
                <a:cubicBezTo>
                  <a:pt x="3405" y="2006"/>
                  <a:pt x="2709" y="1609"/>
                  <a:pt x="2036" y="1609"/>
                </a:cubicBezTo>
                <a:cubicBezTo>
                  <a:pt x="1674" y="1609"/>
                  <a:pt x="1318" y="1724"/>
                  <a:pt x="1001" y="2003"/>
                </a:cubicBezTo>
                <a:cubicBezTo>
                  <a:pt x="0" y="2837"/>
                  <a:pt x="334" y="4438"/>
                  <a:pt x="901" y="5439"/>
                </a:cubicBezTo>
                <a:cubicBezTo>
                  <a:pt x="1421" y="6321"/>
                  <a:pt x="2310" y="7035"/>
                  <a:pt x="3297" y="7205"/>
                </a:cubicBezTo>
                <a:lnTo>
                  <a:pt x="3297" y="7205"/>
                </a:lnTo>
                <a:cubicBezTo>
                  <a:pt x="2731" y="7808"/>
                  <a:pt x="2251" y="8488"/>
                  <a:pt x="2035" y="9308"/>
                </a:cubicBezTo>
                <a:cubicBezTo>
                  <a:pt x="1768" y="10242"/>
                  <a:pt x="1835" y="11776"/>
                  <a:pt x="2836" y="12310"/>
                </a:cubicBezTo>
                <a:cubicBezTo>
                  <a:pt x="2984" y="12397"/>
                  <a:pt x="3137" y="12435"/>
                  <a:pt x="3291" y="12435"/>
                </a:cubicBezTo>
                <a:cubicBezTo>
                  <a:pt x="4144" y="12435"/>
                  <a:pt x="5042" y="11264"/>
                  <a:pt x="5438" y="10642"/>
                </a:cubicBezTo>
                <a:cubicBezTo>
                  <a:pt x="5725" y="10197"/>
                  <a:pt x="5944" y="9721"/>
                  <a:pt x="6095" y="9227"/>
                </a:cubicBezTo>
                <a:lnTo>
                  <a:pt x="6095" y="9227"/>
                </a:lnTo>
                <a:cubicBezTo>
                  <a:pt x="6120" y="9287"/>
                  <a:pt x="6146" y="9348"/>
                  <a:pt x="6171" y="9408"/>
                </a:cubicBezTo>
                <a:cubicBezTo>
                  <a:pt x="6372" y="10008"/>
                  <a:pt x="6672" y="10609"/>
                  <a:pt x="7039" y="11176"/>
                </a:cubicBezTo>
                <a:cubicBezTo>
                  <a:pt x="7372" y="11592"/>
                  <a:pt x="7815" y="11778"/>
                  <a:pt x="8262" y="11778"/>
                </a:cubicBezTo>
                <a:cubicBezTo>
                  <a:pt x="8889" y="11778"/>
                  <a:pt x="9524" y="11413"/>
                  <a:pt x="9874" y="10809"/>
                </a:cubicBezTo>
                <a:cubicBezTo>
                  <a:pt x="10408" y="9842"/>
                  <a:pt x="10274" y="8641"/>
                  <a:pt x="9574" y="7774"/>
                </a:cubicBezTo>
                <a:cubicBezTo>
                  <a:pt x="9468" y="7638"/>
                  <a:pt x="9354" y="7518"/>
                  <a:pt x="9233" y="7412"/>
                </a:cubicBezTo>
                <a:lnTo>
                  <a:pt x="9233" y="7412"/>
                </a:lnTo>
                <a:cubicBezTo>
                  <a:pt x="9892" y="7257"/>
                  <a:pt x="10518" y="6990"/>
                  <a:pt x="11075" y="6539"/>
                </a:cubicBezTo>
                <a:cubicBezTo>
                  <a:pt x="12076" y="5705"/>
                  <a:pt x="12876" y="3971"/>
                  <a:pt x="11909" y="2803"/>
                </a:cubicBezTo>
                <a:cubicBezTo>
                  <a:pt x="11558" y="2373"/>
                  <a:pt x="11118" y="2208"/>
                  <a:pt x="10652" y="2208"/>
                </a:cubicBezTo>
                <a:cubicBezTo>
                  <a:pt x="9747" y="2208"/>
                  <a:pt x="8745" y="2830"/>
                  <a:pt x="8106" y="3337"/>
                </a:cubicBezTo>
                <a:cubicBezTo>
                  <a:pt x="7769" y="3594"/>
                  <a:pt x="7448" y="3873"/>
                  <a:pt x="7147" y="4171"/>
                </a:cubicBezTo>
                <a:lnTo>
                  <a:pt x="7147" y="4171"/>
                </a:lnTo>
                <a:cubicBezTo>
                  <a:pt x="7208" y="3742"/>
                  <a:pt x="7239" y="3307"/>
                  <a:pt x="7239" y="2870"/>
                </a:cubicBezTo>
                <a:cubicBezTo>
                  <a:pt x="7239" y="2136"/>
                  <a:pt x="7239" y="1336"/>
                  <a:pt x="6839" y="735"/>
                </a:cubicBezTo>
                <a:cubicBezTo>
                  <a:pt x="6534" y="265"/>
                  <a:pt x="6046" y="1"/>
                  <a:pt x="554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705" name="Google Shape;705;p17"/>
          <p:cNvGrpSpPr/>
          <p:nvPr/>
        </p:nvGrpSpPr>
        <p:grpSpPr>
          <a:xfrm>
            <a:off x="224750" y="2606563"/>
            <a:ext cx="311900" cy="314700"/>
            <a:chOff x="8571050" y="1873050"/>
            <a:chExt cx="311900" cy="314700"/>
          </a:xfrm>
        </p:grpSpPr>
        <p:sp>
          <p:nvSpPr>
            <p:cNvPr id="706" name="Google Shape;706;p17"/>
            <p:cNvSpPr/>
            <p:nvPr/>
          </p:nvSpPr>
          <p:spPr>
            <a:xfrm>
              <a:off x="8571050" y="1873050"/>
              <a:ext cx="311900" cy="314700"/>
            </a:xfrm>
            <a:custGeom>
              <a:avLst/>
              <a:gdLst/>
              <a:ahLst/>
              <a:cxnLst/>
              <a:rect l="l" t="t" r="r" b="b"/>
              <a:pathLst>
                <a:path w="12476" h="12588" extrusionOk="0">
                  <a:moveTo>
                    <a:pt x="6515" y="929"/>
                  </a:moveTo>
                  <a:cubicBezTo>
                    <a:pt x="7071" y="929"/>
                    <a:pt x="7622" y="1043"/>
                    <a:pt x="8139" y="1298"/>
                  </a:cubicBezTo>
                  <a:cubicBezTo>
                    <a:pt x="8210" y="1327"/>
                    <a:pt x="8279" y="1340"/>
                    <a:pt x="8345" y="1340"/>
                  </a:cubicBezTo>
                  <a:cubicBezTo>
                    <a:pt x="8479" y="1340"/>
                    <a:pt x="8599" y="1286"/>
                    <a:pt x="8691" y="1204"/>
                  </a:cubicBezTo>
                  <a:lnTo>
                    <a:pt x="8691" y="1204"/>
                  </a:lnTo>
                  <a:cubicBezTo>
                    <a:pt x="8751" y="1239"/>
                    <a:pt x="8804" y="1285"/>
                    <a:pt x="8873" y="1331"/>
                  </a:cubicBezTo>
                  <a:cubicBezTo>
                    <a:pt x="9107" y="1498"/>
                    <a:pt x="9307" y="1665"/>
                    <a:pt x="9507" y="1865"/>
                  </a:cubicBezTo>
                  <a:cubicBezTo>
                    <a:pt x="9907" y="2265"/>
                    <a:pt x="10241" y="2699"/>
                    <a:pt x="10508" y="3166"/>
                  </a:cubicBezTo>
                  <a:cubicBezTo>
                    <a:pt x="11108" y="4267"/>
                    <a:pt x="11408" y="5468"/>
                    <a:pt x="11442" y="6735"/>
                  </a:cubicBezTo>
                  <a:cubicBezTo>
                    <a:pt x="11475" y="7936"/>
                    <a:pt x="11442" y="9404"/>
                    <a:pt x="10508" y="10304"/>
                  </a:cubicBezTo>
                  <a:cubicBezTo>
                    <a:pt x="9674" y="11038"/>
                    <a:pt x="8640" y="11505"/>
                    <a:pt x="7539" y="11605"/>
                  </a:cubicBezTo>
                  <a:cubicBezTo>
                    <a:pt x="7275" y="11644"/>
                    <a:pt x="7012" y="11662"/>
                    <a:pt x="6751" y="11662"/>
                  </a:cubicBezTo>
                  <a:cubicBezTo>
                    <a:pt x="4966" y="11662"/>
                    <a:pt x="3287" y="10784"/>
                    <a:pt x="2268" y="9270"/>
                  </a:cubicBezTo>
                  <a:cubicBezTo>
                    <a:pt x="1101" y="7569"/>
                    <a:pt x="1034" y="5368"/>
                    <a:pt x="2035" y="3566"/>
                  </a:cubicBezTo>
                  <a:cubicBezTo>
                    <a:pt x="2924" y="2093"/>
                    <a:pt x="4742" y="929"/>
                    <a:pt x="6515" y="929"/>
                  </a:cubicBezTo>
                  <a:close/>
                  <a:moveTo>
                    <a:pt x="6555" y="0"/>
                  </a:moveTo>
                  <a:cubicBezTo>
                    <a:pt x="4670" y="0"/>
                    <a:pt x="2774" y="1021"/>
                    <a:pt x="1635" y="2499"/>
                  </a:cubicBezTo>
                  <a:cubicBezTo>
                    <a:pt x="100" y="4567"/>
                    <a:pt x="0" y="7336"/>
                    <a:pt x="1334" y="9537"/>
                  </a:cubicBezTo>
                  <a:cubicBezTo>
                    <a:pt x="2520" y="11456"/>
                    <a:pt x="4636" y="12587"/>
                    <a:pt x="6855" y="12587"/>
                  </a:cubicBezTo>
                  <a:cubicBezTo>
                    <a:pt x="7259" y="12587"/>
                    <a:pt x="7667" y="12550"/>
                    <a:pt x="8073" y="12473"/>
                  </a:cubicBezTo>
                  <a:cubicBezTo>
                    <a:pt x="9407" y="12239"/>
                    <a:pt x="10641" y="11539"/>
                    <a:pt x="11542" y="10505"/>
                  </a:cubicBezTo>
                  <a:cubicBezTo>
                    <a:pt x="12476" y="9337"/>
                    <a:pt x="12442" y="7469"/>
                    <a:pt x="12309" y="6035"/>
                  </a:cubicBezTo>
                  <a:cubicBezTo>
                    <a:pt x="12209" y="4434"/>
                    <a:pt x="11608" y="2866"/>
                    <a:pt x="10574" y="1632"/>
                  </a:cubicBezTo>
                  <a:cubicBezTo>
                    <a:pt x="10074" y="1031"/>
                    <a:pt x="9507" y="531"/>
                    <a:pt x="8806" y="197"/>
                  </a:cubicBezTo>
                  <a:cubicBezTo>
                    <a:pt x="8667" y="128"/>
                    <a:pt x="8499" y="91"/>
                    <a:pt x="8331" y="91"/>
                  </a:cubicBezTo>
                  <a:cubicBezTo>
                    <a:pt x="8179" y="91"/>
                    <a:pt x="8029" y="121"/>
                    <a:pt x="7902" y="185"/>
                  </a:cubicBezTo>
                  <a:lnTo>
                    <a:pt x="7902" y="185"/>
                  </a:lnTo>
                  <a:cubicBezTo>
                    <a:pt x="7461" y="59"/>
                    <a:pt x="7008" y="0"/>
                    <a:pt x="65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07" name="Google Shape;707;p17"/>
            <p:cNvSpPr/>
            <p:nvPr/>
          </p:nvSpPr>
          <p:spPr>
            <a:xfrm>
              <a:off x="8662775" y="1977975"/>
              <a:ext cx="28375" cy="42475"/>
            </a:xfrm>
            <a:custGeom>
              <a:avLst/>
              <a:gdLst/>
              <a:ahLst/>
              <a:cxnLst/>
              <a:rect l="l" t="t" r="r" b="b"/>
              <a:pathLst>
                <a:path w="1135" h="1699" extrusionOk="0">
                  <a:moveTo>
                    <a:pt x="617" y="0"/>
                  </a:moveTo>
                  <a:cubicBezTo>
                    <a:pt x="537" y="0"/>
                    <a:pt x="463" y="29"/>
                    <a:pt x="401" y="70"/>
                  </a:cubicBezTo>
                  <a:cubicBezTo>
                    <a:pt x="267" y="136"/>
                    <a:pt x="201" y="237"/>
                    <a:pt x="167" y="337"/>
                  </a:cubicBezTo>
                  <a:lnTo>
                    <a:pt x="145" y="437"/>
                  </a:lnTo>
                  <a:lnTo>
                    <a:pt x="145" y="437"/>
                  </a:lnTo>
                  <a:cubicBezTo>
                    <a:pt x="127" y="470"/>
                    <a:pt x="112" y="503"/>
                    <a:pt x="101" y="537"/>
                  </a:cubicBezTo>
                  <a:lnTo>
                    <a:pt x="0" y="1104"/>
                  </a:lnTo>
                  <a:cubicBezTo>
                    <a:pt x="0" y="1171"/>
                    <a:pt x="0" y="1237"/>
                    <a:pt x="0" y="1271"/>
                  </a:cubicBezTo>
                  <a:cubicBezTo>
                    <a:pt x="0" y="1337"/>
                    <a:pt x="34" y="1404"/>
                    <a:pt x="67" y="1471"/>
                  </a:cubicBezTo>
                  <a:cubicBezTo>
                    <a:pt x="159" y="1608"/>
                    <a:pt x="313" y="1698"/>
                    <a:pt x="476" y="1698"/>
                  </a:cubicBezTo>
                  <a:cubicBezTo>
                    <a:pt x="551" y="1698"/>
                    <a:pt x="628" y="1679"/>
                    <a:pt x="701" y="1638"/>
                  </a:cubicBezTo>
                  <a:cubicBezTo>
                    <a:pt x="801" y="1571"/>
                    <a:pt x="901" y="1471"/>
                    <a:pt x="934" y="1337"/>
                  </a:cubicBezTo>
                  <a:cubicBezTo>
                    <a:pt x="968" y="1104"/>
                    <a:pt x="1035" y="837"/>
                    <a:pt x="1101" y="603"/>
                  </a:cubicBezTo>
                  <a:cubicBezTo>
                    <a:pt x="1135" y="470"/>
                    <a:pt x="1101" y="337"/>
                    <a:pt x="1035" y="237"/>
                  </a:cubicBezTo>
                  <a:cubicBezTo>
                    <a:pt x="968" y="136"/>
                    <a:pt x="868" y="36"/>
                    <a:pt x="768" y="36"/>
                  </a:cubicBezTo>
                  <a:cubicBezTo>
                    <a:pt x="717" y="11"/>
                    <a:pt x="666" y="0"/>
                    <a:pt x="6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08" name="Google Shape;708;p17"/>
            <p:cNvSpPr/>
            <p:nvPr/>
          </p:nvSpPr>
          <p:spPr>
            <a:xfrm>
              <a:off x="8738650" y="1982725"/>
              <a:ext cx="30900" cy="44550"/>
            </a:xfrm>
            <a:custGeom>
              <a:avLst/>
              <a:gdLst/>
              <a:ahLst/>
              <a:cxnLst/>
              <a:rect l="l" t="t" r="r" b="b"/>
              <a:pathLst>
                <a:path w="1236" h="1782" extrusionOk="0">
                  <a:moveTo>
                    <a:pt x="781" y="0"/>
                  </a:moveTo>
                  <a:cubicBezTo>
                    <a:pt x="697" y="0"/>
                    <a:pt x="599" y="31"/>
                    <a:pt x="501" y="80"/>
                  </a:cubicBezTo>
                  <a:cubicBezTo>
                    <a:pt x="469" y="102"/>
                    <a:pt x="440" y="127"/>
                    <a:pt x="414" y="154"/>
                  </a:cubicBezTo>
                  <a:lnTo>
                    <a:pt x="414" y="154"/>
                  </a:lnTo>
                  <a:cubicBezTo>
                    <a:pt x="321" y="194"/>
                    <a:pt x="232" y="289"/>
                    <a:pt x="201" y="413"/>
                  </a:cubicBezTo>
                  <a:cubicBezTo>
                    <a:pt x="168" y="680"/>
                    <a:pt x="101" y="947"/>
                    <a:pt x="34" y="1181"/>
                  </a:cubicBezTo>
                  <a:cubicBezTo>
                    <a:pt x="1" y="1314"/>
                    <a:pt x="34" y="1448"/>
                    <a:pt x="68" y="1548"/>
                  </a:cubicBezTo>
                  <a:cubicBezTo>
                    <a:pt x="134" y="1648"/>
                    <a:pt x="234" y="1748"/>
                    <a:pt x="368" y="1781"/>
                  </a:cubicBezTo>
                  <a:cubicBezTo>
                    <a:pt x="468" y="1781"/>
                    <a:pt x="601" y="1781"/>
                    <a:pt x="735" y="1714"/>
                  </a:cubicBezTo>
                  <a:cubicBezTo>
                    <a:pt x="835" y="1648"/>
                    <a:pt x="902" y="1548"/>
                    <a:pt x="935" y="1448"/>
                  </a:cubicBezTo>
                  <a:cubicBezTo>
                    <a:pt x="1035" y="1147"/>
                    <a:pt x="1135" y="880"/>
                    <a:pt x="1202" y="614"/>
                  </a:cubicBezTo>
                  <a:cubicBezTo>
                    <a:pt x="1235" y="480"/>
                    <a:pt x="1235" y="347"/>
                    <a:pt x="1168" y="247"/>
                  </a:cubicBezTo>
                  <a:cubicBezTo>
                    <a:pt x="1102" y="147"/>
                    <a:pt x="1002" y="47"/>
                    <a:pt x="868" y="13"/>
                  </a:cubicBezTo>
                  <a:cubicBezTo>
                    <a:pt x="841" y="4"/>
                    <a:pt x="812" y="0"/>
                    <a:pt x="7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09" name="Google Shape;709;p17"/>
            <p:cNvSpPr/>
            <p:nvPr/>
          </p:nvSpPr>
          <p:spPr>
            <a:xfrm>
              <a:off x="8636225" y="2044500"/>
              <a:ext cx="150825" cy="63025"/>
            </a:xfrm>
            <a:custGeom>
              <a:avLst/>
              <a:gdLst/>
              <a:ahLst/>
              <a:cxnLst/>
              <a:rect l="l" t="t" r="r" b="b"/>
              <a:pathLst>
                <a:path w="6033" h="2521" extrusionOk="0">
                  <a:moveTo>
                    <a:pt x="617" y="1"/>
                  </a:moveTo>
                  <a:cubicBezTo>
                    <a:pt x="314" y="1"/>
                    <a:pt x="1" y="262"/>
                    <a:pt x="162" y="644"/>
                  </a:cubicBezTo>
                  <a:cubicBezTo>
                    <a:pt x="362" y="1912"/>
                    <a:pt x="1696" y="2446"/>
                    <a:pt x="2830" y="2512"/>
                  </a:cubicBezTo>
                  <a:cubicBezTo>
                    <a:pt x="2931" y="2518"/>
                    <a:pt x="3031" y="2520"/>
                    <a:pt x="3131" y="2520"/>
                  </a:cubicBezTo>
                  <a:cubicBezTo>
                    <a:pt x="3663" y="2520"/>
                    <a:pt x="4188" y="2442"/>
                    <a:pt x="4665" y="2246"/>
                  </a:cubicBezTo>
                  <a:cubicBezTo>
                    <a:pt x="5232" y="2012"/>
                    <a:pt x="5666" y="1578"/>
                    <a:pt x="5933" y="1045"/>
                  </a:cubicBezTo>
                  <a:cubicBezTo>
                    <a:pt x="6033" y="811"/>
                    <a:pt x="5966" y="544"/>
                    <a:pt x="5766" y="411"/>
                  </a:cubicBezTo>
                  <a:cubicBezTo>
                    <a:pt x="5683" y="364"/>
                    <a:pt x="5592" y="341"/>
                    <a:pt x="5504" y="341"/>
                  </a:cubicBezTo>
                  <a:cubicBezTo>
                    <a:pt x="5345" y="341"/>
                    <a:pt x="5197" y="415"/>
                    <a:pt x="5132" y="544"/>
                  </a:cubicBezTo>
                  <a:cubicBezTo>
                    <a:pt x="4965" y="945"/>
                    <a:pt x="4665" y="1245"/>
                    <a:pt x="4298" y="1378"/>
                  </a:cubicBezTo>
                  <a:cubicBezTo>
                    <a:pt x="3937" y="1517"/>
                    <a:pt x="3552" y="1587"/>
                    <a:pt x="3164" y="1587"/>
                  </a:cubicBezTo>
                  <a:cubicBezTo>
                    <a:pt x="3086" y="1587"/>
                    <a:pt x="3008" y="1584"/>
                    <a:pt x="2930" y="1578"/>
                  </a:cubicBezTo>
                  <a:cubicBezTo>
                    <a:pt x="2163" y="1545"/>
                    <a:pt x="1196" y="1278"/>
                    <a:pt x="1062" y="378"/>
                  </a:cubicBezTo>
                  <a:cubicBezTo>
                    <a:pt x="1010" y="113"/>
                    <a:pt x="815" y="1"/>
                    <a:pt x="6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710" name="Google Shape;710;p17"/>
          <p:cNvGrpSpPr/>
          <p:nvPr/>
        </p:nvGrpSpPr>
        <p:grpSpPr>
          <a:xfrm rot="8927671" flipH="1">
            <a:off x="8286283" y="1017201"/>
            <a:ext cx="288970" cy="174347"/>
            <a:chOff x="4177750" y="2899175"/>
            <a:chExt cx="288975" cy="174350"/>
          </a:xfrm>
        </p:grpSpPr>
        <p:sp>
          <p:nvSpPr>
            <p:cNvPr id="711" name="Google Shape;711;p17"/>
            <p:cNvSpPr/>
            <p:nvPr/>
          </p:nvSpPr>
          <p:spPr>
            <a:xfrm>
              <a:off x="4177750" y="2920450"/>
              <a:ext cx="250650" cy="153075"/>
            </a:xfrm>
            <a:custGeom>
              <a:avLst/>
              <a:gdLst/>
              <a:ahLst/>
              <a:cxnLst/>
              <a:rect l="l" t="t" r="r" b="b"/>
              <a:pathLst>
                <a:path w="10026" h="6123" extrusionOk="0">
                  <a:moveTo>
                    <a:pt x="626" y="0"/>
                  </a:moveTo>
                  <a:cubicBezTo>
                    <a:pt x="321" y="0"/>
                    <a:pt x="0" y="351"/>
                    <a:pt x="183" y="718"/>
                  </a:cubicBezTo>
                  <a:cubicBezTo>
                    <a:pt x="1174" y="2864"/>
                    <a:pt x="2361" y="6123"/>
                    <a:pt x="5266" y="6123"/>
                  </a:cubicBezTo>
                  <a:cubicBezTo>
                    <a:pt x="5295" y="6123"/>
                    <a:pt x="5324" y="6122"/>
                    <a:pt x="5354" y="6122"/>
                  </a:cubicBezTo>
                  <a:cubicBezTo>
                    <a:pt x="8289" y="6055"/>
                    <a:pt x="9223" y="2853"/>
                    <a:pt x="9924" y="584"/>
                  </a:cubicBezTo>
                  <a:cubicBezTo>
                    <a:pt x="10026" y="237"/>
                    <a:pt x="9728" y="3"/>
                    <a:pt x="9444" y="3"/>
                  </a:cubicBezTo>
                  <a:cubicBezTo>
                    <a:pt x="9263" y="3"/>
                    <a:pt x="9088" y="97"/>
                    <a:pt x="9023" y="317"/>
                  </a:cubicBezTo>
                  <a:cubicBezTo>
                    <a:pt x="8656" y="1485"/>
                    <a:pt x="8356" y="2686"/>
                    <a:pt x="7689" y="3653"/>
                  </a:cubicBezTo>
                  <a:cubicBezTo>
                    <a:pt x="7122" y="4487"/>
                    <a:pt x="6221" y="5188"/>
                    <a:pt x="5187" y="5188"/>
                  </a:cubicBezTo>
                  <a:cubicBezTo>
                    <a:pt x="2785" y="5121"/>
                    <a:pt x="1785" y="2019"/>
                    <a:pt x="984" y="251"/>
                  </a:cubicBezTo>
                  <a:cubicBezTo>
                    <a:pt x="900" y="73"/>
                    <a:pt x="765" y="0"/>
                    <a:pt x="6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12" name="Google Shape;712;p17"/>
            <p:cNvSpPr/>
            <p:nvPr/>
          </p:nvSpPr>
          <p:spPr>
            <a:xfrm>
              <a:off x="4342725" y="2899175"/>
              <a:ext cx="124000" cy="79875"/>
            </a:xfrm>
            <a:custGeom>
              <a:avLst/>
              <a:gdLst/>
              <a:ahLst/>
              <a:cxnLst/>
              <a:rect l="l" t="t" r="r" b="b"/>
              <a:pathLst>
                <a:path w="4960" h="3195" extrusionOk="0">
                  <a:moveTo>
                    <a:pt x="2291" y="902"/>
                  </a:moveTo>
                  <a:lnTo>
                    <a:pt x="2291" y="902"/>
                  </a:lnTo>
                  <a:cubicBezTo>
                    <a:pt x="2291" y="902"/>
                    <a:pt x="2302" y="913"/>
                    <a:pt x="2315" y="928"/>
                  </a:cubicBezTo>
                  <a:lnTo>
                    <a:pt x="2315" y="928"/>
                  </a:lnTo>
                  <a:cubicBezTo>
                    <a:pt x="2302" y="923"/>
                    <a:pt x="2291" y="915"/>
                    <a:pt x="2291" y="902"/>
                  </a:cubicBezTo>
                  <a:close/>
                  <a:moveTo>
                    <a:pt x="2391" y="1"/>
                  </a:moveTo>
                  <a:cubicBezTo>
                    <a:pt x="2157" y="1"/>
                    <a:pt x="1924" y="68"/>
                    <a:pt x="1724" y="201"/>
                  </a:cubicBezTo>
                  <a:lnTo>
                    <a:pt x="523" y="835"/>
                  </a:lnTo>
                  <a:cubicBezTo>
                    <a:pt x="1" y="1082"/>
                    <a:pt x="271" y="1736"/>
                    <a:pt x="699" y="1736"/>
                  </a:cubicBezTo>
                  <a:cubicBezTo>
                    <a:pt x="790" y="1736"/>
                    <a:pt x="890" y="1706"/>
                    <a:pt x="990" y="1635"/>
                  </a:cubicBezTo>
                  <a:lnTo>
                    <a:pt x="2024" y="1102"/>
                  </a:lnTo>
                  <a:lnTo>
                    <a:pt x="2257" y="1002"/>
                  </a:lnTo>
                  <a:cubicBezTo>
                    <a:pt x="2276" y="1002"/>
                    <a:pt x="2316" y="981"/>
                    <a:pt x="2341" y="962"/>
                  </a:cubicBezTo>
                  <a:lnTo>
                    <a:pt x="2341" y="962"/>
                  </a:lnTo>
                  <a:cubicBezTo>
                    <a:pt x="2350" y="977"/>
                    <a:pt x="2357" y="991"/>
                    <a:pt x="2357" y="1002"/>
                  </a:cubicBezTo>
                  <a:lnTo>
                    <a:pt x="2558" y="1235"/>
                  </a:lnTo>
                  <a:lnTo>
                    <a:pt x="4125" y="3070"/>
                  </a:lnTo>
                  <a:cubicBezTo>
                    <a:pt x="4209" y="3153"/>
                    <a:pt x="4325" y="3195"/>
                    <a:pt x="4446" y="3195"/>
                  </a:cubicBezTo>
                  <a:cubicBezTo>
                    <a:pt x="4567" y="3195"/>
                    <a:pt x="4692" y="3153"/>
                    <a:pt x="4792" y="3070"/>
                  </a:cubicBezTo>
                  <a:cubicBezTo>
                    <a:pt x="4959" y="2870"/>
                    <a:pt x="4959" y="2569"/>
                    <a:pt x="4792" y="2403"/>
                  </a:cubicBezTo>
                  <a:cubicBezTo>
                    <a:pt x="4192" y="1702"/>
                    <a:pt x="3592" y="1002"/>
                    <a:pt x="2991" y="301"/>
                  </a:cubicBezTo>
                  <a:cubicBezTo>
                    <a:pt x="2858" y="134"/>
                    <a:pt x="2624" y="1"/>
                    <a:pt x="23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713" name="Google Shape;713;p17"/>
          <p:cNvGrpSpPr/>
          <p:nvPr/>
        </p:nvGrpSpPr>
        <p:grpSpPr>
          <a:xfrm>
            <a:off x="1709413" y="738500"/>
            <a:ext cx="581325" cy="169475"/>
            <a:chOff x="5393300" y="2420750"/>
            <a:chExt cx="581325" cy="169475"/>
          </a:xfrm>
        </p:grpSpPr>
        <p:sp>
          <p:nvSpPr>
            <p:cNvPr id="714" name="Google Shape;714;p17"/>
            <p:cNvSpPr/>
            <p:nvPr/>
          </p:nvSpPr>
          <p:spPr>
            <a:xfrm>
              <a:off x="5393300" y="2420750"/>
              <a:ext cx="581325" cy="169475"/>
            </a:xfrm>
            <a:custGeom>
              <a:avLst/>
              <a:gdLst/>
              <a:ahLst/>
              <a:cxnLst/>
              <a:rect l="l" t="t" r="r" b="b"/>
              <a:pathLst>
                <a:path w="23253" h="6779" extrusionOk="0">
                  <a:moveTo>
                    <a:pt x="13116" y="2293"/>
                  </a:moveTo>
                  <a:cubicBezTo>
                    <a:pt x="13135" y="2304"/>
                    <a:pt x="13154" y="2315"/>
                    <a:pt x="13172" y="2326"/>
                  </a:cubicBezTo>
                  <a:cubicBezTo>
                    <a:pt x="13906" y="2759"/>
                    <a:pt x="14573" y="3560"/>
                    <a:pt x="14440" y="4494"/>
                  </a:cubicBezTo>
                  <a:cubicBezTo>
                    <a:pt x="14374" y="4890"/>
                    <a:pt x="14133" y="5127"/>
                    <a:pt x="13834" y="5127"/>
                  </a:cubicBezTo>
                  <a:cubicBezTo>
                    <a:pt x="13679" y="5127"/>
                    <a:pt x="13509" y="5064"/>
                    <a:pt x="13339" y="4928"/>
                  </a:cubicBezTo>
                  <a:cubicBezTo>
                    <a:pt x="12972" y="4594"/>
                    <a:pt x="12772" y="4094"/>
                    <a:pt x="12805" y="3593"/>
                  </a:cubicBezTo>
                  <a:cubicBezTo>
                    <a:pt x="12791" y="3083"/>
                    <a:pt x="12907" y="2651"/>
                    <a:pt x="13116" y="2293"/>
                  </a:cubicBezTo>
                  <a:close/>
                  <a:moveTo>
                    <a:pt x="15863" y="0"/>
                  </a:moveTo>
                  <a:cubicBezTo>
                    <a:pt x="14729" y="0"/>
                    <a:pt x="13609" y="359"/>
                    <a:pt x="12840" y="1117"/>
                  </a:cubicBezTo>
                  <a:lnTo>
                    <a:pt x="12840" y="1117"/>
                  </a:lnTo>
                  <a:cubicBezTo>
                    <a:pt x="12235" y="894"/>
                    <a:pt x="11591" y="777"/>
                    <a:pt x="10991" y="777"/>
                  </a:cubicBezTo>
                  <a:cubicBezTo>
                    <a:pt x="10871" y="777"/>
                    <a:pt x="10753" y="782"/>
                    <a:pt x="10637" y="791"/>
                  </a:cubicBezTo>
                  <a:cubicBezTo>
                    <a:pt x="8969" y="958"/>
                    <a:pt x="7468" y="1725"/>
                    <a:pt x="5967" y="2359"/>
                  </a:cubicBezTo>
                  <a:cubicBezTo>
                    <a:pt x="4938" y="2762"/>
                    <a:pt x="3758" y="3165"/>
                    <a:pt x="2610" y="3165"/>
                  </a:cubicBezTo>
                  <a:cubicBezTo>
                    <a:pt x="2046" y="3165"/>
                    <a:pt x="1490" y="3068"/>
                    <a:pt x="963" y="2826"/>
                  </a:cubicBezTo>
                  <a:cubicBezTo>
                    <a:pt x="897" y="2797"/>
                    <a:pt x="831" y="2784"/>
                    <a:pt x="767" y="2784"/>
                  </a:cubicBezTo>
                  <a:cubicBezTo>
                    <a:pt x="322" y="2784"/>
                    <a:pt x="0" y="3427"/>
                    <a:pt x="496" y="3660"/>
                  </a:cubicBezTo>
                  <a:cubicBezTo>
                    <a:pt x="1196" y="3972"/>
                    <a:pt x="1906" y="4100"/>
                    <a:pt x="2617" y="4100"/>
                  </a:cubicBezTo>
                  <a:cubicBezTo>
                    <a:pt x="4108" y="4100"/>
                    <a:pt x="5600" y="3536"/>
                    <a:pt x="7001" y="2926"/>
                  </a:cubicBezTo>
                  <a:cubicBezTo>
                    <a:pt x="8283" y="2374"/>
                    <a:pt x="9697" y="1762"/>
                    <a:pt x="11088" y="1762"/>
                  </a:cubicBezTo>
                  <a:cubicBezTo>
                    <a:pt x="11476" y="1762"/>
                    <a:pt x="11863" y="1810"/>
                    <a:pt x="12244" y="1920"/>
                  </a:cubicBezTo>
                  <a:lnTo>
                    <a:pt x="12244" y="1920"/>
                  </a:lnTo>
                  <a:cubicBezTo>
                    <a:pt x="12088" y="2219"/>
                    <a:pt x="11972" y="2554"/>
                    <a:pt x="11905" y="2926"/>
                  </a:cubicBezTo>
                  <a:cubicBezTo>
                    <a:pt x="11704" y="3994"/>
                    <a:pt x="12038" y="5261"/>
                    <a:pt x="13039" y="5828"/>
                  </a:cubicBezTo>
                  <a:cubicBezTo>
                    <a:pt x="13313" y="5985"/>
                    <a:pt x="13584" y="6055"/>
                    <a:pt x="13839" y="6055"/>
                  </a:cubicBezTo>
                  <a:cubicBezTo>
                    <a:pt x="14667" y="6055"/>
                    <a:pt x="15323" y="5312"/>
                    <a:pt x="15374" y="4394"/>
                  </a:cubicBezTo>
                  <a:cubicBezTo>
                    <a:pt x="15459" y="3149"/>
                    <a:pt x="14759" y="2191"/>
                    <a:pt x="13778" y="1575"/>
                  </a:cubicBezTo>
                  <a:lnTo>
                    <a:pt x="13778" y="1575"/>
                  </a:lnTo>
                  <a:cubicBezTo>
                    <a:pt x="14376" y="1144"/>
                    <a:pt x="15176" y="939"/>
                    <a:pt x="15967" y="939"/>
                  </a:cubicBezTo>
                  <a:cubicBezTo>
                    <a:pt x="16407" y="939"/>
                    <a:pt x="16844" y="1002"/>
                    <a:pt x="17242" y="1125"/>
                  </a:cubicBezTo>
                  <a:cubicBezTo>
                    <a:pt x="18443" y="1592"/>
                    <a:pt x="19543" y="2326"/>
                    <a:pt x="20411" y="3293"/>
                  </a:cubicBezTo>
                  <a:cubicBezTo>
                    <a:pt x="21311" y="4160"/>
                    <a:pt x="22079" y="5161"/>
                    <a:pt x="22279" y="6429"/>
                  </a:cubicBezTo>
                  <a:cubicBezTo>
                    <a:pt x="22319" y="6673"/>
                    <a:pt x="22492" y="6779"/>
                    <a:pt x="22678" y="6779"/>
                  </a:cubicBezTo>
                  <a:cubicBezTo>
                    <a:pt x="22951" y="6779"/>
                    <a:pt x="23252" y="6552"/>
                    <a:pt x="23213" y="6195"/>
                  </a:cubicBezTo>
                  <a:cubicBezTo>
                    <a:pt x="22979" y="4828"/>
                    <a:pt x="22145" y="3693"/>
                    <a:pt x="21211" y="2726"/>
                  </a:cubicBezTo>
                  <a:cubicBezTo>
                    <a:pt x="20244" y="1725"/>
                    <a:pt x="19110" y="925"/>
                    <a:pt x="17875" y="391"/>
                  </a:cubicBezTo>
                  <a:cubicBezTo>
                    <a:pt x="17250" y="134"/>
                    <a:pt x="16554" y="0"/>
                    <a:pt x="158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15" name="Google Shape;715;p17"/>
            <p:cNvSpPr/>
            <p:nvPr/>
          </p:nvSpPr>
          <p:spPr>
            <a:xfrm>
              <a:off x="5395700" y="2435100"/>
              <a:ext cx="80900" cy="141375"/>
            </a:xfrm>
            <a:custGeom>
              <a:avLst/>
              <a:gdLst/>
              <a:ahLst/>
              <a:cxnLst/>
              <a:rect l="l" t="t" r="r" b="b"/>
              <a:pathLst>
                <a:path w="3236" h="5655" extrusionOk="0">
                  <a:moveTo>
                    <a:pt x="2715" y="1"/>
                  </a:moveTo>
                  <a:cubicBezTo>
                    <a:pt x="2594" y="1"/>
                    <a:pt x="2469" y="51"/>
                    <a:pt x="2368" y="151"/>
                  </a:cubicBezTo>
                  <a:lnTo>
                    <a:pt x="1068" y="1251"/>
                  </a:lnTo>
                  <a:cubicBezTo>
                    <a:pt x="701" y="1552"/>
                    <a:pt x="200" y="1885"/>
                    <a:pt x="100" y="2386"/>
                  </a:cubicBezTo>
                  <a:cubicBezTo>
                    <a:pt x="0" y="2919"/>
                    <a:pt x="334" y="3520"/>
                    <a:pt x="567" y="3987"/>
                  </a:cubicBezTo>
                  <a:cubicBezTo>
                    <a:pt x="834" y="4487"/>
                    <a:pt x="1134" y="4987"/>
                    <a:pt x="1468" y="5454"/>
                  </a:cubicBezTo>
                  <a:cubicBezTo>
                    <a:pt x="1558" y="5595"/>
                    <a:pt x="1697" y="5654"/>
                    <a:pt x="1838" y="5654"/>
                  </a:cubicBezTo>
                  <a:cubicBezTo>
                    <a:pt x="2165" y="5654"/>
                    <a:pt x="2501" y="5337"/>
                    <a:pt x="2268" y="4987"/>
                  </a:cubicBezTo>
                  <a:lnTo>
                    <a:pt x="2235" y="4987"/>
                  </a:lnTo>
                  <a:cubicBezTo>
                    <a:pt x="1968" y="4587"/>
                    <a:pt x="1735" y="4187"/>
                    <a:pt x="1501" y="3753"/>
                  </a:cubicBezTo>
                  <a:cubicBezTo>
                    <a:pt x="1368" y="3553"/>
                    <a:pt x="1268" y="3353"/>
                    <a:pt x="1168" y="3153"/>
                  </a:cubicBezTo>
                  <a:cubicBezTo>
                    <a:pt x="1068" y="2953"/>
                    <a:pt x="934" y="2753"/>
                    <a:pt x="1001" y="2586"/>
                  </a:cubicBezTo>
                  <a:cubicBezTo>
                    <a:pt x="1068" y="2386"/>
                    <a:pt x="1201" y="2319"/>
                    <a:pt x="1301" y="2252"/>
                  </a:cubicBezTo>
                  <a:lnTo>
                    <a:pt x="1835" y="1785"/>
                  </a:lnTo>
                  <a:lnTo>
                    <a:pt x="3036" y="784"/>
                  </a:lnTo>
                  <a:cubicBezTo>
                    <a:pt x="3236" y="618"/>
                    <a:pt x="3236" y="317"/>
                    <a:pt x="3036" y="151"/>
                  </a:cubicBezTo>
                  <a:cubicBezTo>
                    <a:pt x="2952" y="51"/>
                    <a:pt x="2835" y="1"/>
                    <a:pt x="27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CUSTOM_6">
    <p:spTree>
      <p:nvGrpSpPr>
        <p:cNvPr id="1" name="Shape 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8" name="Google Shape;808;p20"/>
          <p:cNvGrpSpPr/>
          <p:nvPr/>
        </p:nvGrpSpPr>
        <p:grpSpPr>
          <a:xfrm>
            <a:off x="95" y="25"/>
            <a:ext cx="9143969" cy="5143446"/>
            <a:chOff x="95" y="25"/>
            <a:chExt cx="9143969" cy="5143446"/>
          </a:xfrm>
        </p:grpSpPr>
        <p:sp>
          <p:nvSpPr>
            <p:cNvPr id="809" name="Google Shape;809;p20"/>
            <p:cNvSpPr/>
            <p:nvPr/>
          </p:nvSpPr>
          <p:spPr>
            <a:xfrm>
              <a:off x="95" y="484705"/>
              <a:ext cx="9143969" cy="13289"/>
            </a:xfrm>
            <a:custGeom>
              <a:avLst/>
              <a:gdLst/>
              <a:ahLst/>
              <a:cxnLst/>
              <a:rect l="l" t="t" r="r" b="b"/>
              <a:pathLst>
                <a:path w="63221" h="222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10" name="Google Shape;810;p20"/>
            <p:cNvSpPr/>
            <p:nvPr/>
          </p:nvSpPr>
          <p:spPr>
            <a:xfrm>
              <a:off x="95" y="677226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0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11" name="Google Shape;811;p20"/>
            <p:cNvSpPr/>
            <p:nvPr/>
          </p:nvSpPr>
          <p:spPr>
            <a:xfrm>
              <a:off x="95" y="869746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60"/>
                  </a:lnTo>
                  <a:lnTo>
                    <a:pt x="63221" y="260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12" name="Google Shape;812;p20"/>
            <p:cNvSpPr/>
            <p:nvPr/>
          </p:nvSpPr>
          <p:spPr>
            <a:xfrm>
              <a:off x="95" y="1064542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13" name="Google Shape;813;p20"/>
            <p:cNvSpPr/>
            <p:nvPr/>
          </p:nvSpPr>
          <p:spPr>
            <a:xfrm>
              <a:off x="95" y="1257062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1"/>
                  </a:moveTo>
                  <a:lnTo>
                    <a:pt x="1" y="223"/>
                  </a:lnTo>
                  <a:lnTo>
                    <a:pt x="63221" y="223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14" name="Google Shape;814;p20"/>
            <p:cNvSpPr/>
            <p:nvPr/>
          </p:nvSpPr>
          <p:spPr>
            <a:xfrm>
              <a:off x="95" y="1449643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15" name="Google Shape;815;p20"/>
            <p:cNvSpPr/>
            <p:nvPr/>
          </p:nvSpPr>
          <p:spPr>
            <a:xfrm>
              <a:off x="95" y="1642163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60"/>
                  </a:lnTo>
                  <a:lnTo>
                    <a:pt x="63221" y="260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16" name="Google Shape;816;p20"/>
            <p:cNvSpPr/>
            <p:nvPr/>
          </p:nvSpPr>
          <p:spPr>
            <a:xfrm>
              <a:off x="95" y="1834744"/>
              <a:ext cx="9143969" cy="15504"/>
            </a:xfrm>
            <a:custGeom>
              <a:avLst/>
              <a:gdLst/>
              <a:ahLst/>
              <a:cxnLst/>
              <a:rect l="l" t="t" r="r" b="b"/>
              <a:pathLst>
                <a:path w="63221" h="259" extrusionOk="0">
                  <a:moveTo>
                    <a:pt x="1" y="0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17" name="Google Shape;817;p20"/>
            <p:cNvSpPr/>
            <p:nvPr/>
          </p:nvSpPr>
          <p:spPr>
            <a:xfrm>
              <a:off x="95" y="2029479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1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18" name="Google Shape;818;p20"/>
            <p:cNvSpPr/>
            <p:nvPr/>
          </p:nvSpPr>
          <p:spPr>
            <a:xfrm>
              <a:off x="95" y="2222059"/>
              <a:ext cx="9143969" cy="13289"/>
            </a:xfrm>
            <a:custGeom>
              <a:avLst/>
              <a:gdLst/>
              <a:ahLst/>
              <a:cxnLst/>
              <a:rect l="l" t="t" r="r" b="b"/>
              <a:pathLst>
                <a:path w="63221" h="222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19" name="Google Shape;819;p20"/>
            <p:cNvSpPr/>
            <p:nvPr/>
          </p:nvSpPr>
          <p:spPr>
            <a:xfrm>
              <a:off x="95" y="2414580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0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20" name="Google Shape;820;p20"/>
            <p:cNvSpPr/>
            <p:nvPr/>
          </p:nvSpPr>
          <p:spPr>
            <a:xfrm>
              <a:off x="95" y="2607100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60"/>
                  </a:lnTo>
                  <a:lnTo>
                    <a:pt x="63221" y="260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21" name="Google Shape;821;p20"/>
            <p:cNvSpPr/>
            <p:nvPr/>
          </p:nvSpPr>
          <p:spPr>
            <a:xfrm>
              <a:off x="95" y="2801896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22" name="Google Shape;822;p20"/>
            <p:cNvSpPr/>
            <p:nvPr/>
          </p:nvSpPr>
          <p:spPr>
            <a:xfrm>
              <a:off x="95" y="2994416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1"/>
                  </a:moveTo>
                  <a:lnTo>
                    <a:pt x="1" y="223"/>
                  </a:lnTo>
                  <a:lnTo>
                    <a:pt x="63221" y="223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23" name="Google Shape;823;p20"/>
            <p:cNvSpPr/>
            <p:nvPr/>
          </p:nvSpPr>
          <p:spPr>
            <a:xfrm>
              <a:off x="95" y="3186997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24" name="Google Shape;824;p20"/>
            <p:cNvSpPr/>
            <p:nvPr/>
          </p:nvSpPr>
          <p:spPr>
            <a:xfrm>
              <a:off x="95" y="3379517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60"/>
                  </a:lnTo>
                  <a:lnTo>
                    <a:pt x="63221" y="260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25" name="Google Shape;825;p20"/>
            <p:cNvSpPr/>
            <p:nvPr/>
          </p:nvSpPr>
          <p:spPr>
            <a:xfrm>
              <a:off x="95" y="3572098"/>
              <a:ext cx="9143969" cy="15504"/>
            </a:xfrm>
            <a:custGeom>
              <a:avLst/>
              <a:gdLst/>
              <a:ahLst/>
              <a:cxnLst/>
              <a:rect l="l" t="t" r="r" b="b"/>
              <a:pathLst>
                <a:path w="63221" h="259" extrusionOk="0">
                  <a:moveTo>
                    <a:pt x="1" y="0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26" name="Google Shape;826;p20"/>
            <p:cNvSpPr/>
            <p:nvPr/>
          </p:nvSpPr>
          <p:spPr>
            <a:xfrm>
              <a:off x="95" y="3764618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27" name="Google Shape;827;p20"/>
            <p:cNvSpPr/>
            <p:nvPr/>
          </p:nvSpPr>
          <p:spPr>
            <a:xfrm>
              <a:off x="95" y="3959413"/>
              <a:ext cx="9143969" cy="13289"/>
            </a:xfrm>
            <a:custGeom>
              <a:avLst/>
              <a:gdLst/>
              <a:ahLst/>
              <a:cxnLst/>
              <a:rect l="l" t="t" r="r" b="b"/>
              <a:pathLst>
                <a:path w="63221" h="222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28" name="Google Shape;828;p20"/>
            <p:cNvSpPr/>
            <p:nvPr/>
          </p:nvSpPr>
          <p:spPr>
            <a:xfrm>
              <a:off x="95" y="4151934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1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29" name="Google Shape;829;p20"/>
            <p:cNvSpPr/>
            <p:nvPr/>
          </p:nvSpPr>
          <p:spPr>
            <a:xfrm>
              <a:off x="95" y="4344454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60"/>
                  </a:lnTo>
                  <a:lnTo>
                    <a:pt x="63221" y="260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30" name="Google Shape;830;p20"/>
            <p:cNvSpPr/>
            <p:nvPr/>
          </p:nvSpPr>
          <p:spPr>
            <a:xfrm>
              <a:off x="95" y="4537035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0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31" name="Google Shape;831;p20"/>
            <p:cNvSpPr/>
            <p:nvPr/>
          </p:nvSpPr>
          <p:spPr>
            <a:xfrm>
              <a:off x="95" y="4731770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1"/>
                  </a:moveTo>
                  <a:lnTo>
                    <a:pt x="1" y="223"/>
                  </a:lnTo>
                  <a:lnTo>
                    <a:pt x="63221" y="223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32" name="Google Shape;832;p20"/>
            <p:cNvSpPr/>
            <p:nvPr/>
          </p:nvSpPr>
          <p:spPr>
            <a:xfrm>
              <a:off x="95" y="4924351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33" name="Google Shape;833;p20"/>
            <p:cNvSpPr/>
            <p:nvPr/>
          </p:nvSpPr>
          <p:spPr>
            <a:xfrm>
              <a:off x="704325" y="25"/>
              <a:ext cx="17779" cy="5143446"/>
            </a:xfrm>
            <a:custGeom>
              <a:avLst/>
              <a:gdLst/>
              <a:ahLst/>
              <a:cxnLst/>
              <a:rect l="l" t="t" r="r" b="b"/>
              <a:pathLst>
                <a:path w="297" h="85921" extrusionOk="0">
                  <a:moveTo>
                    <a:pt x="1" y="0"/>
                  </a:moveTo>
                  <a:lnTo>
                    <a:pt x="1" y="85920"/>
                  </a:lnTo>
                  <a:lnTo>
                    <a:pt x="296" y="85920"/>
                  </a:lnTo>
                  <a:lnTo>
                    <a:pt x="29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834" name="Google Shape;834;p20"/>
          <p:cNvSpPr txBox="1">
            <a:spLocks noGrp="1"/>
          </p:cNvSpPr>
          <p:nvPr>
            <p:ph type="title"/>
          </p:nvPr>
        </p:nvSpPr>
        <p:spPr>
          <a:xfrm flipH="1">
            <a:off x="3102450" y="3160800"/>
            <a:ext cx="4499100" cy="40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4300"/>
              <a:buNone/>
              <a:defRPr sz="3100" b="1">
                <a:highlight>
                  <a:schemeClr val="dk2"/>
                </a:highlight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9pPr>
          </a:lstStyle>
          <a:p/>
        </p:txBody>
      </p:sp>
      <p:sp>
        <p:nvSpPr>
          <p:cNvPr id="835" name="Google Shape;835;p20"/>
          <p:cNvSpPr txBox="1">
            <a:spLocks noGrp="1"/>
          </p:cNvSpPr>
          <p:nvPr>
            <p:ph type="subTitle" idx="1"/>
          </p:nvPr>
        </p:nvSpPr>
        <p:spPr>
          <a:xfrm flipH="1">
            <a:off x="1542200" y="1274700"/>
            <a:ext cx="5101200" cy="158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6" name="Google Shape;836;p20"/>
          <p:cNvSpPr/>
          <p:nvPr/>
        </p:nvSpPr>
        <p:spPr>
          <a:xfrm flipH="1">
            <a:off x="4251755" y="4493450"/>
            <a:ext cx="109275" cy="114525"/>
          </a:xfrm>
          <a:custGeom>
            <a:avLst/>
            <a:gdLst/>
            <a:ahLst/>
            <a:cxnLst/>
            <a:rect l="l" t="t" r="r" b="b"/>
            <a:pathLst>
              <a:path w="4371" h="4581" extrusionOk="0">
                <a:moveTo>
                  <a:pt x="1702" y="1062"/>
                </a:moveTo>
                <a:cubicBezTo>
                  <a:pt x="1780" y="1119"/>
                  <a:pt x="1875" y="1151"/>
                  <a:pt x="1969" y="1151"/>
                </a:cubicBezTo>
                <a:lnTo>
                  <a:pt x="2002" y="1151"/>
                </a:lnTo>
                <a:lnTo>
                  <a:pt x="2102" y="1185"/>
                </a:lnTo>
                <a:cubicBezTo>
                  <a:pt x="2169" y="1185"/>
                  <a:pt x="2236" y="1218"/>
                  <a:pt x="2336" y="1218"/>
                </a:cubicBezTo>
                <a:cubicBezTo>
                  <a:pt x="2436" y="1285"/>
                  <a:pt x="2569" y="1352"/>
                  <a:pt x="2670" y="1418"/>
                </a:cubicBezTo>
                <a:cubicBezTo>
                  <a:pt x="2770" y="1485"/>
                  <a:pt x="2870" y="1552"/>
                  <a:pt x="2936" y="1652"/>
                </a:cubicBezTo>
                <a:cubicBezTo>
                  <a:pt x="3003" y="1752"/>
                  <a:pt x="3070" y="1852"/>
                  <a:pt x="3137" y="1952"/>
                </a:cubicBezTo>
                <a:cubicBezTo>
                  <a:pt x="3170" y="1985"/>
                  <a:pt x="3170" y="2052"/>
                  <a:pt x="3203" y="2085"/>
                </a:cubicBezTo>
                <a:cubicBezTo>
                  <a:pt x="3203" y="2152"/>
                  <a:pt x="3237" y="2219"/>
                  <a:pt x="3237" y="2286"/>
                </a:cubicBezTo>
                <a:lnTo>
                  <a:pt x="3237" y="2319"/>
                </a:lnTo>
                <a:cubicBezTo>
                  <a:pt x="3237" y="2352"/>
                  <a:pt x="3237" y="2386"/>
                  <a:pt x="3237" y="2419"/>
                </a:cubicBezTo>
                <a:cubicBezTo>
                  <a:pt x="3237" y="2519"/>
                  <a:pt x="3237" y="2586"/>
                  <a:pt x="3237" y="2686"/>
                </a:cubicBezTo>
                <a:cubicBezTo>
                  <a:pt x="3237" y="2675"/>
                  <a:pt x="3236" y="2670"/>
                  <a:pt x="3234" y="2670"/>
                </a:cubicBezTo>
                <a:cubicBezTo>
                  <a:pt x="3227" y="2670"/>
                  <a:pt x="3203" y="2791"/>
                  <a:pt x="3203" y="2819"/>
                </a:cubicBezTo>
                <a:cubicBezTo>
                  <a:pt x="3203" y="2886"/>
                  <a:pt x="3170" y="2953"/>
                  <a:pt x="3137" y="2986"/>
                </a:cubicBezTo>
                <a:cubicBezTo>
                  <a:pt x="3146" y="2976"/>
                  <a:pt x="3150" y="2972"/>
                  <a:pt x="3151" y="2972"/>
                </a:cubicBezTo>
                <a:lnTo>
                  <a:pt x="3151" y="2972"/>
                </a:lnTo>
                <a:cubicBezTo>
                  <a:pt x="3153" y="2972"/>
                  <a:pt x="3137" y="2996"/>
                  <a:pt x="3137" y="3019"/>
                </a:cubicBezTo>
                <a:lnTo>
                  <a:pt x="3103" y="3119"/>
                </a:lnTo>
                <a:cubicBezTo>
                  <a:pt x="3070" y="3186"/>
                  <a:pt x="3036" y="3220"/>
                  <a:pt x="3003" y="3253"/>
                </a:cubicBezTo>
                <a:cubicBezTo>
                  <a:pt x="2936" y="3320"/>
                  <a:pt x="2903" y="3353"/>
                  <a:pt x="2836" y="3386"/>
                </a:cubicBezTo>
                <a:lnTo>
                  <a:pt x="2770" y="3453"/>
                </a:lnTo>
                <a:lnTo>
                  <a:pt x="2670" y="3520"/>
                </a:lnTo>
                <a:cubicBezTo>
                  <a:pt x="2603" y="3520"/>
                  <a:pt x="2536" y="3553"/>
                  <a:pt x="2469" y="3553"/>
                </a:cubicBezTo>
                <a:cubicBezTo>
                  <a:pt x="2469" y="3553"/>
                  <a:pt x="2395" y="3568"/>
                  <a:pt x="2366" y="3568"/>
                </a:cubicBezTo>
                <a:cubicBezTo>
                  <a:pt x="2351" y="3568"/>
                  <a:pt x="2347" y="3564"/>
                  <a:pt x="2369" y="3553"/>
                </a:cubicBezTo>
                <a:lnTo>
                  <a:pt x="2303" y="3553"/>
                </a:lnTo>
                <a:cubicBezTo>
                  <a:pt x="2286" y="3570"/>
                  <a:pt x="2261" y="3578"/>
                  <a:pt x="2232" y="3578"/>
                </a:cubicBezTo>
                <a:cubicBezTo>
                  <a:pt x="2203" y="3578"/>
                  <a:pt x="2169" y="3570"/>
                  <a:pt x="2136" y="3553"/>
                </a:cubicBezTo>
                <a:lnTo>
                  <a:pt x="2002" y="3553"/>
                </a:lnTo>
                <a:lnTo>
                  <a:pt x="1902" y="3520"/>
                </a:lnTo>
                <a:lnTo>
                  <a:pt x="1869" y="3520"/>
                </a:lnTo>
                <a:cubicBezTo>
                  <a:pt x="1369" y="3253"/>
                  <a:pt x="1068" y="2753"/>
                  <a:pt x="1068" y="2185"/>
                </a:cubicBezTo>
                <a:cubicBezTo>
                  <a:pt x="1068" y="1885"/>
                  <a:pt x="1168" y="1618"/>
                  <a:pt x="1335" y="1385"/>
                </a:cubicBezTo>
                <a:cubicBezTo>
                  <a:pt x="1437" y="1262"/>
                  <a:pt x="1565" y="1152"/>
                  <a:pt x="1702" y="1062"/>
                </a:cubicBezTo>
                <a:close/>
                <a:moveTo>
                  <a:pt x="1857" y="0"/>
                </a:moveTo>
                <a:cubicBezTo>
                  <a:pt x="1817" y="0"/>
                  <a:pt x="1776" y="6"/>
                  <a:pt x="1736" y="17"/>
                </a:cubicBezTo>
                <a:cubicBezTo>
                  <a:pt x="902" y="284"/>
                  <a:pt x="301" y="985"/>
                  <a:pt x="168" y="1852"/>
                </a:cubicBezTo>
                <a:cubicBezTo>
                  <a:pt x="1" y="2753"/>
                  <a:pt x="368" y="3687"/>
                  <a:pt x="1102" y="4254"/>
                </a:cubicBezTo>
                <a:cubicBezTo>
                  <a:pt x="1429" y="4472"/>
                  <a:pt x="1814" y="4581"/>
                  <a:pt x="2199" y="4581"/>
                </a:cubicBezTo>
                <a:cubicBezTo>
                  <a:pt x="2640" y="4581"/>
                  <a:pt x="3081" y="4438"/>
                  <a:pt x="3437" y="4154"/>
                </a:cubicBezTo>
                <a:cubicBezTo>
                  <a:pt x="4104" y="3620"/>
                  <a:pt x="4371" y="2719"/>
                  <a:pt x="4104" y="1885"/>
                </a:cubicBezTo>
                <a:cubicBezTo>
                  <a:pt x="3834" y="1046"/>
                  <a:pt x="3133" y="422"/>
                  <a:pt x="2268" y="256"/>
                </a:cubicBezTo>
                <a:lnTo>
                  <a:pt x="2268" y="256"/>
                </a:lnTo>
                <a:cubicBezTo>
                  <a:pt x="2188" y="93"/>
                  <a:pt x="2024" y="0"/>
                  <a:pt x="1857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837" name="Google Shape;837;p20"/>
          <p:cNvSpPr/>
          <p:nvPr/>
        </p:nvSpPr>
        <p:spPr>
          <a:xfrm flipH="1">
            <a:off x="7966980" y="4293263"/>
            <a:ext cx="85075" cy="80575"/>
          </a:xfrm>
          <a:custGeom>
            <a:avLst/>
            <a:gdLst/>
            <a:ahLst/>
            <a:cxnLst/>
            <a:rect l="l" t="t" r="r" b="b"/>
            <a:pathLst>
              <a:path w="3403" h="3223" extrusionOk="0">
                <a:moveTo>
                  <a:pt x="1950" y="1056"/>
                </a:moveTo>
                <a:cubicBezTo>
                  <a:pt x="1943" y="1056"/>
                  <a:pt x="1980" y="1071"/>
                  <a:pt x="2002" y="1071"/>
                </a:cubicBezTo>
                <a:cubicBezTo>
                  <a:pt x="1969" y="1060"/>
                  <a:pt x="1954" y="1056"/>
                  <a:pt x="1950" y="1056"/>
                </a:cubicBezTo>
                <a:close/>
                <a:moveTo>
                  <a:pt x="2178" y="2152"/>
                </a:moveTo>
                <a:cubicBezTo>
                  <a:pt x="2170" y="2158"/>
                  <a:pt x="2157" y="2168"/>
                  <a:pt x="2152" y="2174"/>
                </a:cubicBezTo>
                <a:lnTo>
                  <a:pt x="2152" y="2174"/>
                </a:lnTo>
                <a:cubicBezTo>
                  <a:pt x="2158" y="2172"/>
                  <a:pt x="2164" y="2172"/>
                  <a:pt x="2169" y="2172"/>
                </a:cubicBezTo>
                <a:lnTo>
                  <a:pt x="2178" y="2152"/>
                </a:lnTo>
                <a:close/>
                <a:moveTo>
                  <a:pt x="1450" y="2175"/>
                </a:moveTo>
                <a:lnTo>
                  <a:pt x="1450" y="2175"/>
                </a:lnTo>
                <a:cubicBezTo>
                  <a:pt x="1453" y="2175"/>
                  <a:pt x="1468" y="2183"/>
                  <a:pt x="1502" y="2205"/>
                </a:cubicBezTo>
                <a:cubicBezTo>
                  <a:pt x="1479" y="2205"/>
                  <a:pt x="1442" y="2175"/>
                  <a:pt x="1450" y="2175"/>
                </a:cubicBezTo>
                <a:close/>
                <a:moveTo>
                  <a:pt x="1635" y="971"/>
                </a:moveTo>
                <a:cubicBezTo>
                  <a:pt x="1702" y="971"/>
                  <a:pt x="1735" y="971"/>
                  <a:pt x="1802" y="1004"/>
                </a:cubicBezTo>
                <a:lnTo>
                  <a:pt x="1969" y="1038"/>
                </a:lnTo>
                <a:lnTo>
                  <a:pt x="2002" y="1071"/>
                </a:lnTo>
                <a:cubicBezTo>
                  <a:pt x="2069" y="1104"/>
                  <a:pt x="2102" y="1104"/>
                  <a:pt x="2135" y="1138"/>
                </a:cubicBezTo>
                <a:lnTo>
                  <a:pt x="2180" y="1160"/>
                </a:lnTo>
                <a:lnTo>
                  <a:pt x="2202" y="1204"/>
                </a:lnTo>
                <a:lnTo>
                  <a:pt x="2302" y="1304"/>
                </a:lnTo>
                <a:cubicBezTo>
                  <a:pt x="2302" y="1304"/>
                  <a:pt x="2283" y="1248"/>
                  <a:pt x="2288" y="1248"/>
                </a:cubicBezTo>
                <a:lnTo>
                  <a:pt x="2288" y="1248"/>
                </a:lnTo>
                <a:cubicBezTo>
                  <a:pt x="2290" y="1248"/>
                  <a:pt x="2294" y="1254"/>
                  <a:pt x="2302" y="1271"/>
                </a:cubicBezTo>
                <a:cubicBezTo>
                  <a:pt x="2302" y="1304"/>
                  <a:pt x="2336" y="1304"/>
                  <a:pt x="2336" y="1338"/>
                </a:cubicBezTo>
                <a:cubicBezTo>
                  <a:pt x="2336" y="1371"/>
                  <a:pt x="2336" y="1404"/>
                  <a:pt x="2369" y="1404"/>
                </a:cubicBezTo>
                <a:cubicBezTo>
                  <a:pt x="2373" y="1408"/>
                  <a:pt x="2375" y="1410"/>
                  <a:pt x="2377" y="1410"/>
                </a:cubicBezTo>
                <a:cubicBezTo>
                  <a:pt x="2386" y="1410"/>
                  <a:pt x="2359" y="1352"/>
                  <a:pt x="2359" y="1352"/>
                </a:cubicBezTo>
                <a:lnTo>
                  <a:pt x="2359" y="1352"/>
                </a:lnTo>
                <a:cubicBezTo>
                  <a:pt x="2359" y="1352"/>
                  <a:pt x="2362" y="1357"/>
                  <a:pt x="2369" y="1371"/>
                </a:cubicBezTo>
                <a:cubicBezTo>
                  <a:pt x="2402" y="1471"/>
                  <a:pt x="2402" y="1471"/>
                  <a:pt x="2402" y="1538"/>
                </a:cubicBezTo>
                <a:cubicBezTo>
                  <a:pt x="2402" y="1546"/>
                  <a:pt x="2402" y="1555"/>
                  <a:pt x="2402" y="1571"/>
                </a:cubicBezTo>
                <a:lnTo>
                  <a:pt x="2402" y="1705"/>
                </a:lnTo>
                <a:lnTo>
                  <a:pt x="2402" y="1771"/>
                </a:lnTo>
                <a:cubicBezTo>
                  <a:pt x="2402" y="1805"/>
                  <a:pt x="2369" y="1871"/>
                  <a:pt x="2369" y="1905"/>
                </a:cubicBezTo>
                <a:lnTo>
                  <a:pt x="2336" y="1972"/>
                </a:lnTo>
                <a:cubicBezTo>
                  <a:pt x="2336" y="2005"/>
                  <a:pt x="2269" y="2038"/>
                  <a:pt x="2269" y="2072"/>
                </a:cubicBezTo>
                <a:lnTo>
                  <a:pt x="2202" y="2105"/>
                </a:lnTo>
                <a:lnTo>
                  <a:pt x="2178" y="2152"/>
                </a:lnTo>
                <a:lnTo>
                  <a:pt x="2178" y="2152"/>
                </a:lnTo>
                <a:cubicBezTo>
                  <a:pt x="2182" y="2150"/>
                  <a:pt x="2186" y="2148"/>
                  <a:pt x="2187" y="2148"/>
                </a:cubicBezTo>
                <a:lnTo>
                  <a:pt x="2187" y="2148"/>
                </a:lnTo>
                <a:cubicBezTo>
                  <a:pt x="2190" y="2148"/>
                  <a:pt x="2186" y="2154"/>
                  <a:pt x="2169" y="2172"/>
                </a:cubicBezTo>
                <a:cubicBezTo>
                  <a:pt x="2159" y="2177"/>
                  <a:pt x="2153" y="2179"/>
                  <a:pt x="2151" y="2179"/>
                </a:cubicBezTo>
                <a:cubicBezTo>
                  <a:pt x="2149" y="2179"/>
                  <a:pt x="2149" y="2177"/>
                  <a:pt x="2152" y="2174"/>
                </a:cubicBezTo>
                <a:lnTo>
                  <a:pt x="2152" y="2174"/>
                </a:lnTo>
                <a:cubicBezTo>
                  <a:pt x="2116" y="2182"/>
                  <a:pt x="2064" y="2210"/>
                  <a:pt x="2035" y="2238"/>
                </a:cubicBezTo>
                <a:lnTo>
                  <a:pt x="1702" y="2238"/>
                </a:lnTo>
                <a:lnTo>
                  <a:pt x="1568" y="2205"/>
                </a:lnTo>
                <a:lnTo>
                  <a:pt x="1502" y="2205"/>
                </a:lnTo>
                <a:cubicBezTo>
                  <a:pt x="1468" y="2172"/>
                  <a:pt x="1402" y="2138"/>
                  <a:pt x="1368" y="2105"/>
                </a:cubicBezTo>
                <a:lnTo>
                  <a:pt x="1301" y="2072"/>
                </a:lnTo>
                <a:lnTo>
                  <a:pt x="1301" y="2072"/>
                </a:lnTo>
                <a:cubicBezTo>
                  <a:pt x="1301" y="2072"/>
                  <a:pt x="1301" y="2072"/>
                  <a:pt x="1301" y="2072"/>
                </a:cubicBezTo>
                <a:cubicBezTo>
                  <a:pt x="1268" y="2038"/>
                  <a:pt x="1235" y="2005"/>
                  <a:pt x="1201" y="1972"/>
                </a:cubicBezTo>
                <a:lnTo>
                  <a:pt x="1201" y="1938"/>
                </a:lnTo>
                <a:lnTo>
                  <a:pt x="1135" y="1805"/>
                </a:lnTo>
                <a:cubicBezTo>
                  <a:pt x="1101" y="1771"/>
                  <a:pt x="1101" y="1738"/>
                  <a:pt x="1068" y="1705"/>
                </a:cubicBezTo>
                <a:lnTo>
                  <a:pt x="1068" y="1638"/>
                </a:lnTo>
                <a:cubicBezTo>
                  <a:pt x="1068" y="1571"/>
                  <a:pt x="1068" y="1505"/>
                  <a:pt x="1068" y="1438"/>
                </a:cubicBezTo>
                <a:cubicBezTo>
                  <a:pt x="1101" y="1404"/>
                  <a:pt x="1101" y="1371"/>
                  <a:pt x="1068" y="1371"/>
                </a:cubicBezTo>
                <a:cubicBezTo>
                  <a:pt x="1068" y="1304"/>
                  <a:pt x="1101" y="1238"/>
                  <a:pt x="1135" y="1171"/>
                </a:cubicBezTo>
                <a:cubicBezTo>
                  <a:pt x="1135" y="1171"/>
                  <a:pt x="1135" y="1138"/>
                  <a:pt x="1168" y="1138"/>
                </a:cubicBezTo>
                <a:cubicBezTo>
                  <a:pt x="1168" y="1118"/>
                  <a:pt x="1168" y="1104"/>
                  <a:pt x="1168" y="1104"/>
                </a:cubicBezTo>
                <a:cubicBezTo>
                  <a:pt x="1201" y="1038"/>
                  <a:pt x="1235" y="1004"/>
                  <a:pt x="1268" y="971"/>
                </a:cubicBezTo>
                <a:close/>
                <a:moveTo>
                  <a:pt x="2084" y="2229"/>
                </a:moveTo>
                <a:cubicBezTo>
                  <a:pt x="2086" y="2229"/>
                  <a:pt x="2083" y="2231"/>
                  <a:pt x="2069" y="2238"/>
                </a:cubicBezTo>
                <a:lnTo>
                  <a:pt x="2052" y="2238"/>
                </a:lnTo>
                <a:cubicBezTo>
                  <a:pt x="2066" y="2234"/>
                  <a:pt x="2081" y="2229"/>
                  <a:pt x="2084" y="2229"/>
                </a:cubicBezTo>
                <a:close/>
                <a:moveTo>
                  <a:pt x="1340" y="1"/>
                </a:moveTo>
                <a:cubicBezTo>
                  <a:pt x="1305" y="1"/>
                  <a:pt x="1270" y="2"/>
                  <a:pt x="1235" y="3"/>
                </a:cubicBezTo>
                <a:cubicBezTo>
                  <a:pt x="1153" y="3"/>
                  <a:pt x="1077" y="26"/>
                  <a:pt x="1011" y="63"/>
                </a:cubicBezTo>
                <a:lnTo>
                  <a:pt x="1011" y="63"/>
                </a:lnTo>
                <a:cubicBezTo>
                  <a:pt x="1007" y="63"/>
                  <a:pt x="1003" y="63"/>
                  <a:pt x="999" y="63"/>
                </a:cubicBezTo>
                <a:cubicBezTo>
                  <a:pt x="890" y="63"/>
                  <a:pt x="774" y="104"/>
                  <a:pt x="668" y="204"/>
                </a:cubicBezTo>
                <a:lnTo>
                  <a:pt x="601" y="237"/>
                </a:lnTo>
                <a:cubicBezTo>
                  <a:pt x="167" y="704"/>
                  <a:pt x="1" y="1371"/>
                  <a:pt x="167" y="2005"/>
                </a:cubicBezTo>
                <a:cubicBezTo>
                  <a:pt x="376" y="2736"/>
                  <a:pt x="1056" y="3222"/>
                  <a:pt x="1790" y="3222"/>
                </a:cubicBezTo>
                <a:cubicBezTo>
                  <a:pt x="1993" y="3222"/>
                  <a:pt x="2200" y="3185"/>
                  <a:pt x="2402" y="3106"/>
                </a:cubicBezTo>
                <a:cubicBezTo>
                  <a:pt x="2669" y="2972"/>
                  <a:pt x="2936" y="2772"/>
                  <a:pt x="3103" y="2505"/>
                </a:cubicBezTo>
                <a:cubicBezTo>
                  <a:pt x="3403" y="1972"/>
                  <a:pt x="3403" y="1338"/>
                  <a:pt x="3103" y="837"/>
                </a:cubicBezTo>
                <a:cubicBezTo>
                  <a:pt x="2659" y="299"/>
                  <a:pt x="2005" y="1"/>
                  <a:pt x="134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838" name="Google Shape;838;p20"/>
          <p:cNvSpPr/>
          <p:nvPr/>
        </p:nvSpPr>
        <p:spPr>
          <a:xfrm flipH="1">
            <a:off x="6376917" y="773425"/>
            <a:ext cx="70900" cy="70825"/>
          </a:xfrm>
          <a:custGeom>
            <a:avLst/>
            <a:gdLst/>
            <a:ahLst/>
            <a:cxnLst/>
            <a:rect l="l" t="t" r="r" b="b"/>
            <a:pathLst>
              <a:path w="2836" h="2833" extrusionOk="0">
                <a:moveTo>
                  <a:pt x="958" y="1016"/>
                </a:moveTo>
                <a:cubicBezTo>
                  <a:pt x="951" y="1028"/>
                  <a:pt x="943" y="1033"/>
                  <a:pt x="939" y="1033"/>
                </a:cubicBezTo>
                <a:cubicBezTo>
                  <a:pt x="936" y="1033"/>
                  <a:pt x="939" y="1027"/>
                  <a:pt x="958" y="1016"/>
                </a:cubicBezTo>
                <a:close/>
                <a:moveTo>
                  <a:pt x="1201" y="1126"/>
                </a:moveTo>
                <a:cubicBezTo>
                  <a:pt x="1201" y="1126"/>
                  <a:pt x="1200" y="1138"/>
                  <a:pt x="1197" y="1153"/>
                </a:cubicBezTo>
                <a:lnTo>
                  <a:pt x="1197" y="1153"/>
                </a:lnTo>
                <a:cubicBezTo>
                  <a:pt x="1198" y="1150"/>
                  <a:pt x="1200" y="1147"/>
                  <a:pt x="1201" y="1144"/>
                </a:cubicBezTo>
                <a:cubicBezTo>
                  <a:pt x="1201" y="1131"/>
                  <a:pt x="1201" y="1126"/>
                  <a:pt x="1201" y="1126"/>
                </a:cubicBezTo>
                <a:close/>
                <a:moveTo>
                  <a:pt x="1197" y="1153"/>
                </a:moveTo>
                <a:cubicBezTo>
                  <a:pt x="1187" y="1174"/>
                  <a:pt x="1181" y="1191"/>
                  <a:pt x="1176" y="1208"/>
                </a:cubicBezTo>
                <a:lnTo>
                  <a:pt x="1176" y="1208"/>
                </a:lnTo>
                <a:cubicBezTo>
                  <a:pt x="1188" y="1199"/>
                  <a:pt x="1194" y="1173"/>
                  <a:pt x="1197" y="1153"/>
                </a:cubicBezTo>
                <a:close/>
                <a:moveTo>
                  <a:pt x="1826" y="1273"/>
                </a:moveTo>
                <a:cubicBezTo>
                  <a:pt x="1828" y="1291"/>
                  <a:pt x="1839" y="1306"/>
                  <a:pt x="1843" y="1306"/>
                </a:cubicBezTo>
                <a:cubicBezTo>
                  <a:pt x="1846" y="1306"/>
                  <a:pt x="1845" y="1299"/>
                  <a:pt x="1835" y="1278"/>
                </a:cubicBezTo>
                <a:lnTo>
                  <a:pt x="1826" y="1273"/>
                </a:lnTo>
                <a:close/>
                <a:moveTo>
                  <a:pt x="1316" y="1792"/>
                </a:moveTo>
                <a:cubicBezTo>
                  <a:pt x="1316" y="1792"/>
                  <a:pt x="1327" y="1802"/>
                  <a:pt x="1339" y="1812"/>
                </a:cubicBezTo>
                <a:lnTo>
                  <a:pt x="1339" y="1812"/>
                </a:lnTo>
                <a:cubicBezTo>
                  <a:pt x="1338" y="1812"/>
                  <a:pt x="1336" y="1812"/>
                  <a:pt x="1335" y="1812"/>
                </a:cubicBezTo>
                <a:cubicBezTo>
                  <a:pt x="1321" y="1797"/>
                  <a:pt x="1315" y="1792"/>
                  <a:pt x="1316" y="1792"/>
                </a:cubicBezTo>
                <a:close/>
                <a:moveTo>
                  <a:pt x="1835" y="1778"/>
                </a:moveTo>
                <a:lnTo>
                  <a:pt x="1835" y="1778"/>
                </a:lnTo>
                <a:cubicBezTo>
                  <a:pt x="1816" y="1797"/>
                  <a:pt x="1774" y="1817"/>
                  <a:pt x="1768" y="1817"/>
                </a:cubicBezTo>
                <a:cubicBezTo>
                  <a:pt x="1764" y="1817"/>
                  <a:pt x="1779" y="1806"/>
                  <a:pt x="1835" y="1778"/>
                </a:cubicBezTo>
                <a:close/>
                <a:moveTo>
                  <a:pt x="1270" y="945"/>
                </a:moveTo>
                <a:cubicBezTo>
                  <a:pt x="1303" y="947"/>
                  <a:pt x="1344" y="954"/>
                  <a:pt x="1368" y="978"/>
                </a:cubicBezTo>
                <a:lnTo>
                  <a:pt x="1435" y="978"/>
                </a:lnTo>
                <a:lnTo>
                  <a:pt x="1568" y="1078"/>
                </a:lnTo>
                <a:lnTo>
                  <a:pt x="1635" y="1111"/>
                </a:lnTo>
                <a:cubicBezTo>
                  <a:pt x="1702" y="1144"/>
                  <a:pt x="1735" y="1178"/>
                  <a:pt x="1768" y="1244"/>
                </a:cubicBezTo>
                <a:lnTo>
                  <a:pt x="1826" y="1273"/>
                </a:lnTo>
                <a:lnTo>
                  <a:pt x="1826" y="1273"/>
                </a:lnTo>
                <a:cubicBezTo>
                  <a:pt x="1825" y="1263"/>
                  <a:pt x="1827" y="1253"/>
                  <a:pt x="1835" y="1244"/>
                </a:cubicBezTo>
                <a:lnTo>
                  <a:pt x="1835" y="1244"/>
                </a:lnTo>
                <a:lnTo>
                  <a:pt x="1902" y="1378"/>
                </a:lnTo>
                <a:lnTo>
                  <a:pt x="1935" y="1445"/>
                </a:lnTo>
                <a:cubicBezTo>
                  <a:pt x="1935" y="1478"/>
                  <a:pt x="1935" y="1478"/>
                  <a:pt x="1935" y="1511"/>
                </a:cubicBezTo>
                <a:lnTo>
                  <a:pt x="1935" y="1611"/>
                </a:lnTo>
                <a:lnTo>
                  <a:pt x="1935" y="1645"/>
                </a:lnTo>
                <a:cubicBezTo>
                  <a:pt x="1935" y="1645"/>
                  <a:pt x="1935" y="1662"/>
                  <a:pt x="1923" y="1672"/>
                </a:cubicBezTo>
                <a:lnTo>
                  <a:pt x="1923" y="1672"/>
                </a:lnTo>
                <a:cubicBezTo>
                  <a:pt x="1931" y="1653"/>
                  <a:pt x="1936" y="1629"/>
                  <a:pt x="1925" y="1629"/>
                </a:cubicBezTo>
                <a:cubicBezTo>
                  <a:pt x="1921" y="1629"/>
                  <a:pt x="1913" y="1633"/>
                  <a:pt x="1902" y="1645"/>
                </a:cubicBezTo>
                <a:lnTo>
                  <a:pt x="1835" y="1745"/>
                </a:lnTo>
                <a:cubicBezTo>
                  <a:pt x="1828" y="1759"/>
                  <a:pt x="1828" y="1764"/>
                  <a:pt x="1833" y="1764"/>
                </a:cubicBezTo>
                <a:cubicBezTo>
                  <a:pt x="1845" y="1764"/>
                  <a:pt x="1887" y="1726"/>
                  <a:pt x="1887" y="1726"/>
                </a:cubicBezTo>
                <a:lnTo>
                  <a:pt x="1887" y="1726"/>
                </a:lnTo>
                <a:cubicBezTo>
                  <a:pt x="1888" y="1726"/>
                  <a:pt x="1883" y="1731"/>
                  <a:pt x="1868" y="1745"/>
                </a:cubicBezTo>
                <a:lnTo>
                  <a:pt x="1835" y="1778"/>
                </a:lnTo>
                <a:cubicBezTo>
                  <a:pt x="1802" y="1778"/>
                  <a:pt x="1768" y="1812"/>
                  <a:pt x="1735" y="1812"/>
                </a:cubicBezTo>
                <a:lnTo>
                  <a:pt x="1702" y="1845"/>
                </a:lnTo>
                <a:lnTo>
                  <a:pt x="1668" y="1845"/>
                </a:lnTo>
                <a:cubicBezTo>
                  <a:pt x="1735" y="1812"/>
                  <a:pt x="1735" y="1812"/>
                  <a:pt x="1702" y="1812"/>
                </a:cubicBezTo>
                <a:lnTo>
                  <a:pt x="1602" y="1845"/>
                </a:lnTo>
                <a:lnTo>
                  <a:pt x="1535" y="1845"/>
                </a:lnTo>
                <a:cubicBezTo>
                  <a:pt x="1518" y="1862"/>
                  <a:pt x="1502" y="1870"/>
                  <a:pt x="1485" y="1870"/>
                </a:cubicBezTo>
                <a:cubicBezTo>
                  <a:pt x="1468" y="1870"/>
                  <a:pt x="1451" y="1862"/>
                  <a:pt x="1435" y="1845"/>
                </a:cubicBezTo>
                <a:cubicBezTo>
                  <a:pt x="1414" y="1845"/>
                  <a:pt x="1393" y="1832"/>
                  <a:pt x="1373" y="1822"/>
                </a:cubicBezTo>
                <a:lnTo>
                  <a:pt x="1373" y="1822"/>
                </a:lnTo>
                <a:cubicBezTo>
                  <a:pt x="1372" y="1820"/>
                  <a:pt x="1370" y="1816"/>
                  <a:pt x="1368" y="1812"/>
                </a:cubicBezTo>
                <a:lnTo>
                  <a:pt x="1335" y="1778"/>
                </a:lnTo>
                <a:cubicBezTo>
                  <a:pt x="1301" y="1778"/>
                  <a:pt x="1301" y="1778"/>
                  <a:pt x="1301" y="1745"/>
                </a:cubicBezTo>
                <a:cubicBezTo>
                  <a:pt x="1281" y="1725"/>
                  <a:pt x="1261" y="1692"/>
                  <a:pt x="1263" y="1692"/>
                </a:cubicBezTo>
                <a:lnTo>
                  <a:pt x="1263" y="1692"/>
                </a:lnTo>
                <a:cubicBezTo>
                  <a:pt x="1264" y="1692"/>
                  <a:pt x="1275" y="1706"/>
                  <a:pt x="1301" y="1745"/>
                </a:cubicBezTo>
                <a:cubicBezTo>
                  <a:pt x="1301" y="1711"/>
                  <a:pt x="1235" y="1678"/>
                  <a:pt x="1235" y="1645"/>
                </a:cubicBezTo>
                <a:cubicBezTo>
                  <a:pt x="1218" y="1645"/>
                  <a:pt x="1210" y="1637"/>
                  <a:pt x="1206" y="1625"/>
                </a:cubicBezTo>
                <a:lnTo>
                  <a:pt x="1206" y="1625"/>
                </a:lnTo>
                <a:cubicBezTo>
                  <a:pt x="1207" y="1626"/>
                  <a:pt x="1208" y="1628"/>
                  <a:pt x="1208" y="1628"/>
                </a:cubicBezTo>
                <a:cubicBezTo>
                  <a:pt x="1209" y="1628"/>
                  <a:pt x="1207" y="1624"/>
                  <a:pt x="1203" y="1616"/>
                </a:cubicBezTo>
                <a:lnTo>
                  <a:pt x="1203" y="1616"/>
                </a:lnTo>
                <a:cubicBezTo>
                  <a:pt x="1201" y="1604"/>
                  <a:pt x="1201" y="1591"/>
                  <a:pt x="1201" y="1578"/>
                </a:cubicBezTo>
                <a:cubicBezTo>
                  <a:pt x="1190" y="1567"/>
                  <a:pt x="1183" y="1562"/>
                  <a:pt x="1180" y="1562"/>
                </a:cubicBezTo>
                <a:cubicBezTo>
                  <a:pt x="1176" y="1562"/>
                  <a:pt x="1178" y="1571"/>
                  <a:pt x="1183" y="1582"/>
                </a:cubicBezTo>
                <a:lnTo>
                  <a:pt x="1183" y="1582"/>
                </a:lnTo>
                <a:cubicBezTo>
                  <a:pt x="1141" y="1511"/>
                  <a:pt x="1168" y="1508"/>
                  <a:pt x="1168" y="1478"/>
                </a:cubicBezTo>
                <a:lnTo>
                  <a:pt x="1168" y="1445"/>
                </a:lnTo>
                <a:lnTo>
                  <a:pt x="1168" y="1311"/>
                </a:lnTo>
                <a:cubicBezTo>
                  <a:pt x="1168" y="1269"/>
                  <a:pt x="1168" y="1240"/>
                  <a:pt x="1176" y="1208"/>
                </a:cubicBezTo>
                <a:lnTo>
                  <a:pt x="1176" y="1208"/>
                </a:lnTo>
                <a:cubicBezTo>
                  <a:pt x="1174" y="1210"/>
                  <a:pt x="1171" y="1211"/>
                  <a:pt x="1168" y="1211"/>
                </a:cubicBezTo>
                <a:cubicBezTo>
                  <a:pt x="1135" y="1211"/>
                  <a:pt x="1201" y="1144"/>
                  <a:pt x="1201" y="1111"/>
                </a:cubicBezTo>
                <a:cubicBezTo>
                  <a:pt x="1236" y="1055"/>
                  <a:pt x="1259" y="999"/>
                  <a:pt x="1270" y="945"/>
                </a:cubicBezTo>
                <a:close/>
                <a:moveTo>
                  <a:pt x="1195" y="1"/>
                </a:moveTo>
                <a:cubicBezTo>
                  <a:pt x="988" y="1"/>
                  <a:pt x="784" y="52"/>
                  <a:pt x="601" y="144"/>
                </a:cubicBezTo>
                <a:cubicBezTo>
                  <a:pt x="234" y="344"/>
                  <a:pt x="0" y="677"/>
                  <a:pt x="0" y="1078"/>
                </a:cubicBezTo>
                <a:cubicBezTo>
                  <a:pt x="0" y="1230"/>
                  <a:pt x="66" y="1361"/>
                  <a:pt x="171" y="1445"/>
                </a:cubicBezTo>
                <a:lnTo>
                  <a:pt x="171" y="1445"/>
                </a:lnTo>
                <a:cubicBezTo>
                  <a:pt x="176" y="1712"/>
                  <a:pt x="251" y="1978"/>
                  <a:pt x="401" y="2212"/>
                </a:cubicBezTo>
                <a:cubicBezTo>
                  <a:pt x="636" y="2604"/>
                  <a:pt x="1056" y="2832"/>
                  <a:pt x="1483" y="2832"/>
                </a:cubicBezTo>
                <a:cubicBezTo>
                  <a:pt x="1601" y="2832"/>
                  <a:pt x="1720" y="2815"/>
                  <a:pt x="1835" y="2779"/>
                </a:cubicBezTo>
                <a:cubicBezTo>
                  <a:pt x="2402" y="2612"/>
                  <a:pt x="2802" y="2145"/>
                  <a:pt x="2836" y="1545"/>
                </a:cubicBezTo>
                <a:cubicBezTo>
                  <a:pt x="2769" y="878"/>
                  <a:pt x="2335" y="310"/>
                  <a:pt x="1702" y="110"/>
                </a:cubicBezTo>
                <a:cubicBezTo>
                  <a:pt x="1536" y="35"/>
                  <a:pt x="1364" y="1"/>
                  <a:pt x="119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839" name="Google Shape;839;p20"/>
          <p:cNvSpPr/>
          <p:nvPr/>
        </p:nvSpPr>
        <p:spPr>
          <a:xfrm flipH="1">
            <a:off x="874980" y="3564000"/>
            <a:ext cx="85075" cy="80575"/>
          </a:xfrm>
          <a:custGeom>
            <a:avLst/>
            <a:gdLst/>
            <a:ahLst/>
            <a:cxnLst/>
            <a:rect l="l" t="t" r="r" b="b"/>
            <a:pathLst>
              <a:path w="3403" h="3223" extrusionOk="0">
                <a:moveTo>
                  <a:pt x="1950" y="1056"/>
                </a:moveTo>
                <a:cubicBezTo>
                  <a:pt x="1943" y="1056"/>
                  <a:pt x="1980" y="1071"/>
                  <a:pt x="2002" y="1071"/>
                </a:cubicBezTo>
                <a:cubicBezTo>
                  <a:pt x="1969" y="1060"/>
                  <a:pt x="1954" y="1056"/>
                  <a:pt x="1950" y="1056"/>
                </a:cubicBezTo>
                <a:close/>
                <a:moveTo>
                  <a:pt x="2178" y="2152"/>
                </a:moveTo>
                <a:cubicBezTo>
                  <a:pt x="2170" y="2158"/>
                  <a:pt x="2157" y="2168"/>
                  <a:pt x="2152" y="2174"/>
                </a:cubicBezTo>
                <a:lnTo>
                  <a:pt x="2152" y="2174"/>
                </a:lnTo>
                <a:cubicBezTo>
                  <a:pt x="2158" y="2172"/>
                  <a:pt x="2164" y="2172"/>
                  <a:pt x="2169" y="2172"/>
                </a:cubicBezTo>
                <a:lnTo>
                  <a:pt x="2178" y="2152"/>
                </a:lnTo>
                <a:close/>
                <a:moveTo>
                  <a:pt x="1450" y="2175"/>
                </a:moveTo>
                <a:lnTo>
                  <a:pt x="1450" y="2175"/>
                </a:lnTo>
                <a:cubicBezTo>
                  <a:pt x="1453" y="2175"/>
                  <a:pt x="1468" y="2183"/>
                  <a:pt x="1502" y="2205"/>
                </a:cubicBezTo>
                <a:cubicBezTo>
                  <a:pt x="1479" y="2205"/>
                  <a:pt x="1442" y="2175"/>
                  <a:pt x="1450" y="2175"/>
                </a:cubicBezTo>
                <a:close/>
                <a:moveTo>
                  <a:pt x="1635" y="971"/>
                </a:moveTo>
                <a:cubicBezTo>
                  <a:pt x="1702" y="971"/>
                  <a:pt x="1735" y="971"/>
                  <a:pt x="1802" y="1004"/>
                </a:cubicBezTo>
                <a:lnTo>
                  <a:pt x="1969" y="1038"/>
                </a:lnTo>
                <a:lnTo>
                  <a:pt x="2002" y="1071"/>
                </a:lnTo>
                <a:cubicBezTo>
                  <a:pt x="2069" y="1104"/>
                  <a:pt x="2102" y="1104"/>
                  <a:pt x="2135" y="1138"/>
                </a:cubicBezTo>
                <a:lnTo>
                  <a:pt x="2180" y="1160"/>
                </a:lnTo>
                <a:lnTo>
                  <a:pt x="2202" y="1204"/>
                </a:lnTo>
                <a:lnTo>
                  <a:pt x="2302" y="1304"/>
                </a:lnTo>
                <a:cubicBezTo>
                  <a:pt x="2302" y="1304"/>
                  <a:pt x="2283" y="1248"/>
                  <a:pt x="2288" y="1248"/>
                </a:cubicBezTo>
                <a:lnTo>
                  <a:pt x="2288" y="1248"/>
                </a:lnTo>
                <a:cubicBezTo>
                  <a:pt x="2290" y="1248"/>
                  <a:pt x="2294" y="1254"/>
                  <a:pt x="2302" y="1271"/>
                </a:cubicBezTo>
                <a:cubicBezTo>
                  <a:pt x="2302" y="1304"/>
                  <a:pt x="2336" y="1304"/>
                  <a:pt x="2336" y="1338"/>
                </a:cubicBezTo>
                <a:cubicBezTo>
                  <a:pt x="2336" y="1371"/>
                  <a:pt x="2336" y="1404"/>
                  <a:pt x="2369" y="1404"/>
                </a:cubicBezTo>
                <a:cubicBezTo>
                  <a:pt x="2373" y="1408"/>
                  <a:pt x="2375" y="1410"/>
                  <a:pt x="2377" y="1410"/>
                </a:cubicBezTo>
                <a:cubicBezTo>
                  <a:pt x="2386" y="1410"/>
                  <a:pt x="2359" y="1352"/>
                  <a:pt x="2359" y="1352"/>
                </a:cubicBezTo>
                <a:lnTo>
                  <a:pt x="2359" y="1352"/>
                </a:lnTo>
                <a:cubicBezTo>
                  <a:pt x="2359" y="1352"/>
                  <a:pt x="2362" y="1357"/>
                  <a:pt x="2369" y="1371"/>
                </a:cubicBezTo>
                <a:cubicBezTo>
                  <a:pt x="2402" y="1471"/>
                  <a:pt x="2402" y="1471"/>
                  <a:pt x="2402" y="1538"/>
                </a:cubicBezTo>
                <a:cubicBezTo>
                  <a:pt x="2402" y="1546"/>
                  <a:pt x="2402" y="1555"/>
                  <a:pt x="2402" y="1571"/>
                </a:cubicBezTo>
                <a:lnTo>
                  <a:pt x="2402" y="1705"/>
                </a:lnTo>
                <a:lnTo>
                  <a:pt x="2402" y="1771"/>
                </a:lnTo>
                <a:cubicBezTo>
                  <a:pt x="2402" y="1805"/>
                  <a:pt x="2369" y="1871"/>
                  <a:pt x="2369" y="1905"/>
                </a:cubicBezTo>
                <a:lnTo>
                  <a:pt x="2336" y="1972"/>
                </a:lnTo>
                <a:cubicBezTo>
                  <a:pt x="2336" y="2005"/>
                  <a:pt x="2269" y="2038"/>
                  <a:pt x="2269" y="2072"/>
                </a:cubicBezTo>
                <a:lnTo>
                  <a:pt x="2202" y="2105"/>
                </a:lnTo>
                <a:lnTo>
                  <a:pt x="2178" y="2152"/>
                </a:lnTo>
                <a:lnTo>
                  <a:pt x="2178" y="2152"/>
                </a:lnTo>
                <a:cubicBezTo>
                  <a:pt x="2182" y="2150"/>
                  <a:pt x="2186" y="2148"/>
                  <a:pt x="2187" y="2148"/>
                </a:cubicBezTo>
                <a:lnTo>
                  <a:pt x="2187" y="2148"/>
                </a:lnTo>
                <a:cubicBezTo>
                  <a:pt x="2190" y="2148"/>
                  <a:pt x="2186" y="2154"/>
                  <a:pt x="2169" y="2172"/>
                </a:cubicBezTo>
                <a:cubicBezTo>
                  <a:pt x="2159" y="2177"/>
                  <a:pt x="2153" y="2179"/>
                  <a:pt x="2151" y="2179"/>
                </a:cubicBezTo>
                <a:cubicBezTo>
                  <a:pt x="2149" y="2179"/>
                  <a:pt x="2149" y="2177"/>
                  <a:pt x="2152" y="2174"/>
                </a:cubicBezTo>
                <a:lnTo>
                  <a:pt x="2152" y="2174"/>
                </a:lnTo>
                <a:cubicBezTo>
                  <a:pt x="2116" y="2182"/>
                  <a:pt x="2064" y="2210"/>
                  <a:pt x="2035" y="2238"/>
                </a:cubicBezTo>
                <a:lnTo>
                  <a:pt x="1702" y="2238"/>
                </a:lnTo>
                <a:lnTo>
                  <a:pt x="1568" y="2205"/>
                </a:lnTo>
                <a:lnTo>
                  <a:pt x="1502" y="2205"/>
                </a:lnTo>
                <a:cubicBezTo>
                  <a:pt x="1468" y="2172"/>
                  <a:pt x="1402" y="2138"/>
                  <a:pt x="1368" y="2105"/>
                </a:cubicBezTo>
                <a:lnTo>
                  <a:pt x="1301" y="2072"/>
                </a:lnTo>
                <a:lnTo>
                  <a:pt x="1301" y="2072"/>
                </a:lnTo>
                <a:cubicBezTo>
                  <a:pt x="1301" y="2072"/>
                  <a:pt x="1301" y="2072"/>
                  <a:pt x="1301" y="2072"/>
                </a:cubicBezTo>
                <a:cubicBezTo>
                  <a:pt x="1268" y="2038"/>
                  <a:pt x="1235" y="2005"/>
                  <a:pt x="1201" y="1972"/>
                </a:cubicBezTo>
                <a:lnTo>
                  <a:pt x="1201" y="1938"/>
                </a:lnTo>
                <a:lnTo>
                  <a:pt x="1135" y="1805"/>
                </a:lnTo>
                <a:cubicBezTo>
                  <a:pt x="1101" y="1771"/>
                  <a:pt x="1101" y="1738"/>
                  <a:pt x="1068" y="1705"/>
                </a:cubicBezTo>
                <a:lnTo>
                  <a:pt x="1068" y="1638"/>
                </a:lnTo>
                <a:cubicBezTo>
                  <a:pt x="1068" y="1571"/>
                  <a:pt x="1068" y="1505"/>
                  <a:pt x="1068" y="1438"/>
                </a:cubicBezTo>
                <a:cubicBezTo>
                  <a:pt x="1101" y="1404"/>
                  <a:pt x="1101" y="1371"/>
                  <a:pt x="1068" y="1371"/>
                </a:cubicBezTo>
                <a:cubicBezTo>
                  <a:pt x="1068" y="1304"/>
                  <a:pt x="1101" y="1238"/>
                  <a:pt x="1135" y="1171"/>
                </a:cubicBezTo>
                <a:cubicBezTo>
                  <a:pt x="1135" y="1171"/>
                  <a:pt x="1135" y="1138"/>
                  <a:pt x="1168" y="1138"/>
                </a:cubicBezTo>
                <a:cubicBezTo>
                  <a:pt x="1168" y="1118"/>
                  <a:pt x="1168" y="1104"/>
                  <a:pt x="1168" y="1104"/>
                </a:cubicBezTo>
                <a:cubicBezTo>
                  <a:pt x="1201" y="1038"/>
                  <a:pt x="1235" y="1004"/>
                  <a:pt x="1268" y="971"/>
                </a:cubicBezTo>
                <a:close/>
                <a:moveTo>
                  <a:pt x="2084" y="2229"/>
                </a:moveTo>
                <a:cubicBezTo>
                  <a:pt x="2086" y="2229"/>
                  <a:pt x="2083" y="2231"/>
                  <a:pt x="2069" y="2238"/>
                </a:cubicBezTo>
                <a:lnTo>
                  <a:pt x="2052" y="2238"/>
                </a:lnTo>
                <a:cubicBezTo>
                  <a:pt x="2066" y="2234"/>
                  <a:pt x="2081" y="2229"/>
                  <a:pt x="2084" y="2229"/>
                </a:cubicBezTo>
                <a:close/>
                <a:moveTo>
                  <a:pt x="1340" y="1"/>
                </a:moveTo>
                <a:cubicBezTo>
                  <a:pt x="1305" y="1"/>
                  <a:pt x="1270" y="2"/>
                  <a:pt x="1235" y="3"/>
                </a:cubicBezTo>
                <a:cubicBezTo>
                  <a:pt x="1153" y="3"/>
                  <a:pt x="1077" y="26"/>
                  <a:pt x="1011" y="63"/>
                </a:cubicBezTo>
                <a:lnTo>
                  <a:pt x="1011" y="63"/>
                </a:lnTo>
                <a:cubicBezTo>
                  <a:pt x="1007" y="63"/>
                  <a:pt x="1003" y="63"/>
                  <a:pt x="999" y="63"/>
                </a:cubicBezTo>
                <a:cubicBezTo>
                  <a:pt x="890" y="63"/>
                  <a:pt x="774" y="104"/>
                  <a:pt x="668" y="204"/>
                </a:cubicBezTo>
                <a:lnTo>
                  <a:pt x="601" y="237"/>
                </a:lnTo>
                <a:cubicBezTo>
                  <a:pt x="167" y="704"/>
                  <a:pt x="1" y="1371"/>
                  <a:pt x="167" y="2005"/>
                </a:cubicBezTo>
                <a:cubicBezTo>
                  <a:pt x="376" y="2736"/>
                  <a:pt x="1056" y="3222"/>
                  <a:pt x="1790" y="3222"/>
                </a:cubicBezTo>
                <a:cubicBezTo>
                  <a:pt x="1993" y="3222"/>
                  <a:pt x="2200" y="3185"/>
                  <a:pt x="2402" y="3106"/>
                </a:cubicBezTo>
                <a:cubicBezTo>
                  <a:pt x="2669" y="2972"/>
                  <a:pt x="2936" y="2772"/>
                  <a:pt x="3103" y="2505"/>
                </a:cubicBezTo>
                <a:cubicBezTo>
                  <a:pt x="3403" y="1972"/>
                  <a:pt x="3403" y="1338"/>
                  <a:pt x="3103" y="837"/>
                </a:cubicBezTo>
                <a:cubicBezTo>
                  <a:pt x="2659" y="299"/>
                  <a:pt x="2005" y="1"/>
                  <a:pt x="134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840" name="Google Shape;840;p20"/>
          <p:cNvSpPr/>
          <p:nvPr/>
        </p:nvSpPr>
        <p:spPr>
          <a:xfrm flipH="1">
            <a:off x="4039105" y="380075"/>
            <a:ext cx="321925" cy="310900"/>
          </a:xfrm>
          <a:custGeom>
            <a:avLst/>
            <a:gdLst/>
            <a:ahLst/>
            <a:cxnLst/>
            <a:rect l="l" t="t" r="r" b="b"/>
            <a:pathLst>
              <a:path w="12877" h="12436" extrusionOk="0">
                <a:moveTo>
                  <a:pt x="5600" y="919"/>
                </a:moveTo>
                <a:cubicBezTo>
                  <a:pt x="6011" y="919"/>
                  <a:pt x="6242" y="1617"/>
                  <a:pt x="6272" y="1936"/>
                </a:cubicBezTo>
                <a:cubicBezTo>
                  <a:pt x="6338" y="2503"/>
                  <a:pt x="6338" y="3104"/>
                  <a:pt x="6272" y="3671"/>
                </a:cubicBezTo>
                <a:cubicBezTo>
                  <a:pt x="6205" y="4449"/>
                  <a:pt x="6019" y="5228"/>
                  <a:pt x="5725" y="5967"/>
                </a:cubicBezTo>
                <a:lnTo>
                  <a:pt x="5725" y="5967"/>
                </a:lnTo>
                <a:cubicBezTo>
                  <a:pt x="5713" y="5987"/>
                  <a:pt x="5702" y="6006"/>
                  <a:pt x="5690" y="6025"/>
                </a:cubicBezTo>
                <a:lnTo>
                  <a:pt x="5690" y="6025"/>
                </a:lnTo>
                <a:cubicBezTo>
                  <a:pt x="5502" y="5836"/>
                  <a:pt x="5353" y="5627"/>
                  <a:pt x="5236" y="5403"/>
                </a:cubicBezTo>
                <a:lnTo>
                  <a:pt x="5236" y="5403"/>
                </a:lnTo>
                <a:cubicBezTo>
                  <a:pt x="5163" y="4899"/>
                  <a:pt x="5042" y="4402"/>
                  <a:pt x="4856" y="3932"/>
                </a:cubicBezTo>
                <a:lnTo>
                  <a:pt x="4856" y="3932"/>
                </a:lnTo>
                <a:cubicBezTo>
                  <a:pt x="4843" y="3756"/>
                  <a:pt x="4837" y="3579"/>
                  <a:pt x="4837" y="3404"/>
                </a:cubicBezTo>
                <a:cubicBezTo>
                  <a:pt x="4837" y="2803"/>
                  <a:pt x="4704" y="1302"/>
                  <a:pt x="5404" y="969"/>
                </a:cubicBezTo>
                <a:cubicBezTo>
                  <a:pt x="5473" y="934"/>
                  <a:pt x="5539" y="919"/>
                  <a:pt x="5600" y="919"/>
                </a:cubicBezTo>
                <a:close/>
                <a:moveTo>
                  <a:pt x="2127" y="2545"/>
                </a:moveTo>
                <a:cubicBezTo>
                  <a:pt x="2894" y="2545"/>
                  <a:pt x="3611" y="3480"/>
                  <a:pt x="3917" y="4097"/>
                </a:cubicBezTo>
                <a:lnTo>
                  <a:pt x="3917" y="4097"/>
                </a:lnTo>
                <a:cubicBezTo>
                  <a:pt x="3967" y="4686"/>
                  <a:pt x="4094" y="5263"/>
                  <a:pt x="4350" y="5780"/>
                </a:cubicBezTo>
                <a:lnTo>
                  <a:pt x="4350" y="5780"/>
                </a:lnTo>
                <a:cubicBezTo>
                  <a:pt x="4367" y="5914"/>
                  <a:pt x="4381" y="6048"/>
                  <a:pt x="4390" y="6182"/>
                </a:cubicBezTo>
                <a:lnTo>
                  <a:pt x="4390" y="6182"/>
                </a:lnTo>
                <a:cubicBezTo>
                  <a:pt x="4175" y="6257"/>
                  <a:pt x="3964" y="6291"/>
                  <a:pt x="3758" y="6291"/>
                </a:cubicBezTo>
                <a:cubicBezTo>
                  <a:pt x="2917" y="6291"/>
                  <a:pt x="2175" y="5715"/>
                  <a:pt x="1735" y="4938"/>
                </a:cubicBezTo>
                <a:cubicBezTo>
                  <a:pt x="1401" y="4404"/>
                  <a:pt x="901" y="2937"/>
                  <a:pt x="1802" y="2603"/>
                </a:cubicBezTo>
                <a:cubicBezTo>
                  <a:pt x="1910" y="2563"/>
                  <a:pt x="2019" y="2545"/>
                  <a:pt x="2127" y="2545"/>
                </a:cubicBezTo>
                <a:close/>
                <a:moveTo>
                  <a:pt x="10594" y="3135"/>
                </a:moveTo>
                <a:cubicBezTo>
                  <a:pt x="10768" y="3135"/>
                  <a:pt x="10931" y="3176"/>
                  <a:pt x="11075" y="3270"/>
                </a:cubicBezTo>
                <a:cubicBezTo>
                  <a:pt x="11542" y="3571"/>
                  <a:pt x="11442" y="4338"/>
                  <a:pt x="11275" y="4805"/>
                </a:cubicBezTo>
                <a:cubicBezTo>
                  <a:pt x="11042" y="5338"/>
                  <a:pt x="10641" y="5772"/>
                  <a:pt x="10141" y="6072"/>
                </a:cubicBezTo>
                <a:cubicBezTo>
                  <a:pt x="9361" y="6563"/>
                  <a:pt x="8432" y="6681"/>
                  <a:pt x="7513" y="6695"/>
                </a:cubicBezTo>
                <a:lnTo>
                  <a:pt x="7513" y="6695"/>
                </a:lnTo>
                <a:cubicBezTo>
                  <a:pt x="7183" y="6649"/>
                  <a:pt x="6844" y="6634"/>
                  <a:pt x="6505" y="6634"/>
                </a:cubicBezTo>
                <a:cubicBezTo>
                  <a:pt x="6485" y="6634"/>
                  <a:pt x="6465" y="6634"/>
                  <a:pt x="6444" y="6634"/>
                </a:cubicBezTo>
                <a:lnTo>
                  <a:pt x="6444" y="6634"/>
                </a:lnTo>
                <a:cubicBezTo>
                  <a:pt x="6448" y="6627"/>
                  <a:pt x="6451" y="6620"/>
                  <a:pt x="6454" y="6612"/>
                </a:cubicBezTo>
                <a:lnTo>
                  <a:pt x="6454" y="6612"/>
                </a:lnTo>
                <a:cubicBezTo>
                  <a:pt x="6891" y="5864"/>
                  <a:pt x="7447" y="5182"/>
                  <a:pt x="8073" y="4605"/>
                </a:cubicBezTo>
                <a:cubicBezTo>
                  <a:pt x="8573" y="4160"/>
                  <a:pt x="9723" y="3135"/>
                  <a:pt x="10594" y="3135"/>
                </a:cubicBezTo>
                <a:close/>
                <a:moveTo>
                  <a:pt x="6540" y="7614"/>
                </a:moveTo>
                <a:cubicBezTo>
                  <a:pt x="6696" y="7616"/>
                  <a:pt x="6853" y="7618"/>
                  <a:pt x="7009" y="7618"/>
                </a:cubicBezTo>
                <a:cubicBezTo>
                  <a:pt x="7109" y="7618"/>
                  <a:pt x="7208" y="7617"/>
                  <a:pt x="7307" y="7616"/>
                </a:cubicBezTo>
                <a:lnTo>
                  <a:pt x="7307" y="7616"/>
                </a:lnTo>
                <a:cubicBezTo>
                  <a:pt x="7800" y="7665"/>
                  <a:pt x="8279" y="7802"/>
                  <a:pt x="8673" y="8140"/>
                </a:cubicBezTo>
                <a:cubicBezTo>
                  <a:pt x="9240" y="8641"/>
                  <a:pt x="9440" y="9475"/>
                  <a:pt x="9174" y="10209"/>
                </a:cubicBezTo>
                <a:cubicBezTo>
                  <a:pt x="9048" y="10586"/>
                  <a:pt x="8684" y="10845"/>
                  <a:pt x="8279" y="10845"/>
                </a:cubicBezTo>
                <a:cubicBezTo>
                  <a:pt x="8255" y="10845"/>
                  <a:pt x="8231" y="10844"/>
                  <a:pt x="8206" y="10842"/>
                </a:cubicBezTo>
                <a:cubicBezTo>
                  <a:pt x="7739" y="10776"/>
                  <a:pt x="7539" y="10109"/>
                  <a:pt x="7372" y="9742"/>
                </a:cubicBezTo>
                <a:cubicBezTo>
                  <a:pt x="7052" y="9048"/>
                  <a:pt x="6775" y="8333"/>
                  <a:pt x="6540" y="7614"/>
                </a:cubicBezTo>
                <a:close/>
                <a:moveTo>
                  <a:pt x="4520" y="7290"/>
                </a:moveTo>
                <a:cubicBezTo>
                  <a:pt x="4587" y="7326"/>
                  <a:pt x="4659" y="7354"/>
                  <a:pt x="4737" y="7373"/>
                </a:cubicBezTo>
                <a:cubicBezTo>
                  <a:pt x="4772" y="7381"/>
                  <a:pt x="4807" y="7385"/>
                  <a:pt x="4841" y="7385"/>
                </a:cubicBezTo>
                <a:cubicBezTo>
                  <a:pt x="4946" y="7385"/>
                  <a:pt x="5045" y="7351"/>
                  <a:pt x="5128" y="7294"/>
                </a:cubicBezTo>
                <a:lnTo>
                  <a:pt x="5128" y="7294"/>
                </a:lnTo>
                <a:cubicBezTo>
                  <a:pt x="5147" y="7485"/>
                  <a:pt x="5281" y="7643"/>
                  <a:pt x="5447" y="7709"/>
                </a:cubicBezTo>
                <a:lnTo>
                  <a:pt x="5447" y="7709"/>
                </a:lnTo>
                <a:cubicBezTo>
                  <a:pt x="5420" y="8415"/>
                  <a:pt x="5227" y="9122"/>
                  <a:pt x="4904" y="9742"/>
                </a:cubicBezTo>
                <a:cubicBezTo>
                  <a:pt x="4737" y="10109"/>
                  <a:pt x="4504" y="10409"/>
                  <a:pt x="4237" y="10709"/>
                </a:cubicBezTo>
                <a:cubicBezTo>
                  <a:pt x="4062" y="10913"/>
                  <a:pt x="3659" y="11446"/>
                  <a:pt x="3338" y="11446"/>
                </a:cubicBezTo>
                <a:cubicBezTo>
                  <a:pt x="3290" y="11446"/>
                  <a:pt x="3245" y="11435"/>
                  <a:pt x="3203" y="11409"/>
                </a:cubicBezTo>
                <a:cubicBezTo>
                  <a:pt x="2869" y="11243"/>
                  <a:pt x="2836" y="10509"/>
                  <a:pt x="2836" y="10209"/>
                </a:cubicBezTo>
                <a:cubicBezTo>
                  <a:pt x="2836" y="9808"/>
                  <a:pt x="2936" y="9408"/>
                  <a:pt x="3103" y="9074"/>
                </a:cubicBezTo>
                <a:cubicBezTo>
                  <a:pt x="3479" y="8403"/>
                  <a:pt x="3963" y="7797"/>
                  <a:pt x="4520" y="7290"/>
                </a:cubicBezTo>
                <a:close/>
                <a:moveTo>
                  <a:pt x="5546" y="1"/>
                </a:moveTo>
                <a:cubicBezTo>
                  <a:pt x="5443" y="1"/>
                  <a:pt x="5340" y="12"/>
                  <a:pt x="5237" y="35"/>
                </a:cubicBezTo>
                <a:cubicBezTo>
                  <a:pt x="4173" y="294"/>
                  <a:pt x="3977" y="1521"/>
                  <a:pt x="3922" y="2496"/>
                </a:cubicBezTo>
                <a:lnTo>
                  <a:pt x="3922" y="2496"/>
                </a:lnTo>
                <a:cubicBezTo>
                  <a:pt x="3405" y="2006"/>
                  <a:pt x="2709" y="1609"/>
                  <a:pt x="2036" y="1609"/>
                </a:cubicBezTo>
                <a:cubicBezTo>
                  <a:pt x="1674" y="1609"/>
                  <a:pt x="1318" y="1724"/>
                  <a:pt x="1001" y="2003"/>
                </a:cubicBezTo>
                <a:cubicBezTo>
                  <a:pt x="0" y="2837"/>
                  <a:pt x="334" y="4438"/>
                  <a:pt x="901" y="5439"/>
                </a:cubicBezTo>
                <a:cubicBezTo>
                  <a:pt x="1421" y="6321"/>
                  <a:pt x="2310" y="7035"/>
                  <a:pt x="3297" y="7205"/>
                </a:cubicBezTo>
                <a:lnTo>
                  <a:pt x="3297" y="7205"/>
                </a:lnTo>
                <a:cubicBezTo>
                  <a:pt x="2731" y="7808"/>
                  <a:pt x="2251" y="8488"/>
                  <a:pt x="2035" y="9308"/>
                </a:cubicBezTo>
                <a:cubicBezTo>
                  <a:pt x="1768" y="10242"/>
                  <a:pt x="1835" y="11776"/>
                  <a:pt x="2836" y="12310"/>
                </a:cubicBezTo>
                <a:cubicBezTo>
                  <a:pt x="2984" y="12397"/>
                  <a:pt x="3137" y="12435"/>
                  <a:pt x="3291" y="12435"/>
                </a:cubicBezTo>
                <a:cubicBezTo>
                  <a:pt x="4144" y="12435"/>
                  <a:pt x="5042" y="11264"/>
                  <a:pt x="5438" y="10642"/>
                </a:cubicBezTo>
                <a:cubicBezTo>
                  <a:pt x="5725" y="10197"/>
                  <a:pt x="5944" y="9721"/>
                  <a:pt x="6095" y="9227"/>
                </a:cubicBezTo>
                <a:lnTo>
                  <a:pt x="6095" y="9227"/>
                </a:lnTo>
                <a:cubicBezTo>
                  <a:pt x="6120" y="9287"/>
                  <a:pt x="6146" y="9348"/>
                  <a:pt x="6171" y="9408"/>
                </a:cubicBezTo>
                <a:cubicBezTo>
                  <a:pt x="6372" y="10008"/>
                  <a:pt x="6672" y="10609"/>
                  <a:pt x="7039" y="11176"/>
                </a:cubicBezTo>
                <a:cubicBezTo>
                  <a:pt x="7372" y="11592"/>
                  <a:pt x="7815" y="11778"/>
                  <a:pt x="8262" y="11778"/>
                </a:cubicBezTo>
                <a:cubicBezTo>
                  <a:pt x="8889" y="11778"/>
                  <a:pt x="9524" y="11413"/>
                  <a:pt x="9874" y="10809"/>
                </a:cubicBezTo>
                <a:cubicBezTo>
                  <a:pt x="10408" y="9842"/>
                  <a:pt x="10274" y="8641"/>
                  <a:pt x="9574" y="7774"/>
                </a:cubicBezTo>
                <a:cubicBezTo>
                  <a:pt x="9468" y="7638"/>
                  <a:pt x="9354" y="7518"/>
                  <a:pt x="9233" y="7412"/>
                </a:cubicBezTo>
                <a:lnTo>
                  <a:pt x="9233" y="7412"/>
                </a:lnTo>
                <a:cubicBezTo>
                  <a:pt x="9892" y="7257"/>
                  <a:pt x="10518" y="6990"/>
                  <a:pt x="11075" y="6539"/>
                </a:cubicBezTo>
                <a:cubicBezTo>
                  <a:pt x="12076" y="5705"/>
                  <a:pt x="12876" y="3971"/>
                  <a:pt x="11909" y="2803"/>
                </a:cubicBezTo>
                <a:cubicBezTo>
                  <a:pt x="11558" y="2373"/>
                  <a:pt x="11118" y="2208"/>
                  <a:pt x="10652" y="2208"/>
                </a:cubicBezTo>
                <a:cubicBezTo>
                  <a:pt x="9747" y="2208"/>
                  <a:pt x="8745" y="2830"/>
                  <a:pt x="8106" y="3337"/>
                </a:cubicBezTo>
                <a:cubicBezTo>
                  <a:pt x="7769" y="3594"/>
                  <a:pt x="7448" y="3873"/>
                  <a:pt x="7147" y="4171"/>
                </a:cubicBezTo>
                <a:lnTo>
                  <a:pt x="7147" y="4171"/>
                </a:lnTo>
                <a:cubicBezTo>
                  <a:pt x="7208" y="3742"/>
                  <a:pt x="7239" y="3307"/>
                  <a:pt x="7239" y="2870"/>
                </a:cubicBezTo>
                <a:cubicBezTo>
                  <a:pt x="7239" y="2136"/>
                  <a:pt x="7239" y="1336"/>
                  <a:pt x="6839" y="735"/>
                </a:cubicBezTo>
                <a:cubicBezTo>
                  <a:pt x="6534" y="265"/>
                  <a:pt x="6046" y="1"/>
                  <a:pt x="554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841" name="Google Shape;841;p20"/>
          <p:cNvGrpSpPr/>
          <p:nvPr/>
        </p:nvGrpSpPr>
        <p:grpSpPr>
          <a:xfrm flipH="1">
            <a:off x="6135930" y="4293263"/>
            <a:ext cx="311900" cy="314700"/>
            <a:chOff x="8571050" y="1873050"/>
            <a:chExt cx="311900" cy="314700"/>
          </a:xfrm>
        </p:grpSpPr>
        <p:sp>
          <p:nvSpPr>
            <p:cNvPr id="842" name="Google Shape;842;p20"/>
            <p:cNvSpPr/>
            <p:nvPr/>
          </p:nvSpPr>
          <p:spPr>
            <a:xfrm>
              <a:off x="8571050" y="1873050"/>
              <a:ext cx="311900" cy="314700"/>
            </a:xfrm>
            <a:custGeom>
              <a:avLst/>
              <a:gdLst/>
              <a:ahLst/>
              <a:cxnLst/>
              <a:rect l="l" t="t" r="r" b="b"/>
              <a:pathLst>
                <a:path w="12476" h="12588" extrusionOk="0">
                  <a:moveTo>
                    <a:pt x="6515" y="929"/>
                  </a:moveTo>
                  <a:cubicBezTo>
                    <a:pt x="7071" y="929"/>
                    <a:pt x="7622" y="1043"/>
                    <a:pt x="8139" y="1298"/>
                  </a:cubicBezTo>
                  <a:cubicBezTo>
                    <a:pt x="8210" y="1327"/>
                    <a:pt x="8279" y="1340"/>
                    <a:pt x="8345" y="1340"/>
                  </a:cubicBezTo>
                  <a:cubicBezTo>
                    <a:pt x="8479" y="1340"/>
                    <a:pt x="8599" y="1286"/>
                    <a:pt x="8691" y="1204"/>
                  </a:cubicBezTo>
                  <a:lnTo>
                    <a:pt x="8691" y="1204"/>
                  </a:lnTo>
                  <a:cubicBezTo>
                    <a:pt x="8751" y="1239"/>
                    <a:pt x="8804" y="1285"/>
                    <a:pt x="8873" y="1331"/>
                  </a:cubicBezTo>
                  <a:cubicBezTo>
                    <a:pt x="9107" y="1498"/>
                    <a:pt x="9307" y="1665"/>
                    <a:pt x="9507" y="1865"/>
                  </a:cubicBezTo>
                  <a:cubicBezTo>
                    <a:pt x="9907" y="2265"/>
                    <a:pt x="10241" y="2699"/>
                    <a:pt x="10508" y="3166"/>
                  </a:cubicBezTo>
                  <a:cubicBezTo>
                    <a:pt x="11108" y="4267"/>
                    <a:pt x="11408" y="5468"/>
                    <a:pt x="11442" y="6735"/>
                  </a:cubicBezTo>
                  <a:cubicBezTo>
                    <a:pt x="11475" y="7936"/>
                    <a:pt x="11442" y="9404"/>
                    <a:pt x="10508" y="10304"/>
                  </a:cubicBezTo>
                  <a:cubicBezTo>
                    <a:pt x="9674" y="11038"/>
                    <a:pt x="8640" y="11505"/>
                    <a:pt x="7539" y="11605"/>
                  </a:cubicBezTo>
                  <a:cubicBezTo>
                    <a:pt x="7275" y="11644"/>
                    <a:pt x="7012" y="11662"/>
                    <a:pt x="6751" y="11662"/>
                  </a:cubicBezTo>
                  <a:cubicBezTo>
                    <a:pt x="4966" y="11662"/>
                    <a:pt x="3287" y="10784"/>
                    <a:pt x="2268" y="9270"/>
                  </a:cubicBezTo>
                  <a:cubicBezTo>
                    <a:pt x="1101" y="7569"/>
                    <a:pt x="1034" y="5368"/>
                    <a:pt x="2035" y="3566"/>
                  </a:cubicBezTo>
                  <a:cubicBezTo>
                    <a:pt x="2924" y="2093"/>
                    <a:pt x="4742" y="929"/>
                    <a:pt x="6515" y="929"/>
                  </a:cubicBezTo>
                  <a:close/>
                  <a:moveTo>
                    <a:pt x="6555" y="0"/>
                  </a:moveTo>
                  <a:cubicBezTo>
                    <a:pt x="4670" y="0"/>
                    <a:pt x="2774" y="1021"/>
                    <a:pt x="1635" y="2499"/>
                  </a:cubicBezTo>
                  <a:cubicBezTo>
                    <a:pt x="100" y="4567"/>
                    <a:pt x="0" y="7336"/>
                    <a:pt x="1334" y="9537"/>
                  </a:cubicBezTo>
                  <a:cubicBezTo>
                    <a:pt x="2520" y="11456"/>
                    <a:pt x="4636" y="12587"/>
                    <a:pt x="6855" y="12587"/>
                  </a:cubicBezTo>
                  <a:cubicBezTo>
                    <a:pt x="7259" y="12587"/>
                    <a:pt x="7667" y="12550"/>
                    <a:pt x="8073" y="12473"/>
                  </a:cubicBezTo>
                  <a:cubicBezTo>
                    <a:pt x="9407" y="12239"/>
                    <a:pt x="10641" y="11539"/>
                    <a:pt x="11542" y="10505"/>
                  </a:cubicBezTo>
                  <a:cubicBezTo>
                    <a:pt x="12476" y="9337"/>
                    <a:pt x="12442" y="7469"/>
                    <a:pt x="12309" y="6035"/>
                  </a:cubicBezTo>
                  <a:cubicBezTo>
                    <a:pt x="12209" y="4434"/>
                    <a:pt x="11608" y="2866"/>
                    <a:pt x="10574" y="1632"/>
                  </a:cubicBezTo>
                  <a:cubicBezTo>
                    <a:pt x="10074" y="1031"/>
                    <a:pt x="9507" y="531"/>
                    <a:pt x="8806" y="197"/>
                  </a:cubicBezTo>
                  <a:cubicBezTo>
                    <a:pt x="8667" y="128"/>
                    <a:pt x="8499" y="91"/>
                    <a:pt x="8331" y="91"/>
                  </a:cubicBezTo>
                  <a:cubicBezTo>
                    <a:pt x="8179" y="91"/>
                    <a:pt x="8029" y="121"/>
                    <a:pt x="7902" y="185"/>
                  </a:cubicBezTo>
                  <a:lnTo>
                    <a:pt x="7902" y="185"/>
                  </a:lnTo>
                  <a:cubicBezTo>
                    <a:pt x="7461" y="59"/>
                    <a:pt x="7008" y="0"/>
                    <a:pt x="65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43" name="Google Shape;843;p20"/>
            <p:cNvSpPr/>
            <p:nvPr/>
          </p:nvSpPr>
          <p:spPr>
            <a:xfrm>
              <a:off x="8662775" y="1977975"/>
              <a:ext cx="28375" cy="42475"/>
            </a:xfrm>
            <a:custGeom>
              <a:avLst/>
              <a:gdLst/>
              <a:ahLst/>
              <a:cxnLst/>
              <a:rect l="l" t="t" r="r" b="b"/>
              <a:pathLst>
                <a:path w="1135" h="1699" extrusionOk="0">
                  <a:moveTo>
                    <a:pt x="617" y="0"/>
                  </a:moveTo>
                  <a:cubicBezTo>
                    <a:pt x="537" y="0"/>
                    <a:pt x="463" y="29"/>
                    <a:pt x="401" y="70"/>
                  </a:cubicBezTo>
                  <a:cubicBezTo>
                    <a:pt x="267" y="136"/>
                    <a:pt x="201" y="237"/>
                    <a:pt x="167" y="337"/>
                  </a:cubicBezTo>
                  <a:lnTo>
                    <a:pt x="145" y="437"/>
                  </a:lnTo>
                  <a:lnTo>
                    <a:pt x="145" y="437"/>
                  </a:lnTo>
                  <a:cubicBezTo>
                    <a:pt x="127" y="470"/>
                    <a:pt x="112" y="503"/>
                    <a:pt x="101" y="537"/>
                  </a:cubicBezTo>
                  <a:lnTo>
                    <a:pt x="0" y="1104"/>
                  </a:lnTo>
                  <a:cubicBezTo>
                    <a:pt x="0" y="1171"/>
                    <a:pt x="0" y="1237"/>
                    <a:pt x="0" y="1271"/>
                  </a:cubicBezTo>
                  <a:cubicBezTo>
                    <a:pt x="0" y="1337"/>
                    <a:pt x="34" y="1404"/>
                    <a:pt x="67" y="1471"/>
                  </a:cubicBezTo>
                  <a:cubicBezTo>
                    <a:pt x="159" y="1608"/>
                    <a:pt x="313" y="1698"/>
                    <a:pt x="476" y="1698"/>
                  </a:cubicBezTo>
                  <a:cubicBezTo>
                    <a:pt x="551" y="1698"/>
                    <a:pt x="628" y="1679"/>
                    <a:pt x="701" y="1638"/>
                  </a:cubicBezTo>
                  <a:cubicBezTo>
                    <a:pt x="801" y="1571"/>
                    <a:pt x="901" y="1471"/>
                    <a:pt x="934" y="1337"/>
                  </a:cubicBezTo>
                  <a:cubicBezTo>
                    <a:pt x="968" y="1104"/>
                    <a:pt x="1035" y="837"/>
                    <a:pt x="1101" y="603"/>
                  </a:cubicBezTo>
                  <a:cubicBezTo>
                    <a:pt x="1135" y="470"/>
                    <a:pt x="1101" y="337"/>
                    <a:pt x="1035" y="237"/>
                  </a:cubicBezTo>
                  <a:cubicBezTo>
                    <a:pt x="968" y="136"/>
                    <a:pt x="868" y="36"/>
                    <a:pt x="768" y="36"/>
                  </a:cubicBezTo>
                  <a:cubicBezTo>
                    <a:pt x="717" y="11"/>
                    <a:pt x="666" y="0"/>
                    <a:pt x="6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44" name="Google Shape;844;p20"/>
            <p:cNvSpPr/>
            <p:nvPr/>
          </p:nvSpPr>
          <p:spPr>
            <a:xfrm>
              <a:off x="8738650" y="1982725"/>
              <a:ext cx="30900" cy="44550"/>
            </a:xfrm>
            <a:custGeom>
              <a:avLst/>
              <a:gdLst/>
              <a:ahLst/>
              <a:cxnLst/>
              <a:rect l="l" t="t" r="r" b="b"/>
              <a:pathLst>
                <a:path w="1236" h="1782" extrusionOk="0">
                  <a:moveTo>
                    <a:pt x="781" y="0"/>
                  </a:moveTo>
                  <a:cubicBezTo>
                    <a:pt x="697" y="0"/>
                    <a:pt x="599" y="31"/>
                    <a:pt x="501" y="80"/>
                  </a:cubicBezTo>
                  <a:cubicBezTo>
                    <a:pt x="469" y="102"/>
                    <a:pt x="440" y="127"/>
                    <a:pt x="414" y="154"/>
                  </a:cubicBezTo>
                  <a:lnTo>
                    <a:pt x="414" y="154"/>
                  </a:lnTo>
                  <a:cubicBezTo>
                    <a:pt x="321" y="194"/>
                    <a:pt x="232" y="289"/>
                    <a:pt x="201" y="413"/>
                  </a:cubicBezTo>
                  <a:cubicBezTo>
                    <a:pt x="168" y="680"/>
                    <a:pt x="101" y="947"/>
                    <a:pt x="34" y="1181"/>
                  </a:cubicBezTo>
                  <a:cubicBezTo>
                    <a:pt x="1" y="1314"/>
                    <a:pt x="34" y="1448"/>
                    <a:pt x="68" y="1548"/>
                  </a:cubicBezTo>
                  <a:cubicBezTo>
                    <a:pt x="134" y="1648"/>
                    <a:pt x="234" y="1748"/>
                    <a:pt x="368" y="1781"/>
                  </a:cubicBezTo>
                  <a:cubicBezTo>
                    <a:pt x="468" y="1781"/>
                    <a:pt x="601" y="1781"/>
                    <a:pt x="735" y="1714"/>
                  </a:cubicBezTo>
                  <a:cubicBezTo>
                    <a:pt x="835" y="1648"/>
                    <a:pt x="902" y="1548"/>
                    <a:pt x="935" y="1448"/>
                  </a:cubicBezTo>
                  <a:cubicBezTo>
                    <a:pt x="1035" y="1147"/>
                    <a:pt x="1135" y="880"/>
                    <a:pt x="1202" y="614"/>
                  </a:cubicBezTo>
                  <a:cubicBezTo>
                    <a:pt x="1235" y="480"/>
                    <a:pt x="1235" y="347"/>
                    <a:pt x="1168" y="247"/>
                  </a:cubicBezTo>
                  <a:cubicBezTo>
                    <a:pt x="1102" y="147"/>
                    <a:pt x="1002" y="47"/>
                    <a:pt x="868" y="13"/>
                  </a:cubicBezTo>
                  <a:cubicBezTo>
                    <a:pt x="841" y="4"/>
                    <a:pt x="812" y="0"/>
                    <a:pt x="7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45" name="Google Shape;845;p20"/>
            <p:cNvSpPr/>
            <p:nvPr/>
          </p:nvSpPr>
          <p:spPr>
            <a:xfrm>
              <a:off x="8636225" y="2044500"/>
              <a:ext cx="150825" cy="63025"/>
            </a:xfrm>
            <a:custGeom>
              <a:avLst/>
              <a:gdLst/>
              <a:ahLst/>
              <a:cxnLst/>
              <a:rect l="l" t="t" r="r" b="b"/>
              <a:pathLst>
                <a:path w="6033" h="2521" extrusionOk="0">
                  <a:moveTo>
                    <a:pt x="617" y="1"/>
                  </a:moveTo>
                  <a:cubicBezTo>
                    <a:pt x="314" y="1"/>
                    <a:pt x="1" y="262"/>
                    <a:pt x="162" y="644"/>
                  </a:cubicBezTo>
                  <a:cubicBezTo>
                    <a:pt x="362" y="1912"/>
                    <a:pt x="1696" y="2446"/>
                    <a:pt x="2830" y="2512"/>
                  </a:cubicBezTo>
                  <a:cubicBezTo>
                    <a:pt x="2931" y="2518"/>
                    <a:pt x="3031" y="2520"/>
                    <a:pt x="3131" y="2520"/>
                  </a:cubicBezTo>
                  <a:cubicBezTo>
                    <a:pt x="3663" y="2520"/>
                    <a:pt x="4188" y="2442"/>
                    <a:pt x="4665" y="2246"/>
                  </a:cubicBezTo>
                  <a:cubicBezTo>
                    <a:pt x="5232" y="2012"/>
                    <a:pt x="5666" y="1578"/>
                    <a:pt x="5933" y="1045"/>
                  </a:cubicBezTo>
                  <a:cubicBezTo>
                    <a:pt x="6033" y="811"/>
                    <a:pt x="5966" y="544"/>
                    <a:pt x="5766" y="411"/>
                  </a:cubicBezTo>
                  <a:cubicBezTo>
                    <a:pt x="5683" y="364"/>
                    <a:pt x="5592" y="341"/>
                    <a:pt x="5504" y="341"/>
                  </a:cubicBezTo>
                  <a:cubicBezTo>
                    <a:pt x="5345" y="341"/>
                    <a:pt x="5197" y="415"/>
                    <a:pt x="5132" y="544"/>
                  </a:cubicBezTo>
                  <a:cubicBezTo>
                    <a:pt x="4965" y="945"/>
                    <a:pt x="4665" y="1245"/>
                    <a:pt x="4298" y="1378"/>
                  </a:cubicBezTo>
                  <a:cubicBezTo>
                    <a:pt x="3937" y="1517"/>
                    <a:pt x="3552" y="1587"/>
                    <a:pt x="3164" y="1587"/>
                  </a:cubicBezTo>
                  <a:cubicBezTo>
                    <a:pt x="3086" y="1587"/>
                    <a:pt x="3008" y="1584"/>
                    <a:pt x="2930" y="1578"/>
                  </a:cubicBezTo>
                  <a:cubicBezTo>
                    <a:pt x="2163" y="1545"/>
                    <a:pt x="1196" y="1278"/>
                    <a:pt x="1062" y="378"/>
                  </a:cubicBezTo>
                  <a:cubicBezTo>
                    <a:pt x="1010" y="113"/>
                    <a:pt x="815" y="1"/>
                    <a:pt x="6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846" name="Google Shape;846;p20"/>
          <p:cNvSpPr/>
          <p:nvPr/>
        </p:nvSpPr>
        <p:spPr>
          <a:xfrm rot="-989451" flipH="1">
            <a:off x="1290283" y="752238"/>
            <a:ext cx="121724" cy="113202"/>
          </a:xfrm>
          <a:custGeom>
            <a:avLst/>
            <a:gdLst/>
            <a:ahLst/>
            <a:cxnLst/>
            <a:rect l="l" t="t" r="r" b="b"/>
            <a:pathLst>
              <a:path w="4371" h="4065" extrusionOk="0">
                <a:moveTo>
                  <a:pt x="2803" y="1301"/>
                </a:moveTo>
                <a:cubicBezTo>
                  <a:pt x="2803" y="1312"/>
                  <a:pt x="2810" y="1323"/>
                  <a:pt x="2818" y="1331"/>
                </a:cubicBezTo>
                <a:lnTo>
                  <a:pt x="2818" y="1331"/>
                </a:lnTo>
                <a:lnTo>
                  <a:pt x="2803" y="1301"/>
                </a:lnTo>
                <a:close/>
                <a:moveTo>
                  <a:pt x="1902" y="934"/>
                </a:moveTo>
                <a:cubicBezTo>
                  <a:pt x="2039" y="973"/>
                  <a:pt x="2176" y="990"/>
                  <a:pt x="2313" y="990"/>
                </a:cubicBezTo>
                <a:cubicBezTo>
                  <a:pt x="2337" y="990"/>
                  <a:pt x="2361" y="989"/>
                  <a:pt x="2385" y="988"/>
                </a:cubicBezTo>
                <a:lnTo>
                  <a:pt x="2385" y="988"/>
                </a:lnTo>
                <a:cubicBezTo>
                  <a:pt x="2391" y="992"/>
                  <a:pt x="2397" y="997"/>
                  <a:pt x="2403" y="1001"/>
                </a:cubicBezTo>
                <a:cubicBezTo>
                  <a:pt x="2469" y="1034"/>
                  <a:pt x="2536" y="1068"/>
                  <a:pt x="2569" y="1101"/>
                </a:cubicBezTo>
                <a:cubicBezTo>
                  <a:pt x="2569" y="1101"/>
                  <a:pt x="2633" y="1144"/>
                  <a:pt x="2625" y="1144"/>
                </a:cubicBezTo>
                <a:cubicBezTo>
                  <a:pt x="2623" y="1144"/>
                  <a:pt x="2616" y="1141"/>
                  <a:pt x="2603" y="1134"/>
                </a:cubicBezTo>
                <a:lnTo>
                  <a:pt x="2603" y="1134"/>
                </a:lnTo>
                <a:lnTo>
                  <a:pt x="2669" y="1168"/>
                </a:lnTo>
                <a:lnTo>
                  <a:pt x="2803" y="1301"/>
                </a:lnTo>
                <a:lnTo>
                  <a:pt x="2803" y="1301"/>
                </a:lnTo>
                <a:lnTo>
                  <a:pt x="2803" y="1301"/>
                </a:lnTo>
                <a:cubicBezTo>
                  <a:pt x="2803" y="1301"/>
                  <a:pt x="2803" y="1301"/>
                  <a:pt x="2803" y="1301"/>
                </a:cubicBezTo>
                <a:lnTo>
                  <a:pt x="2803" y="1301"/>
                </a:lnTo>
                <a:cubicBezTo>
                  <a:pt x="2831" y="1329"/>
                  <a:pt x="2835" y="1340"/>
                  <a:pt x="2831" y="1340"/>
                </a:cubicBezTo>
                <a:cubicBezTo>
                  <a:pt x="2829" y="1340"/>
                  <a:pt x="2823" y="1336"/>
                  <a:pt x="2818" y="1331"/>
                </a:cubicBezTo>
                <a:lnTo>
                  <a:pt x="2818" y="1331"/>
                </a:lnTo>
                <a:lnTo>
                  <a:pt x="2870" y="1435"/>
                </a:lnTo>
                <a:cubicBezTo>
                  <a:pt x="2900" y="1465"/>
                  <a:pt x="2930" y="1522"/>
                  <a:pt x="2960" y="1583"/>
                </a:cubicBezTo>
                <a:lnTo>
                  <a:pt x="2960" y="1583"/>
                </a:lnTo>
                <a:cubicBezTo>
                  <a:pt x="2959" y="1587"/>
                  <a:pt x="2961" y="1601"/>
                  <a:pt x="2970" y="1635"/>
                </a:cubicBezTo>
                <a:lnTo>
                  <a:pt x="3003" y="1701"/>
                </a:lnTo>
                <a:cubicBezTo>
                  <a:pt x="3003" y="1768"/>
                  <a:pt x="3036" y="1835"/>
                  <a:pt x="3036" y="1902"/>
                </a:cubicBezTo>
                <a:cubicBezTo>
                  <a:pt x="3036" y="1935"/>
                  <a:pt x="3036" y="1968"/>
                  <a:pt x="3036" y="2035"/>
                </a:cubicBezTo>
                <a:lnTo>
                  <a:pt x="3036" y="2135"/>
                </a:lnTo>
                <a:cubicBezTo>
                  <a:pt x="3036" y="2202"/>
                  <a:pt x="3003" y="2269"/>
                  <a:pt x="3003" y="2335"/>
                </a:cubicBezTo>
                <a:cubicBezTo>
                  <a:pt x="2979" y="2360"/>
                  <a:pt x="2936" y="2439"/>
                  <a:pt x="2942" y="2439"/>
                </a:cubicBezTo>
                <a:cubicBezTo>
                  <a:pt x="2944" y="2439"/>
                  <a:pt x="2952" y="2428"/>
                  <a:pt x="2970" y="2402"/>
                </a:cubicBezTo>
                <a:lnTo>
                  <a:pt x="2970" y="2402"/>
                </a:lnTo>
                <a:cubicBezTo>
                  <a:pt x="2936" y="2469"/>
                  <a:pt x="2903" y="2535"/>
                  <a:pt x="2836" y="2602"/>
                </a:cubicBezTo>
                <a:cubicBezTo>
                  <a:pt x="2836" y="2602"/>
                  <a:pt x="2787" y="2676"/>
                  <a:pt x="2794" y="2676"/>
                </a:cubicBezTo>
                <a:cubicBezTo>
                  <a:pt x="2795" y="2676"/>
                  <a:pt x="2798" y="2674"/>
                  <a:pt x="2803" y="2669"/>
                </a:cubicBezTo>
                <a:cubicBezTo>
                  <a:pt x="2811" y="2652"/>
                  <a:pt x="2815" y="2646"/>
                  <a:pt x="2816" y="2646"/>
                </a:cubicBezTo>
                <a:lnTo>
                  <a:pt x="2816" y="2646"/>
                </a:lnTo>
                <a:cubicBezTo>
                  <a:pt x="2820" y="2646"/>
                  <a:pt x="2795" y="2702"/>
                  <a:pt x="2770" y="2702"/>
                </a:cubicBezTo>
                <a:cubicBezTo>
                  <a:pt x="2770" y="2702"/>
                  <a:pt x="2703" y="2802"/>
                  <a:pt x="2636" y="2836"/>
                </a:cubicBezTo>
                <a:lnTo>
                  <a:pt x="2569" y="2902"/>
                </a:lnTo>
                <a:lnTo>
                  <a:pt x="2403" y="3002"/>
                </a:lnTo>
                <a:cubicBezTo>
                  <a:pt x="2395" y="3006"/>
                  <a:pt x="2389" y="3009"/>
                  <a:pt x="2384" y="3012"/>
                </a:cubicBezTo>
                <a:lnTo>
                  <a:pt x="2384" y="3012"/>
                </a:lnTo>
                <a:cubicBezTo>
                  <a:pt x="2388" y="3007"/>
                  <a:pt x="2386" y="3002"/>
                  <a:pt x="2369" y="3002"/>
                </a:cubicBezTo>
                <a:lnTo>
                  <a:pt x="2269" y="3036"/>
                </a:lnTo>
                <a:cubicBezTo>
                  <a:pt x="2202" y="3036"/>
                  <a:pt x="2136" y="3069"/>
                  <a:pt x="2069" y="3069"/>
                </a:cubicBezTo>
                <a:lnTo>
                  <a:pt x="1769" y="3069"/>
                </a:lnTo>
                <a:cubicBezTo>
                  <a:pt x="1869" y="3069"/>
                  <a:pt x="1669" y="3069"/>
                  <a:pt x="1635" y="3036"/>
                </a:cubicBezTo>
                <a:cubicBezTo>
                  <a:pt x="1569" y="3036"/>
                  <a:pt x="1502" y="3002"/>
                  <a:pt x="1469" y="3002"/>
                </a:cubicBezTo>
                <a:cubicBezTo>
                  <a:pt x="1535" y="3002"/>
                  <a:pt x="1402" y="2936"/>
                  <a:pt x="1369" y="2936"/>
                </a:cubicBezTo>
                <a:lnTo>
                  <a:pt x="1302" y="2902"/>
                </a:lnTo>
                <a:cubicBezTo>
                  <a:pt x="1302" y="2902"/>
                  <a:pt x="1246" y="2846"/>
                  <a:pt x="1231" y="2846"/>
                </a:cubicBezTo>
                <a:cubicBezTo>
                  <a:pt x="1227" y="2846"/>
                  <a:pt x="1227" y="2852"/>
                  <a:pt x="1235" y="2869"/>
                </a:cubicBezTo>
                <a:cubicBezTo>
                  <a:pt x="1202" y="2802"/>
                  <a:pt x="1135" y="2769"/>
                  <a:pt x="1102" y="2702"/>
                </a:cubicBezTo>
                <a:cubicBezTo>
                  <a:pt x="1102" y="2702"/>
                  <a:pt x="1072" y="2673"/>
                  <a:pt x="1062" y="2673"/>
                </a:cubicBezTo>
                <a:cubicBezTo>
                  <a:pt x="1062" y="2673"/>
                  <a:pt x="1062" y="2673"/>
                  <a:pt x="1061" y="2673"/>
                </a:cubicBezTo>
                <a:lnTo>
                  <a:pt x="1061" y="2673"/>
                </a:lnTo>
                <a:cubicBezTo>
                  <a:pt x="1052" y="2649"/>
                  <a:pt x="1035" y="2626"/>
                  <a:pt x="1035" y="2602"/>
                </a:cubicBezTo>
                <a:cubicBezTo>
                  <a:pt x="1002" y="2569"/>
                  <a:pt x="1002" y="2535"/>
                  <a:pt x="1002" y="2502"/>
                </a:cubicBezTo>
                <a:cubicBezTo>
                  <a:pt x="987" y="2459"/>
                  <a:pt x="985" y="2447"/>
                  <a:pt x="988" y="2447"/>
                </a:cubicBezTo>
                <a:lnTo>
                  <a:pt x="988" y="2447"/>
                </a:lnTo>
                <a:cubicBezTo>
                  <a:pt x="991" y="2447"/>
                  <a:pt x="1002" y="2469"/>
                  <a:pt x="1002" y="2469"/>
                </a:cubicBezTo>
                <a:cubicBezTo>
                  <a:pt x="1002" y="2402"/>
                  <a:pt x="1002" y="2369"/>
                  <a:pt x="1002" y="2302"/>
                </a:cubicBezTo>
                <a:cubicBezTo>
                  <a:pt x="1002" y="2269"/>
                  <a:pt x="1002" y="2235"/>
                  <a:pt x="1002" y="2202"/>
                </a:cubicBezTo>
                <a:lnTo>
                  <a:pt x="1002" y="2168"/>
                </a:lnTo>
                <a:cubicBezTo>
                  <a:pt x="1002" y="2135"/>
                  <a:pt x="1035" y="2035"/>
                  <a:pt x="1035" y="1968"/>
                </a:cubicBezTo>
                <a:cubicBezTo>
                  <a:pt x="1068" y="1902"/>
                  <a:pt x="1068" y="1868"/>
                  <a:pt x="1102" y="1802"/>
                </a:cubicBezTo>
                <a:lnTo>
                  <a:pt x="1168" y="1668"/>
                </a:lnTo>
                <a:cubicBezTo>
                  <a:pt x="1202" y="1601"/>
                  <a:pt x="1235" y="1535"/>
                  <a:pt x="1268" y="1468"/>
                </a:cubicBezTo>
                <a:lnTo>
                  <a:pt x="1335" y="1368"/>
                </a:lnTo>
                <a:cubicBezTo>
                  <a:pt x="1336" y="1367"/>
                  <a:pt x="1337" y="1366"/>
                  <a:pt x="1337" y="1366"/>
                </a:cubicBezTo>
                <a:cubicBezTo>
                  <a:pt x="1337" y="1366"/>
                  <a:pt x="1344" y="1359"/>
                  <a:pt x="1369" y="1335"/>
                </a:cubicBezTo>
                <a:lnTo>
                  <a:pt x="1535" y="1168"/>
                </a:lnTo>
                <a:lnTo>
                  <a:pt x="1602" y="1101"/>
                </a:lnTo>
                <a:lnTo>
                  <a:pt x="1635" y="1068"/>
                </a:lnTo>
                <a:cubicBezTo>
                  <a:pt x="1702" y="1034"/>
                  <a:pt x="1769" y="968"/>
                  <a:pt x="1836" y="934"/>
                </a:cubicBezTo>
                <a:close/>
                <a:moveTo>
                  <a:pt x="1869" y="0"/>
                </a:moveTo>
                <a:cubicBezTo>
                  <a:pt x="1602" y="0"/>
                  <a:pt x="1369" y="100"/>
                  <a:pt x="1168" y="234"/>
                </a:cubicBezTo>
                <a:cubicBezTo>
                  <a:pt x="535" y="701"/>
                  <a:pt x="101" y="1435"/>
                  <a:pt x="34" y="2235"/>
                </a:cubicBezTo>
                <a:cubicBezTo>
                  <a:pt x="1" y="2669"/>
                  <a:pt x="134" y="3102"/>
                  <a:pt x="468" y="3436"/>
                </a:cubicBezTo>
                <a:cubicBezTo>
                  <a:pt x="872" y="3855"/>
                  <a:pt x="1413" y="4065"/>
                  <a:pt x="1953" y="4065"/>
                </a:cubicBezTo>
                <a:cubicBezTo>
                  <a:pt x="2574" y="4065"/>
                  <a:pt x="3193" y="3789"/>
                  <a:pt x="3603" y="3236"/>
                </a:cubicBezTo>
                <a:cubicBezTo>
                  <a:pt x="4371" y="2235"/>
                  <a:pt x="4004" y="767"/>
                  <a:pt x="2870" y="200"/>
                </a:cubicBezTo>
                <a:cubicBezTo>
                  <a:pt x="2828" y="178"/>
                  <a:pt x="2787" y="163"/>
                  <a:pt x="2747" y="154"/>
                </a:cubicBezTo>
                <a:lnTo>
                  <a:pt x="2747" y="154"/>
                </a:lnTo>
                <a:cubicBezTo>
                  <a:pt x="2663" y="90"/>
                  <a:pt x="2563" y="52"/>
                  <a:pt x="2454" y="52"/>
                </a:cubicBezTo>
                <a:cubicBezTo>
                  <a:pt x="2416" y="52"/>
                  <a:pt x="2376" y="57"/>
                  <a:pt x="2336" y="67"/>
                </a:cubicBezTo>
                <a:lnTo>
                  <a:pt x="2202" y="34"/>
                </a:lnTo>
                <a:cubicBezTo>
                  <a:pt x="2069" y="0"/>
                  <a:pt x="1969" y="0"/>
                  <a:pt x="186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_1">
    <p:spTree>
      <p:nvGrpSpPr>
        <p:cNvPr id="1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8" name="Google Shape;848;p21"/>
          <p:cNvGrpSpPr/>
          <p:nvPr/>
        </p:nvGrpSpPr>
        <p:grpSpPr>
          <a:xfrm>
            <a:off x="95" y="25"/>
            <a:ext cx="9143969" cy="5143446"/>
            <a:chOff x="95" y="25"/>
            <a:chExt cx="9143969" cy="5143446"/>
          </a:xfrm>
        </p:grpSpPr>
        <p:sp>
          <p:nvSpPr>
            <p:cNvPr id="849" name="Google Shape;849;p21"/>
            <p:cNvSpPr/>
            <p:nvPr/>
          </p:nvSpPr>
          <p:spPr>
            <a:xfrm>
              <a:off x="95" y="484705"/>
              <a:ext cx="9143969" cy="13289"/>
            </a:xfrm>
            <a:custGeom>
              <a:avLst/>
              <a:gdLst/>
              <a:ahLst/>
              <a:cxnLst/>
              <a:rect l="l" t="t" r="r" b="b"/>
              <a:pathLst>
                <a:path w="63221" h="222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50" name="Google Shape;850;p21"/>
            <p:cNvSpPr/>
            <p:nvPr/>
          </p:nvSpPr>
          <p:spPr>
            <a:xfrm>
              <a:off x="95" y="677226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0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51" name="Google Shape;851;p21"/>
            <p:cNvSpPr/>
            <p:nvPr/>
          </p:nvSpPr>
          <p:spPr>
            <a:xfrm>
              <a:off x="95" y="869746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60"/>
                  </a:lnTo>
                  <a:lnTo>
                    <a:pt x="63221" y="260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52" name="Google Shape;852;p21"/>
            <p:cNvSpPr/>
            <p:nvPr/>
          </p:nvSpPr>
          <p:spPr>
            <a:xfrm>
              <a:off x="95" y="1064542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53" name="Google Shape;853;p21"/>
            <p:cNvSpPr/>
            <p:nvPr/>
          </p:nvSpPr>
          <p:spPr>
            <a:xfrm>
              <a:off x="95" y="1257062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1"/>
                  </a:moveTo>
                  <a:lnTo>
                    <a:pt x="1" y="223"/>
                  </a:lnTo>
                  <a:lnTo>
                    <a:pt x="63221" y="223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54" name="Google Shape;854;p21"/>
            <p:cNvSpPr/>
            <p:nvPr/>
          </p:nvSpPr>
          <p:spPr>
            <a:xfrm>
              <a:off x="95" y="1449643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55" name="Google Shape;855;p21"/>
            <p:cNvSpPr/>
            <p:nvPr/>
          </p:nvSpPr>
          <p:spPr>
            <a:xfrm>
              <a:off x="95" y="1642163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60"/>
                  </a:lnTo>
                  <a:lnTo>
                    <a:pt x="63221" y="260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56" name="Google Shape;856;p21"/>
            <p:cNvSpPr/>
            <p:nvPr/>
          </p:nvSpPr>
          <p:spPr>
            <a:xfrm>
              <a:off x="95" y="1834744"/>
              <a:ext cx="9143969" cy="15504"/>
            </a:xfrm>
            <a:custGeom>
              <a:avLst/>
              <a:gdLst/>
              <a:ahLst/>
              <a:cxnLst/>
              <a:rect l="l" t="t" r="r" b="b"/>
              <a:pathLst>
                <a:path w="63221" h="259" extrusionOk="0">
                  <a:moveTo>
                    <a:pt x="1" y="0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57" name="Google Shape;857;p21"/>
            <p:cNvSpPr/>
            <p:nvPr/>
          </p:nvSpPr>
          <p:spPr>
            <a:xfrm>
              <a:off x="95" y="2029479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1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58" name="Google Shape;858;p21"/>
            <p:cNvSpPr/>
            <p:nvPr/>
          </p:nvSpPr>
          <p:spPr>
            <a:xfrm>
              <a:off x="95" y="2222059"/>
              <a:ext cx="9143969" cy="13289"/>
            </a:xfrm>
            <a:custGeom>
              <a:avLst/>
              <a:gdLst/>
              <a:ahLst/>
              <a:cxnLst/>
              <a:rect l="l" t="t" r="r" b="b"/>
              <a:pathLst>
                <a:path w="63221" h="222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59" name="Google Shape;859;p21"/>
            <p:cNvSpPr/>
            <p:nvPr/>
          </p:nvSpPr>
          <p:spPr>
            <a:xfrm>
              <a:off x="95" y="2414580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0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60" name="Google Shape;860;p21"/>
            <p:cNvSpPr/>
            <p:nvPr/>
          </p:nvSpPr>
          <p:spPr>
            <a:xfrm>
              <a:off x="95" y="2607100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60"/>
                  </a:lnTo>
                  <a:lnTo>
                    <a:pt x="63221" y="260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61" name="Google Shape;861;p21"/>
            <p:cNvSpPr/>
            <p:nvPr/>
          </p:nvSpPr>
          <p:spPr>
            <a:xfrm>
              <a:off x="95" y="2801896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62" name="Google Shape;862;p21"/>
            <p:cNvSpPr/>
            <p:nvPr/>
          </p:nvSpPr>
          <p:spPr>
            <a:xfrm>
              <a:off x="95" y="2994416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1"/>
                  </a:moveTo>
                  <a:lnTo>
                    <a:pt x="1" y="223"/>
                  </a:lnTo>
                  <a:lnTo>
                    <a:pt x="63221" y="223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63" name="Google Shape;863;p21"/>
            <p:cNvSpPr/>
            <p:nvPr/>
          </p:nvSpPr>
          <p:spPr>
            <a:xfrm>
              <a:off x="95" y="3186997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64" name="Google Shape;864;p21"/>
            <p:cNvSpPr/>
            <p:nvPr/>
          </p:nvSpPr>
          <p:spPr>
            <a:xfrm>
              <a:off x="95" y="3379517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60"/>
                  </a:lnTo>
                  <a:lnTo>
                    <a:pt x="63221" y="260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65" name="Google Shape;865;p21"/>
            <p:cNvSpPr/>
            <p:nvPr/>
          </p:nvSpPr>
          <p:spPr>
            <a:xfrm>
              <a:off x="95" y="3572098"/>
              <a:ext cx="9143969" cy="15504"/>
            </a:xfrm>
            <a:custGeom>
              <a:avLst/>
              <a:gdLst/>
              <a:ahLst/>
              <a:cxnLst/>
              <a:rect l="l" t="t" r="r" b="b"/>
              <a:pathLst>
                <a:path w="63221" h="259" extrusionOk="0">
                  <a:moveTo>
                    <a:pt x="1" y="0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66" name="Google Shape;866;p21"/>
            <p:cNvSpPr/>
            <p:nvPr/>
          </p:nvSpPr>
          <p:spPr>
            <a:xfrm>
              <a:off x="95" y="3764618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67" name="Google Shape;867;p21"/>
            <p:cNvSpPr/>
            <p:nvPr/>
          </p:nvSpPr>
          <p:spPr>
            <a:xfrm>
              <a:off x="95" y="3959413"/>
              <a:ext cx="9143969" cy="13289"/>
            </a:xfrm>
            <a:custGeom>
              <a:avLst/>
              <a:gdLst/>
              <a:ahLst/>
              <a:cxnLst/>
              <a:rect l="l" t="t" r="r" b="b"/>
              <a:pathLst>
                <a:path w="63221" h="222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68" name="Google Shape;868;p21"/>
            <p:cNvSpPr/>
            <p:nvPr/>
          </p:nvSpPr>
          <p:spPr>
            <a:xfrm>
              <a:off x="95" y="4151934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1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69" name="Google Shape;869;p21"/>
            <p:cNvSpPr/>
            <p:nvPr/>
          </p:nvSpPr>
          <p:spPr>
            <a:xfrm>
              <a:off x="95" y="4344454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60"/>
                  </a:lnTo>
                  <a:lnTo>
                    <a:pt x="63221" y="260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70" name="Google Shape;870;p21"/>
            <p:cNvSpPr/>
            <p:nvPr/>
          </p:nvSpPr>
          <p:spPr>
            <a:xfrm>
              <a:off x="95" y="4537035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0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71" name="Google Shape;871;p21"/>
            <p:cNvSpPr/>
            <p:nvPr/>
          </p:nvSpPr>
          <p:spPr>
            <a:xfrm>
              <a:off x="95" y="4731770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1"/>
                  </a:moveTo>
                  <a:lnTo>
                    <a:pt x="1" y="223"/>
                  </a:lnTo>
                  <a:lnTo>
                    <a:pt x="63221" y="223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72" name="Google Shape;872;p21"/>
            <p:cNvSpPr/>
            <p:nvPr/>
          </p:nvSpPr>
          <p:spPr>
            <a:xfrm>
              <a:off x="95" y="4924351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73" name="Google Shape;873;p21"/>
            <p:cNvSpPr/>
            <p:nvPr/>
          </p:nvSpPr>
          <p:spPr>
            <a:xfrm>
              <a:off x="704325" y="25"/>
              <a:ext cx="17779" cy="5143446"/>
            </a:xfrm>
            <a:custGeom>
              <a:avLst/>
              <a:gdLst/>
              <a:ahLst/>
              <a:cxnLst/>
              <a:rect l="l" t="t" r="r" b="b"/>
              <a:pathLst>
                <a:path w="297" h="85921" extrusionOk="0">
                  <a:moveTo>
                    <a:pt x="1" y="0"/>
                  </a:moveTo>
                  <a:lnTo>
                    <a:pt x="1" y="85920"/>
                  </a:lnTo>
                  <a:lnTo>
                    <a:pt x="296" y="85920"/>
                  </a:lnTo>
                  <a:lnTo>
                    <a:pt x="29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874" name="Google Shape;874;p21"/>
          <p:cNvSpPr txBox="1">
            <a:spLocks noGrp="1"/>
          </p:cNvSpPr>
          <p:nvPr>
            <p:ph type="title"/>
          </p:nvPr>
        </p:nvSpPr>
        <p:spPr>
          <a:xfrm>
            <a:off x="2209938" y="808050"/>
            <a:ext cx="3969300" cy="119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 sz="8400">
                <a:solidFill>
                  <a:srgbClr val="212529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9pPr>
          </a:lstStyle>
          <a:p/>
        </p:txBody>
      </p:sp>
      <p:sp>
        <p:nvSpPr>
          <p:cNvPr id="875" name="Google Shape;875;p21"/>
          <p:cNvSpPr txBox="1">
            <a:spLocks noGrp="1"/>
          </p:cNvSpPr>
          <p:nvPr>
            <p:ph type="subTitle" idx="1"/>
          </p:nvPr>
        </p:nvSpPr>
        <p:spPr>
          <a:xfrm>
            <a:off x="1577775" y="2240950"/>
            <a:ext cx="5233800" cy="2096700"/>
          </a:xfrm>
          <a:prstGeom prst="rect">
            <a:avLst/>
          </a:prstGeom>
          <a:noFill/>
          <a:ln w="19050" cap="rnd" cmpd="sng">
            <a:solidFill>
              <a:srgbClr val="00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6" name="Google Shape;876;p21"/>
          <p:cNvSpPr/>
          <p:nvPr/>
        </p:nvSpPr>
        <p:spPr>
          <a:xfrm>
            <a:off x="4140013" y="4738600"/>
            <a:ext cx="109275" cy="114525"/>
          </a:xfrm>
          <a:custGeom>
            <a:avLst/>
            <a:gdLst/>
            <a:ahLst/>
            <a:cxnLst/>
            <a:rect l="l" t="t" r="r" b="b"/>
            <a:pathLst>
              <a:path w="4371" h="4581" extrusionOk="0">
                <a:moveTo>
                  <a:pt x="1702" y="1062"/>
                </a:moveTo>
                <a:cubicBezTo>
                  <a:pt x="1780" y="1119"/>
                  <a:pt x="1875" y="1151"/>
                  <a:pt x="1969" y="1151"/>
                </a:cubicBezTo>
                <a:lnTo>
                  <a:pt x="2002" y="1151"/>
                </a:lnTo>
                <a:lnTo>
                  <a:pt x="2102" y="1185"/>
                </a:lnTo>
                <a:cubicBezTo>
                  <a:pt x="2169" y="1185"/>
                  <a:pt x="2236" y="1218"/>
                  <a:pt x="2336" y="1218"/>
                </a:cubicBezTo>
                <a:cubicBezTo>
                  <a:pt x="2436" y="1285"/>
                  <a:pt x="2569" y="1352"/>
                  <a:pt x="2670" y="1418"/>
                </a:cubicBezTo>
                <a:cubicBezTo>
                  <a:pt x="2770" y="1485"/>
                  <a:pt x="2870" y="1552"/>
                  <a:pt x="2936" y="1652"/>
                </a:cubicBezTo>
                <a:cubicBezTo>
                  <a:pt x="3003" y="1752"/>
                  <a:pt x="3070" y="1852"/>
                  <a:pt x="3137" y="1952"/>
                </a:cubicBezTo>
                <a:cubicBezTo>
                  <a:pt x="3170" y="1985"/>
                  <a:pt x="3170" y="2052"/>
                  <a:pt x="3203" y="2085"/>
                </a:cubicBezTo>
                <a:cubicBezTo>
                  <a:pt x="3203" y="2152"/>
                  <a:pt x="3237" y="2219"/>
                  <a:pt x="3237" y="2286"/>
                </a:cubicBezTo>
                <a:lnTo>
                  <a:pt x="3237" y="2319"/>
                </a:lnTo>
                <a:cubicBezTo>
                  <a:pt x="3237" y="2352"/>
                  <a:pt x="3237" y="2386"/>
                  <a:pt x="3237" y="2419"/>
                </a:cubicBezTo>
                <a:cubicBezTo>
                  <a:pt x="3237" y="2519"/>
                  <a:pt x="3237" y="2586"/>
                  <a:pt x="3237" y="2686"/>
                </a:cubicBezTo>
                <a:cubicBezTo>
                  <a:pt x="3237" y="2675"/>
                  <a:pt x="3236" y="2670"/>
                  <a:pt x="3234" y="2670"/>
                </a:cubicBezTo>
                <a:cubicBezTo>
                  <a:pt x="3227" y="2670"/>
                  <a:pt x="3203" y="2791"/>
                  <a:pt x="3203" y="2819"/>
                </a:cubicBezTo>
                <a:cubicBezTo>
                  <a:pt x="3203" y="2886"/>
                  <a:pt x="3170" y="2953"/>
                  <a:pt x="3137" y="2986"/>
                </a:cubicBezTo>
                <a:cubicBezTo>
                  <a:pt x="3146" y="2976"/>
                  <a:pt x="3150" y="2972"/>
                  <a:pt x="3151" y="2972"/>
                </a:cubicBezTo>
                <a:lnTo>
                  <a:pt x="3151" y="2972"/>
                </a:lnTo>
                <a:cubicBezTo>
                  <a:pt x="3153" y="2972"/>
                  <a:pt x="3137" y="2996"/>
                  <a:pt x="3137" y="3019"/>
                </a:cubicBezTo>
                <a:lnTo>
                  <a:pt x="3103" y="3119"/>
                </a:lnTo>
                <a:cubicBezTo>
                  <a:pt x="3070" y="3186"/>
                  <a:pt x="3036" y="3220"/>
                  <a:pt x="3003" y="3253"/>
                </a:cubicBezTo>
                <a:cubicBezTo>
                  <a:pt x="2936" y="3320"/>
                  <a:pt x="2903" y="3353"/>
                  <a:pt x="2836" y="3386"/>
                </a:cubicBezTo>
                <a:lnTo>
                  <a:pt x="2770" y="3453"/>
                </a:lnTo>
                <a:lnTo>
                  <a:pt x="2670" y="3520"/>
                </a:lnTo>
                <a:cubicBezTo>
                  <a:pt x="2603" y="3520"/>
                  <a:pt x="2536" y="3553"/>
                  <a:pt x="2469" y="3553"/>
                </a:cubicBezTo>
                <a:cubicBezTo>
                  <a:pt x="2469" y="3553"/>
                  <a:pt x="2395" y="3568"/>
                  <a:pt x="2366" y="3568"/>
                </a:cubicBezTo>
                <a:cubicBezTo>
                  <a:pt x="2351" y="3568"/>
                  <a:pt x="2347" y="3564"/>
                  <a:pt x="2369" y="3553"/>
                </a:cubicBezTo>
                <a:lnTo>
                  <a:pt x="2303" y="3553"/>
                </a:lnTo>
                <a:cubicBezTo>
                  <a:pt x="2286" y="3570"/>
                  <a:pt x="2261" y="3578"/>
                  <a:pt x="2232" y="3578"/>
                </a:cubicBezTo>
                <a:cubicBezTo>
                  <a:pt x="2203" y="3578"/>
                  <a:pt x="2169" y="3570"/>
                  <a:pt x="2136" y="3553"/>
                </a:cubicBezTo>
                <a:lnTo>
                  <a:pt x="2002" y="3553"/>
                </a:lnTo>
                <a:lnTo>
                  <a:pt x="1902" y="3520"/>
                </a:lnTo>
                <a:lnTo>
                  <a:pt x="1869" y="3520"/>
                </a:lnTo>
                <a:cubicBezTo>
                  <a:pt x="1369" y="3253"/>
                  <a:pt x="1068" y="2753"/>
                  <a:pt x="1068" y="2185"/>
                </a:cubicBezTo>
                <a:cubicBezTo>
                  <a:pt x="1068" y="1885"/>
                  <a:pt x="1168" y="1618"/>
                  <a:pt x="1335" y="1385"/>
                </a:cubicBezTo>
                <a:cubicBezTo>
                  <a:pt x="1437" y="1262"/>
                  <a:pt x="1565" y="1152"/>
                  <a:pt x="1702" y="1062"/>
                </a:cubicBezTo>
                <a:close/>
                <a:moveTo>
                  <a:pt x="1857" y="0"/>
                </a:moveTo>
                <a:cubicBezTo>
                  <a:pt x="1817" y="0"/>
                  <a:pt x="1776" y="6"/>
                  <a:pt x="1736" y="17"/>
                </a:cubicBezTo>
                <a:cubicBezTo>
                  <a:pt x="902" y="284"/>
                  <a:pt x="301" y="985"/>
                  <a:pt x="168" y="1852"/>
                </a:cubicBezTo>
                <a:cubicBezTo>
                  <a:pt x="1" y="2753"/>
                  <a:pt x="368" y="3687"/>
                  <a:pt x="1102" y="4254"/>
                </a:cubicBezTo>
                <a:cubicBezTo>
                  <a:pt x="1429" y="4472"/>
                  <a:pt x="1814" y="4581"/>
                  <a:pt x="2199" y="4581"/>
                </a:cubicBezTo>
                <a:cubicBezTo>
                  <a:pt x="2640" y="4581"/>
                  <a:pt x="3081" y="4438"/>
                  <a:pt x="3437" y="4154"/>
                </a:cubicBezTo>
                <a:cubicBezTo>
                  <a:pt x="4104" y="3620"/>
                  <a:pt x="4371" y="2719"/>
                  <a:pt x="4104" y="1885"/>
                </a:cubicBezTo>
                <a:cubicBezTo>
                  <a:pt x="3834" y="1046"/>
                  <a:pt x="3133" y="422"/>
                  <a:pt x="2268" y="256"/>
                </a:cubicBezTo>
                <a:lnTo>
                  <a:pt x="2268" y="256"/>
                </a:lnTo>
                <a:cubicBezTo>
                  <a:pt x="2188" y="93"/>
                  <a:pt x="2024" y="0"/>
                  <a:pt x="1857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877" name="Google Shape;877;p21"/>
          <p:cNvSpPr/>
          <p:nvPr/>
        </p:nvSpPr>
        <p:spPr>
          <a:xfrm>
            <a:off x="7252938" y="4864913"/>
            <a:ext cx="85075" cy="80575"/>
          </a:xfrm>
          <a:custGeom>
            <a:avLst/>
            <a:gdLst/>
            <a:ahLst/>
            <a:cxnLst/>
            <a:rect l="l" t="t" r="r" b="b"/>
            <a:pathLst>
              <a:path w="3403" h="3223" extrusionOk="0">
                <a:moveTo>
                  <a:pt x="1950" y="1056"/>
                </a:moveTo>
                <a:cubicBezTo>
                  <a:pt x="1943" y="1056"/>
                  <a:pt x="1980" y="1071"/>
                  <a:pt x="2002" y="1071"/>
                </a:cubicBezTo>
                <a:cubicBezTo>
                  <a:pt x="1969" y="1060"/>
                  <a:pt x="1954" y="1056"/>
                  <a:pt x="1950" y="1056"/>
                </a:cubicBezTo>
                <a:close/>
                <a:moveTo>
                  <a:pt x="2178" y="2152"/>
                </a:moveTo>
                <a:cubicBezTo>
                  <a:pt x="2170" y="2158"/>
                  <a:pt x="2157" y="2168"/>
                  <a:pt x="2152" y="2174"/>
                </a:cubicBezTo>
                <a:lnTo>
                  <a:pt x="2152" y="2174"/>
                </a:lnTo>
                <a:cubicBezTo>
                  <a:pt x="2158" y="2172"/>
                  <a:pt x="2164" y="2172"/>
                  <a:pt x="2169" y="2172"/>
                </a:cubicBezTo>
                <a:lnTo>
                  <a:pt x="2178" y="2152"/>
                </a:lnTo>
                <a:close/>
                <a:moveTo>
                  <a:pt x="1450" y="2175"/>
                </a:moveTo>
                <a:lnTo>
                  <a:pt x="1450" y="2175"/>
                </a:lnTo>
                <a:cubicBezTo>
                  <a:pt x="1453" y="2175"/>
                  <a:pt x="1468" y="2183"/>
                  <a:pt x="1502" y="2205"/>
                </a:cubicBezTo>
                <a:cubicBezTo>
                  <a:pt x="1479" y="2205"/>
                  <a:pt x="1442" y="2175"/>
                  <a:pt x="1450" y="2175"/>
                </a:cubicBezTo>
                <a:close/>
                <a:moveTo>
                  <a:pt x="1635" y="971"/>
                </a:moveTo>
                <a:cubicBezTo>
                  <a:pt x="1702" y="971"/>
                  <a:pt x="1735" y="971"/>
                  <a:pt x="1802" y="1004"/>
                </a:cubicBezTo>
                <a:lnTo>
                  <a:pt x="1969" y="1038"/>
                </a:lnTo>
                <a:lnTo>
                  <a:pt x="2002" y="1071"/>
                </a:lnTo>
                <a:cubicBezTo>
                  <a:pt x="2069" y="1104"/>
                  <a:pt x="2102" y="1104"/>
                  <a:pt x="2135" y="1138"/>
                </a:cubicBezTo>
                <a:lnTo>
                  <a:pt x="2180" y="1160"/>
                </a:lnTo>
                <a:lnTo>
                  <a:pt x="2202" y="1204"/>
                </a:lnTo>
                <a:lnTo>
                  <a:pt x="2302" y="1304"/>
                </a:lnTo>
                <a:cubicBezTo>
                  <a:pt x="2302" y="1304"/>
                  <a:pt x="2283" y="1248"/>
                  <a:pt x="2288" y="1248"/>
                </a:cubicBezTo>
                <a:lnTo>
                  <a:pt x="2288" y="1248"/>
                </a:lnTo>
                <a:cubicBezTo>
                  <a:pt x="2290" y="1248"/>
                  <a:pt x="2294" y="1254"/>
                  <a:pt x="2302" y="1271"/>
                </a:cubicBezTo>
                <a:cubicBezTo>
                  <a:pt x="2302" y="1304"/>
                  <a:pt x="2336" y="1304"/>
                  <a:pt x="2336" y="1338"/>
                </a:cubicBezTo>
                <a:cubicBezTo>
                  <a:pt x="2336" y="1371"/>
                  <a:pt x="2336" y="1404"/>
                  <a:pt x="2369" y="1404"/>
                </a:cubicBezTo>
                <a:cubicBezTo>
                  <a:pt x="2373" y="1408"/>
                  <a:pt x="2375" y="1410"/>
                  <a:pt x="2377" y="1410"/>
                </a:cubicBezTo>
                <a:cubicBezTo>
                  <a:pt x="2386" y="1410"/>
                  <a:pt x="2359" y="1352"/>
                  <a:pt x="2359" y="1352"/>
                </a:cubicBezTo>
                <a:lnTo>
                  <a:pt x="2359" y="1352"/>
                </a:lnTo>
                <a:cubicBezTo>
                  <a:pt x="2359" y="1352"/>
                  <a:pt x="2362" y="1357"/>
                  <a:pt x="2369" y="1371"/>
                </a:cubicBezTo>
                <a:cubicBezTo>
                  <a:pt x="2402" y="1471"/>
                  <a:pt x="2402" y="1471"/>
                  <a:pt x="2402" y="1538"/>
                </a:cubicBezTo>
                <a:cubicBezTo>
                  <a:pt x="2402" y="1546"/>
                  <a:pt x="2402" y="1555"/>
                  <a:pt x="2402" y="1571"/>
                </a:cubicBezTo>
                <a:lnTo>
                  <a:pt x="2402" y="1705"/>
                </a:lnTo>
                <a:lnTo>
                  <a:pt x="2402" y="1771"/>
                </a:lnTo>
                <a:cubicBezTo>
                  <a:pt x="2402" y="1805"/>
                  <a:pt x="2369" y="1871"/>
                  <a:pt x="2369" y="1905"/>
                </a:cubicBezTo>
                <a:lnTo>
                  <a:pt x="2336" y="1972"/>
                </a:lnTo>
                <a:cubicBezTo>
                  <a:pt x="2336" y="2005"/>
                  <a:pt x="2269" y="2038"/>
                  <a:pt x="2269" y="2072"/>
                </a:cubicBezTo>
                <a:lnTo>
                  <a:pt x="2202" y="2105"/>
                </a:lnTo>
                <a:lnTo>
                  <a:pt x="2178" y="2152"/>
                </a:lnTo>
                <a:lnTo>
                  <a:pt x="2178" y="2152"/>
                </a:lnTo>
                <a:cubicBezTo>
                  <a:pt x="2182" y="2150"/>
                  <a:pt x="2186" y="2148"/>
                  <a:pt x="2187" y="2148"/>
                </a:cubicBezTo>
                <a:lnTo>
                  <a:pt x="2187" y="2148"/>
                </a:lnTo>
                <a:cubicBezTo>
                  <a:pt x="2190" y="2148"/>
                  <a:pt x="2186" y="2154"/>
                  <a:pt x="2169" y="2172"/>
                </a:cubicBezTo>
                <a:cubicBezTo>
                  <a:pt x="2159" y="2177"/>
                  <a:pt x="2153" y="2179"/>
                  <a:pt x="2151" y="2179"/>
                </a:cubicBezTo>
                <a:cubicBezTo>
                  <a:pt x="2149" y="2179"/>
                  <a:pt x="2149" y="2177"/>
                  <a:pt x="2152" y="2174"/>
                </a:cubicBezTo>
                <a:lnTo>
                  <a:pt x="2152" y="2174"/>
                </a:lnTo>
                <a:cubicBezTo>
                  <a:pt x="2116" y="2182"/>
                  <a:pt x="2064" y="2210"/>
                  <a:pt x="2035" y="2238"/>
                </a:cubicBezTo>
                <a:lnTo>
                  <a:pt x="1702" y="2238"/>
                </a:lnTo>
                <a:lnTo>
                  <a:pt x="1568" y="2205"/>
                </a:lnTo>
                <a:lnTo>
                  <a:pt x="1502" y="2205"/>
                </a:lnTo>
                <a:cubicBezTo>
                  <a:pt x="1468" y="2172"/>
                  <a:pt x="1402" y="2138"/>
                  <a:pt x="1368" y="2105"/>
                </a:cubicBezTo>
                <a:lnTo>
                  <a:pt x="1301" y="2072"/>
                </a:lnTo>
                <a:lnTo>
                  <a:pt x="1301" y="2072"/>
                </a:lnTo>
                <a:cubicBezTo>
                  <a:pt x="1301" y="2072"/>
                  <a:pt x="1301" y="2072"/>
                  <a:pt x="1301" y="2072"/>
                </a:cubicBezTo>
                <a:cubicBezTo>
                  <a:pt x="1268" y="2038"/>
                  <a:pt x="1235" y="2005"/>
                  <a:pt x="1201" y="1972"/>
                </a:cubicBezTo>
                <a:lnTo>
                  <a:pt x="1201" y="1938"/>
                </a:lnTo>
                <a:lnTo>
                  <a:pt x="1135" y="1805"/>
                </a:lnTo>
                <a:cubicBezTo>
                  <a:pt x="1101" y="1771"/>
                  <a:pt x="1101" y="1738"/>
                  <a:pt x="1068" y="1705"/>
                </a:cubicBezTo>
                <a:lnTo>
                  <a:pt x="1068" y="1638"/>
                </a:lnTo>
                <a:cubicBezTo>
                  <a:pt x="1068" y="1571"/>
                  <a:pt x="1068" y="1505"/>
                  <a:pt x="1068" y="1438"/>
                </a:cubicBezTo>
                <a:cubicBezTo>
                  <a:pt x="1101" y="1404"/>
                  <a:pt x="1101" y="1371"/>
                  <a:pt x="1068" y="1371"/>
                </a:cubicBezTo>
                <a:cubicBezTo>
                  <a:pt x="1068" y="1304"/>
                  <a:pt x="1101" y="1238"/>
                  <a:pt x="1135" y="1171"/>
                </a:cubicBezTo>
                <a:cubicBezTo>
                  <a:pt x="1135" y="1171"/>
                  <a:pt x="1135" y="1138"/>
                  <a:pt x="1168" y="1138"/>
                </a:cubicBezTo>
                <a:cubicBezTo>
                  <a:pt x="1168" y="1118"/>
                  <a:pt x="1168" y="1104"/>
                  <a:pt x="1168" y="1104"/>
                </a:cubicBezTo>
                <a:cubicBezTo>
                  <a:pt x="1201" y="1038"/>
                  <a:pt x="1235" y="1004"/>
                  <a:pt x="1268" y="971"/>
                </a:cubicBezTo>
                <a:close/>
                <a:moveTo>
                  <a:pt x="2084" y="2229"/>
                </a:moveTo>
                <a:cubicBezTo>
                  <a:pt x="2086" y="2229"/>
                  <a:pt x="2083" y="2231"/>
                  <a:pt x="2069" y="2238"/>
                </a:cubicBezTo>
                <a:lnTo>
                  <a:pt x="2052" y="2238"/>
                </a:lnTo>
                <a:cubicBezTo>
                  <a:pt x="2066" y="2234"/>
                  <a:pt x="2081" y="2229"/>
                  <a:pt x="2084" y="2229"/>
                </a:cubicBezTo>
                <a:close/>
                <a:moveTo>
                  <a:pt x="1340" y="1"/>
                </a:moveTo>
                <a:cubicBezTo>
                  <a:pt x="1305" y="1"/>
                  <a:pt x="1270" y="2"/>
                  <a:pt x="1235" y="3"/>
                </a:cubicBezTo>
                <a:cubicBezTo>
                  <a:pt x="1153" y="3"/>
                  <a:pt x="1077" y="26"/>
                  <a:pt x="1011" y="63"/>
                </a:cubicBezTo>
                <a:lnTo>
                  <a:pt x="1011" y="63"/>
                </a:lnTo>
                <a:cubicBezTo>
                  <a:pt x="1007" y="63"/>
                  <a:pt x="1003" y="63"/>
                  <a:pt x="999" y="63"/>
                </a:cubicBezTo>
                <a:cubicBezTo>
                  <a:pt x="890" y="63"/>
                  <a:pt x="774" y="104"/>
                  <a:pt x="668" y="204"/>
                </a:cubicBezTo>
                <a:lnTo>
                  <a:pt x="601" y="237"/>
                </a:lnTo>
                <a:cubicBezTo>
                  <a:pt x="167" y="704"/>
                  <a:pt x="1" y="1371"/>
                  <a:pt x="167" y="2005"/>
                </a:cubicBezTo>
                <a:cubicBezTo>
                  <a:pt x="376" y="2736"/>
                  <a:pt x="1056" y="3222"/>
                  <a:pt x="1790" y="3222"/>
                </a:cubicBezTo>
                <a:cubicBezTo>
                  <a:pt x="1993" y="3222"/>
                  <a:pt x="2200" y="3185"/>
                  <a:pt x="2402" y="3106"/>
                </a:cubicBezTo>
                <a:cubicBezTo>
                  <a:pt x="2669" y="2972"/>
                  <a:pt x="2936" y="2772"/>
                  <a:pt x="3103" y="2505"/>
                </a:cubicBezTo>
                <a:cubicBezTo>
                  <a:pt x="3403" y="1972"/>
                  <a:pt x="3403" y="1338"/>
                  <a:pt x="3103" y="837"/>
                </a:cubicBezTo>
                <a:cubicBezTo>
                  <a:pt x="2659" y="299"/>
                  <a:pt x="2005" y="1"/>
                  <a:pt x="134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878" name="Google Shape;878;p21"/>
          <p:cNvSpPr/>
          <p:nvPr/>
        </p:nvSpPr>
        <p:spPr>
          <a:xfrm>
            <a:off x="1577775" y="4862350"/>
            <a:ext cx="87600" cy="85725"/>
          </a:xfrm>
          <a:custGeom>
            <a:avLst/>
            <a:gdLst/>
            <a:ahLst/>
            <a:cxnLst/>
            <a:rect l="l" t="t" r="r" b="b"/>
            <a:pathLst>
              <a:path w="3504" h="3429" extrusionOk="0">
                <a:moveTo>
                  <a:pt x="1306" y="1043"/>
                </a:moveTo>
                <a:cubicBezTo>
                  <a:pt x="1302" y="1043"/>
                  <a:pt x="1285" y="1051"/>
                  <a:pt x="1268" y="1068"/>
                </a:cubicBezTo>
                <a:cubicBezTo>
                  <a:pt x="1302" y="1051"/>
                  <a:pt x="1310" y="1043"/>
                  <a:pt x="1306" y="1043"/>
                </a:cubicBezTo>
                <a:close/>
                <a:moveTo>
                  <a:pt x="1049" y="1498"/>
                </a:moveTo>
                <a:cubicBezTo>
                  <a:pt x="1048" y="1498"/>
                  <a:pt x="1043" y="1508"/>
                  <a:pt x="1039" y="1525"/>
                </a:cubicBezTo>
                <a:lnTo>
                  <a:pt x="1039" y="1525"/>
                </a:lnTo>
                <a:cubicBezTo>
                  <a:pt x="1048" y="1506"/>
                  <a:pt x="1050" y="1498"/>
                  <a:pt x="1049" y="1498"/>
                </a:cubicBezTo>
                <a:close/>
                <a:moveTo>
                  <a:pt x="2278" y="2426"/>
                </a:moveTo>
                <a:lnTo>
                  <a:pt x="2278" y="2426"/>
                </a:lnTo>
                <a:cubicBezTo>
                  <a:pt x="2263" y="2428"/>
                  <a:pt x="2252" y="2445"/>
                  <a:pt x="2256" y="2445"/>
                </a:cubicBezTo>
                <a:cubicBezTo>
                  <a:pt x="2258" y="2445"/>
                  <a:pt x="2262" y="2442"/>
                  <a:pt x="2269" y="2435"/>
                </a:cubicBezTo>
                <a:lnTo>
                  <a:pt x="2278" y="2426"/>
                </a:lnTo>
                <a:close/>
                <a:moveTo>
                  <a:pt x="1458" y="943"/>
                </a:moveTo>
                <a:lnTo>
                  <a:pt x="1458" y="943"/>
                </a:lnTo>
                <a:cubicBezTo>
                  <a:pt x="1551" y="978"/>
                  <a:pt x="1643" y="1040"/>
                  <a:pt x="1735" y="1101"/>
                </a:cubicBezTo>
                <a:lnTo>
                  <a:pt x="1869" y="1201"/>
                </a:lnTo>
                <a:lnTo>
                  <a:pt x="1935" y="1234"/>
                </a:lnTo>
                <a:cubicBezTo>
                  <a:pt x="1935" y="1234"/>
                  <a:pt x="1995" y="1264"/>
                  <a:pt x="2004" y="1264"/>
                </a:cubicBezTo>
                <a:cubicBezTo>
                  <a:pt x="2009" y="1264"/>
                  <a:pt x="2002" y="1257"/>
                  <a:pt x="1969" y="1235"/>
                </a:cubicBezTo>
                <a:lnTo>
                  <a:pt x="1969" y="1235"/>
                </a:lnTo>
                <a:cubicBezTo>
                  <a:pt x="2069" y="1302"/>
                  <a:pt x="2136" y="1368"/>
                  <a:pt x="2202" y="1468"/>
                </a:cubicBezTo>
                <a:lnTo>
                  <a:pt x="2236" y="1501"/>
                </a:lnTo>
                <a:cubicBezTo>
                  <a:pt x="2227" y="1485"/>
                  <a:pt x="2225" y="1478"/>
                  <a:pt x="2227" y="1478"/>
                </a:cubicBezTo>
                <a:lnTo>
                  <a:pt x="2227" y="1478"/>
                </a:lnTo>
                <a:cubicBezTo>
                  <a:pt x="2231" y="1478"/>
                  <a:pt x="2269" y="1535"/>
                  <a:pt x="2269" y="1535"/>
                </a:cubicBezTo>
                <a:cubicBezTo>
                  <a:pt x="2302" y="1568"/>
                  <a:pt x="2336" y="1635"/>
                  <a:pt x="2369" y="1702"/>
                </a:cubicBezTo>
                <a:cubicBezTo>
                  <a:pt x="2369" y="1702"/>
                  <a:pt x="2402" y="1735"/>
                  <a:pt x="2402" y="1768"/>
                </a:cubicBezTo>
                <a:lnTo>
                  <a:pt x="2436" y="1902"/>
                </a:lnTo>
                <a:cubicBezTo>
                  <a:pt x="2436" y="1912"/>
                  <a:pt x="2436" y="1923"/>
                  <a:pt x="2436" y="1935"/>
                </a:cubicBezTo>
                <a:cubicBezTo>
                  <a:pt x="2436" y="2002"/>
                  <a:pt x="2436" y="2035"/>
                  <a:pt x="2436" y="2102"/>
                </a:cubicBezTo>
                <a:cubicBezTo>
                  <a:pt x="2436" y="2121"/>
                  <a:pt x="2436" y="2135"/>
                  <a:pt x="2436" y="2135"/>
                </a:cubicBezTo>
                <a:lnTo>
                  <a:pt x="2413" y="2227"/>
                </a:lnTo>
                <a:lnTo>
                  <a:pt x="2413" y="2227"/>
                </a:lnTo>
                <a:cubicBezTo>
                  <a:pt x="2410" y="2228"/>
                  <a:pt x="2407" y="2230"/>
                  <a:pt x="2402" y="2235"/>
                </a:cubicBezTo>
                <a:cubicBezTo>
                  <a:pt x="2402" y="2269"/>
                  <a:pt x="2369" y="2302"/>
                  <a:pt x="2369" y="2302"/>
                </a:cubicBezTo>
                <a:cubicBezTo>
                  <a:pt x="2336" y="2335"/>
                  <a:pt x="2336" y="2369"/>
                  <a:pt x="2336" y="2369"/>
                </a:cubicBezTo>
                <a:lnTo>
                  <a:pt x="2278" y="2426"/>
                </a:lnTo>
                <a:lnTo>
                  <a:pt x="2278" y="2426"/>
                </a:lnTo>
                <a:cubicBezTo>
                  <a:pt x="2279" y="2426"/>
                  <a:pt x="2281" y="2426"/>
                  <a:pt x="2282" y="2426"/>
                </a:cubicBezTo>
                <a:cubicBezTo>
                  <a:pt x="2288" y="2426"/>
                  <a:pt x="2295" y="2428"/>
                  <a:pt x="2302" y="2435"/>
                </a:cubicBezTo>
                <a:lnTo>
                  <a:pt x="2197" y="2488"/>
                </a:lnTo>
                <a:lnTo>
                  <a:pt x="2197" y="2488"/>
                </a:lnTo>
                <a:cubicBezTo>
                  <a:pt x="2177" y="2490"/>
                  <a:pt x="2122" y="2502"/>
                  <a:pt x="2102" y="2502"/>
                </a:cubicBezTo>
                <a:lnTo>
                  <a:pt x="1902" y="2502"/>
                </a:lnTo>
                <a:cubicBezTo>
                  <a:pt x="1835" y="2502"/>
                  <a:pt x="1769" y="2469"/>
                  <a:pt x="1735" y="2435"/>
                </a:cubicBezTo>
                <a:lnTo>
                  <a:pt x="1668" y="2435"/>
                </a:lnTo>
                <a:lnTo>
                  <a:pt x="1502" y="2335"/>
                </a:lnTo>
                <a:lnTo>
                  <a:pt x="1402" y="2269"/>
                </a:lnTo>
                <a:cubicBezTo>
                  <a:pt x="1402" y="2269"/>
                  <a:pt x="1302" y="2202"/>
                  <a:pt x="1302" y="2169"/>
                </a:cubicBezTo>
                <a:lnTo>
                  <a:pt x="1201" y="2102"/>
                </a:lnTo>
                <a:cubicBezTo>
                  <a:pt x="1168" y="2068"/>
                  <a:pt x="1168" y="2035"/>
                  <a:pt x="1135" y="2002"/>
                </a:cubicBezTo>
                <a:cubicBezTo>
                  <a:pt x="1101" y="1968"/>
                  <a:pt x="1068" y="1902"/>
                  <a:pt x="1068" y="1868"/>
                </a:cubicBezTo>
                <a:lnTo>
                  <a:pt x="1068" y="1768"/>
                </a:lnTo>
                <a:cubicBezTo>
                  <a:pt x="1068" y="1768"/>
                  <a:pt x="1068" y="1735"/>
                  <a:pt x="1035" y="1702"/>
                </a:cubicBezTo>
                <a:lnTo>
                  <a:pt x="1035" y="1568"/>
                </a:lnTo>
                <a:cubicBezTo>
                  <a:pt x="1035" y="1551"/>
                  <a:pt x="1037" y="1536"/>
                  <a:pt x="1039" y="1525"/>
                </a:cubicBezTo>
                <a:lnTo>
                  <a:pt x="1039" y="1525"/>
                </a:lnTo>
                <a:cubicBezTo>
                  <a:pt x="1038" y="1528"/>
                  <a:pt x="1036" y="1531"/>
                  <a:pt x="1035" y="1535"/>
                </a:cubicBezTo>
                <a:cubicBezTo>
                  <a:pt x="1035" y="1514"/>
                  <a:pt x="1035" y="1484"/>
                  <a:pt x="1035" y="1468"/>
                </a:cubicBezTo>
                <a:cubicBezTo>
                  <a:pt x="1035" y="1435"/>
                  <a:pt x="1035" y="1435"/>
                  <a:pt x="1035" y="1401"/>
                </a:cubicBezTo>
                <a:lnTo>
                  <a:pt x="1035" y="1368"/>
                </a:lnTo>
                <a:cubicBezTo>
                  <a:pt x="1035" y="1335"/>
                  <a:pt x="1101" y="1268"/>
                  <a:pt x="1135" y="1234"/>
                </a:cubicBezTo>
                <a:cubicBezTo>
                  <a:pt x="1135" y="1201"/>
                  <a:pt x="1135" y="1201"/>
                  <a:pt x="1168" y="1168"/>
                </a:cubicBezTo>
                <a:lnTo>
                  <a:pt x="1201" y="1168"/>
                </a:lnTo>
                <a:lnTo>
                  <a:pt x="1268" y="1068"/>
                </a:lnTo>
                <a:cubicBezTo>
                  <a:pt x="1268" y="1034"/>
                  <a:pt x="1368" y="1001"/>
                  <a:pt x="1402" y="968"/>
                </a:cubicBezTo>
                <a:lnTo>
                  <a:pt x="1368" y="968"/>
                </a:lnTo>
                <a:cubicBezTo>
                  <a:pt x="1368" y="968"/>
                  <a:pt x="1423" y="968"/>
                  <a:pt x="1458" y="943"/>
                </a:cubicBezTo>
                <a:close/>
                <a:moveTo>
                  <a:pt x="1568" y="0"/>
                </a:moveTo>
                <a:lnTo>
                  <a:pt x="1568" y="67"/>
                </a:lnTo>
                <a:cubicBezTo>
                  <a:pt x="868" y="100"/>
                  <a:pt x="301" y="567"/>
                  <a:pt x="134" y="1201"/>
                </a:cubicBezTo>
                <a:cubicBezTo>
                  <a:pt x="1" y="1835"/>
                  <a:pt x="201" y="2502"/>
                  <a:pt x="734" y="2936"/>
                </a:cubicBezTo>
                <a:cubicBezTo>
                  <a:pt x="1078" y="3258"/>
                  <a:pt x="1519" y="3428"/>
                  <a:pt x="1967" y="3428"/>
                </a:cubicBezTo>
                <a:cubicBezTo>
                  <a:pt x="2215" y="3428"/>
                  <a:pt x="2465" y="3376"/>
                  <a:pt x="2703" y="3269"/>
                </a:cubicBezTo>
                <a:cubicBezTo>
                  <a:pt x="3270" y="2902"/>
                  <a:pt x="3503" y="2235"/>
                  <a:pt x="3336" y="1601"/>
                </a:cubicBezTo>
                <a:cubicBezTo>
                  <a:pt x="3103" y="934"/>
                  <a:pt x="2569" y="367"/>
                  <a:pt x="1902" y="134"/>
                </a:cubicBezTo>
                <a:cubicBezTo>
                  <a:pt x="1878" y="122"/>
                  <a:pt x="1855" y="112"/>
                  <a:pt x="1832" y="104"/>
                </a:cubicBezTo>
                <a:lnTo>
                  <a:pt x="1832" y="104"/>
                </a:lnTo>
                <a:cubicBezTo>
                  <a:pt x="1756" y="40"/>
                  <a:pt x="1665" y="0"/>
                  <a:pt x="156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879" name="Google Shape;879;p21"/>
          <p:cNvSpPr/>
          <p:nvPr/>
        </p:nvSpPr>
        <p:spPr>
          <a:xfrm>
            <a:off x="2436525" y="440850"/>
            <a:ext cx="70900" cy="70825"/>
          </a:xfrm>
          <a:custGeom>
            <a:avLst/>
            <a:gdLst/>
            <a:ahLst/>
            <a:cxnLst/>
            <a:rect l="l" t="t" r="r" b="b"/>
            <a:pathLst>
              <a:path w="2836" h="2833" extrusionOk="0">
                <a:moveTo>
                  <a:pt x="958" y="1016"/>
                </a:moveTo>
                <a:cubicBezTo>
                  <a:pt x="951" y="1028"/>
                  <a:pt x="943" y="1033"/>
                  <a:pt x="939" y="1033"/>
                </a:cubicBezTo>
                <a:cubicBezTo>
                  <a:pt x="936" y="1033"/>
                  <a:pt x="939" y="1027"/>
                  <a:pt x="958" y="1016"/>
                </a:cubicBezTo>
                <a:close/>
                <a:moveTo>
                  <a:pt x="1201" y="1126"/>
                </a:moveTo>
                <a:cubicBezTo>
                  <a:pt x="1201" y="1126"/>
                  <a:pt x="1200" y="1138"/>
                  <a:pt x="1197" y="1153"/>
                </a:cubicBezTo>
                <a:lnTo>
                  <a:pt x="1197" y="1153"/>
                </a:lnTo>
                <a:cubicBezTo>
                  <a:pt x="1198" y="1150"/>
                  <a:pt x="1200" y="1147"/>
                  <a:pt x="1201" y="1144"/>
                </a:cubicBezTo>
                <a:cubicBezTo>
                  <a:pt x="1201" y="1131"/>
                  <a:pt x="1201" y="1126"/>
                  <a:pt x="1201" y="1126"/>
                </a:cubicBezTo>
                <a:close/>
                <a:moveTo>
                  <a:pt x="1197" y="1153"/>
                </a:moveTo>
                <a:cubicBezTo>
                  <a:pt x="1187" y="1174"/>
                  <a:pt x="1181" y="1191"/>
                  <a:pt x="1176" y="1208"/>
                </a:cubicBezTo>
                <a:lnTo>
                  <a:pt x="1176" y="1208"/>
                </a:lnTo>
                <a:cubicBezTo>
                  <a:pt x="1188" y="1199"/>
                  <a:pt x="1194" y="1173"/>
                  <a:pt x="1197" y="1153"/>
                </a:cubicBezTo>
                <a:close/>
                <a:moveTo>
                  <a:pt x="1826" y="1273"/>
                </a:moveTo>
                <a:cubicBezTo>
                  <a:pt x="1828" y="1291"/>
                  <a:pt x="1839" y="1306"/>
                  <a:pt x="1843" y="1306"/>
                </a:cubicBezTo>
                <a:cubicBezTo>
                  <a:pt x="1846" y="1306"/>
                  <a:pt x="1845" y="1299"/>
                  <a:pt x="1835" y="1278"/>
                </a:cubicBezTo>
                <a:lnTo>
                  <a:pt x="1826" y="1273"/>
                </a:lnTo>
                <a:close/>
                <a:moveTo>
                  <a:pt x="1316" y="1792"/>
                </a:moveTo>
                <a:cubicBezTo>
                  <a:pt x="1316" y="1792"/>
                  <a:pt x="1327" y="1802"/>
                  <a:pt x="1339" y="1812"/>
                </a:cubicBezTo>
                <a:lnTo>
                  <a:pt x="1339" y="1812"/>
                </a:lnTo>
                <a:cubicBezTo>
                  <a:pt x="1338" y="1812"/>
                  <a:pt x="1336" y="1812"/>
                  <a:pt x="1335" y="1812"/>
                </a:cubicBezTo>
                <a:cubicBezTo>
                  <a:pt x="1321" y="1797"/>
                  <a:pt x="1315" y="1792"/>
                  <a:pt x="1316" y="1792"/>
                </a:cubicBezTo>
                <a:close/>
                <a:moveTo>
                  <a:pt x="1835" y="1778"/>
                </a:moveTo>
                <a:lnTo>
                  <a:pt x="1835" y="1778"/>
                </a:lnTo>
                <a:cubicBezTo>
                  <a:pt x="1816" y="1797"/>
                  <a:pt x="1774" y="1817"/>
                  <a:pt x="1768" y="1817"/>
                </a:cubicBezTo>
                <a:cubicBezTo>
                  <a:pt x="1764" y="1817"/>
                  <a:pt x="1779" y="1806"/>
                  <a:pt x="1835" y="1778"/>
                </a:cubicBezTo>
                <a:close/>
                <a:moveTo>
                  <a:pt x="1270" y="945"/>
                </a:moveTo>
                <a:cubicBezTo>
                  <a:pt x="1303" y="947"/>
                  <a:pt x="1344" y="954"/>
                  <a:pt x="1368" y="978"/>
                </a:cubicBezTo>
                <a:lnTo>
                  <a:pt x="1435" y="978"/>
                </a:lnTo>
                <a:lnTo>
                  <a:pt x="1568" y="1078"/>
                </a:lnTo>
                <a:lnTo>
                  <a:pt x="1635" y="1111"/>
                </a:lnTo>
                <a:cubicBezTo>
                  <a:pt x="1702" y="1144"/>
                  <a:pt x="1735" y="1178"/>
                  <a:pt x="1768" y="1244"/>
                </a:cubicBezTo>
                <a:lnTo>
                  <a:pt x="1826" y="1273"/>
                </a:lnTo>
                <a:lnTo>
                  <a:pt x="1826" y="1273"/>
                </a:lnTo>
                <a:cubicBezTo>
                  <a:pt x="1825" y="1263"/>
                  <a:pt x="1827" y="1253"/>
                  <a:pt x="1835" y="1244"/>
                </a:cubicBezTo>
                <a:lnTo>
                  <a:pt x="1835" y="1244"/>
                </a:lnTo>
                <a:lnTo>
                  <a:pt x="1902" y="1378"/>
                </a:lnTo>
                <a:lnTo>
                  <a:pt x="1935" y="1445"/>
                </a:lnTo>
                <a:cubicBezTo>
                  <a:pt x="1935" y="1478"/>
                  <a:pt x="1935" y="1478"/>
                  <a:pt x="1935" y="1511"/>
                </a:cubicBezTo>
                <a:lnTo>
                  <a:pt x="1935" y="1611"/>
                </a:lnTo>
                <a:lnTo>
                  <a:pt x="1935" y="1645"/>
                </a:lnTo>
                <a:cubicBezTo>
                  <a:pt x="1935" y="1645"/>
                  <a:pt x="1935" y="1662"/>
                  <a:pt x="1923" y="1672"/>
                </a:cubicBezTo>
                <a:lnTo>
                  <a:pt x="1923" y="1672"/>
                </a:lnTo>
                <a:cubicBezTo>
                  <a:pt x="1931" y="1653"/>
                  <a:pt x="1936" y="1629"/>
                  <a:pt x="1925" y="1629"/>
                </a:cubicBezTo>
                <a:cubicBezTo>
                  <a:pt x="1921" y="1629"/>
                  <a:pt x="1913" y="1633"/>
                  <a:pt x="1902" y="1645"/>
                </a:cubicBezTo>
                <a:lnTo>
                  <a:pt x="1835" y="1745"/>
                </a:lnTo>
                <a:cubicBezTo>
                  <a:pt x="1828" y="1759"/>
                  <a:pt x="1828" y="1764"/>
                  <a:pt x="1833" y="1764"/>
                </a:cubicBezTo>
                <a:cubicBezTo>
                  <a:pt x="1845" y="1764"/>
                  <a:pt x="1887" y="1726"/>
                  <a:pt x="1887" y="1726"/>
                </a:cubicBezTo>
                <a:lnTo>
                  <a:pt x="1887" y="1726"/>
                </a:lnTo>
                <a:cubicBezTo>
                  <a:pt x="1888" y="1726"/>
                  <a:pt x="1883" y="1731"/>
                  <a:pt x="1868" y="1745"/>
                </a:cubicBezTo>
                <a:lnTo>
                  <a:pt x="1835" y="1778"/>
                </a:lnTo>
                <a:cubicBezTo>
                  <a:pt x="1802" y="1778"/>
                  <a:pt x="1768" y="1812"/>
                  <a:pt x="1735" y="1812"/>
                </a:cubicBezTo>
                <a:lnTo>
                  <a:pt x="1702" y="1845"/>
                </a:lnTo>
                <a:lnTo>
                  <a:pt x="1668" y="1845"/>
                </a:lnTo>
                <a:cubicBezTo>
                  <a:pt x="1735" y="1812"/>
                  <a:pt x="1735" y="1812"/>
                  <a:pt x="1702" y="1812"/>
                </a:cubicBezTo>
                <a:lnTo>
                  <a:pt x="1602" y="1845"/>
                </a:lnTo>
                <a:lnTo>
                  <a:pt x="1535" y="1845"/>
                </a:lnTo>
                <a:cubicBezTo>
                  <a:pt x="1518" y="1862"/>
                  <a:pt x="1502" y="1870"/>
                  <a:pt x="1485" y="1870"/>
                </a:cubicBezTo>
                <a:cubicBezTo>
                  <a:pt x="1468" y="1870"/>
                  <a:pt x="1451" y="1862"/>
                  <a:pt x="1435" y="1845"/>
                </a:cubicBezTo>
                <a:cubicBezTo>
                  <a:pt x="1414" y="1845"/>
                  <a:pt x="1393" y="1832"/>
                  <a:pt x="1373" y="1822"/>
                </a:cubicBezTo>
                <a:lnTo>
                  <a:pt x="1373" y="1822"/>
                </a:lnTo>
                <a:cubicBezTo>
                  <a:pt x="1372" y="1820"/>
                  <a:pt x="1370" y="1816"/>
                  <a:pt x="1368" y="1812"/>
                </a:cubicBezTo>
                <a:lnTo>
                  <a:pt x="1335" y="1778"/>
                </a:lnTo>
                <a:cubicBezTo>
                  <a:pt x="1301" y="1778"/>
                  <a:pt x="1301" y="1778"/>
                  <a:pt x="1301" y="1745"/>
                </a:cubicBezTo>
                <a:cubicBezTo>
                  <a:pt x="1281" y="1725"/>
                  <a:pt x="1261" y="1692"/>
                  <a:pt x="1263" y="1692"/>
                </a:cubicBezTo>
                <a:lnTo>
                  <a:pt x="1263" y="1692"/>
                </a:lnTo>
                <a:cubicBezTo>
                  <a:pt x="1264" y="1692"/>
                  <a:pt x="1275" y="1706"/>
                  <a:pt x="1301" y="1745"/>
                </a:cubicBezTo>
                <a:cubicBezTo>
                  <a:pt x="1301" y="1711"/>
                  <a:pt x="1235" y="1678"/>
                  <a:pt x="1235" y="1645"/>
                </a:cubicBezTo>
                <a:cubicBezTo>
                  <a:pt x="1218" y="1645"/>
                  <a:pt x="1210" y="1637"/>
                  <a:pt x="1206" y="1625"/>
                </a:cubicBezTo>
                <a:lnTo>
                  <a:pt x="1206" y="1625"/>
                </a:lnTo>
                <a:cubicBezTo>
                  <a:pt x="1207" y="1626"/>
                  <a:pt x="1208" y="1628"/>
                  <a:pt x="1208" y="1628"/>
                </a:cubicBezTo>
                <a:cubicBezTo>
                  <a:pt x="1209" y="1628"/>
                  <a:pt x="1207" y="1624"/>
                  <a:pt x="1203" y="1616"/>
                </a:cubicBezTo>
                <a:lnTo>
                  <a:pt x="1203" y="1616"/>
                </a:lnTo>
                <a:cubicBezTo>
                  <a:pt x="1201" y="1604"/>
                  <a:pt x="1201" y="1591"/>
                  <a:pt x="1201" y="1578"/>
                </a:cubicBezTo>
                <a:cubicBezTo>
                  <a:pt x="1190" y="1567"/>
                  <a:pt x="1183" y="1562"/>
                  <a:pt x="1180" y="1562"/>
                </a:cubicBezTo>
                <a:cubicBezTo>
                  <a:pt x="1176" y="1562"/>
                  <a:pt x="1178" y="1571"/>
                  <a:pt x="1183" y="1582"/>
                </a:cubicBezTo>
                <a:lnTo>
                  <a:pt x="1183" y="1582"/>
                </a:lnTo>
                <a:cubicBezTo>
                  <a:pt x="1141" y="1511"/>
                  <a:pt x="1168" y="1508"/>
                  <a:pt x="1168" y="1478"/>
                </a:cubicBezTo>
                <a:lnTo>
                  <a:pt x="1168" y="1445"/>
                </a:lnTo>
                <a:lnTo>
                  <a:pt x="1168" y="1311"/>
                </a:lnTo>
                <a:cubicBezTo>
                  <a:pt x="1168" y="1269"/>
                  <a:pt x="1168" y="1240"/>
                  <a:pt x="1176" y="1208"/>
                </a:cubicBezTo>
                <a:lnTo>
                  <a:pt x="1176" y="1208"/>
                </a:lnTo>
                <a:cubicBezTo>
                  <a:pt x="1174" y="1210"/>
                  <a:pt x="1171" y="1211"/>
                  <a:pt x="1168" y="1211"/>
                </a:cubicBezTo>
                <a:cubicBezTo>
                  <a:pt x="1135" y="1211"/>
                  <a:pt x="1201" y="1144"/>
                  <a:pt x="1201" y="1111"/>
                </a:cubicBezTo>
                <a:cubicBezTo>
                  <a:pt x="1236" y="1055"/>
                  <a:pt x="1259" y="999"/>
                  <a:pt x="1270" y="945"/>
                </a:cubicBezTo>
                <a:close/>
                <a:moveTo>
                  <a:pt x="1195" y="1"/>
                </a:moveTo>
                <a:cubicBezTo>
                  <a:pt x="988" y="1"/>
                  <a:pt x="784" y="52"/>
                  <a:pt x="601" y="144"/>
                </a:cubicBezTo>
                <a:cubicBezTo>
                  <a:pt x="234" y="344"/>
                  <a:pt x="0" y="677"/>
                  <a:pt x="0" y="1078"/>
                </a:cubicBezTo>
                <a:cubicBezTo>
                  <a:pt x="0" y="1230"/>
                  <a:pt x="66" y="1361"/>
                  <a:pt x="171" y="1445"/>
                </a:cubicBezTo>
                <a:lnTo>
                  <a:pt x="171" y="1445"/>
                </a:lnTo>
                <a:cubicBezTo>
                  <a:pt x="176" y="1712"/>
                  <a:pt x="251" y="1978"/>
                  <a:pt x="401" y="2212"/>
                </a:cubicBezTo>
                <a:cubicBezTo>
                  <a:pt x="636" y="2604"/>
                  <a:pt x="1056" y="2832"/>
                  <a:pt x="1483" y="2832"/>
                </a:cubicBezTo>
                <a:cubicBezTo>
                  <a:pt x="1601" y="2832"/>
                  <a:pt x="1720" y="2815"/>
                  <a:pt x="1835" y="2779"/>
                </a:cubicBezTo>
                <a:cubicBezTo>
                  <a:pt x="2402" y="2612"/>
                  <a:pt x="2802" y="2145"/>
                  <a:pt x="2836" y="1545"/>
                </a:cubicBezTo>
                <a:cubicBezTo>
                  <a:pt x="2769" y="878"/>
                  <a:pt x="2335" y="310"/>
                  <a:pt x="1702" y="110"/>
                </a:cubicBezTo>
                <a:cubicBezTo>
                  <a:pt x="1536" y="35"/>
                  <a:pt x="1364" y="1"/>
                  <a:pt x="119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880" name="Google Shape;880;p21"/>
          <p:cNvSpPr/>
          <p:nvPr/>
        </p:nvSpPr>
        <p:spPr>
          <a:xfrm>
            <a:off x="321600" y="3296000"/>
            <a:ext cx="338600" cy="293575"/>
          </a:xfrm>
          <a:custGeom>
            <a:avLst/>
            <a:gdLst/>
            <a:ahLst/>
            <a:cxnLst/>
            <a:rect l="l" t="t" r="r" b="b"/>
            <a:pathLst>
              <a:path w="13544" h="11743" extrusionOk="0">
                <a:moveTo>
                  <a:pt x="6438" y="992"/>
                </a:moveTo>
                <a:cubicBezTo>
                  <a:pt x="6467" y="992"/>
                  <a:pt x="6479" y="1072"/>
                  <a:pt x="6538" y="1210"/>
                </a:cubicBezTo>
                <a:cubicBezTo>
                  <a:pt x="6672" y="1444"/>
                  <a:pt x="6672" y="1577"/>
                  <a:pt x="6738" y="1777"/>
                </a:cubicBezTo>
                <a:lnTo>
                  <a:pt x="7306" y="3245"/>
                </a:lnTo>
                <a:cubicBezTo>
                  <a:pt x="7606" y="4012"/>
                  <a:pt x="7773" y="4579"/>
                  <a:pt x="8673" y="4579"/>
                </a:cubicBezTo>
                <a:cubicBezTo>
                  <a:pt x="9707" y="4579"/>
                  <a:pt x="10708" y="4579"/>
                  <a:pt x="11742" y="4680"/>
                </a:cubicBezTo>
                <a:cubicBezTo>
                  <a:pt x="11976" y="4680"/>
                  <a:pt x="12209" y="4713"/>
                  <a:pt x="12443" y="4746"/>
                </a:cubicBezTo>
                <a:cubicBezTo>
                  <a:pt x="12276" y="4880"/>
                  <a:pt x="12142" y="4980"/>
                  <a:pt x="12009" y="5113"/>
                </a:cubicBezTo>
                <a:cubicBezTo>
                  <a:pt x="11609" y="5447"/>
                  <a:pt x="11175" y="5714"/>
                  <a:pt x="10741" y="5947"/>
                </a:cubicBezTo>
                <a:cubicBezTo>
                  <a:pt x="10108" y="6314"/>
                  <a:pt x="9240" y="6414"/>
                  <a:pt x="9174" y="7281"/>
                </a:cubicBezTo>
                <a:cubicBezTo>
                  <a:pt x="9174" y="7815"/>
                  <a:pt x="9174" y="8382"/>
                  <a:pt x="9174" y="8949"/>
                </a:cubicBezTo>
                <a:cubicBezTo>
                  <a:pt x="9240" y="9416"/>
                  <a:pt x="9240" y="9917"/>
                  <a:pt x="9174" y="10384"/>
                </a:cubicBezTo>
                <a:cubicBezTo>
                  <a:pt x="9196" y="10498"/>
                  <a:pt x="9204" y="10549"/>
                  <a:pt x="9185" y="10549"/>
                </a:cubicBezTo>
                <a:cubicBezTo>
                  <a:pt x="9176" y="10549"/>
                  <a:pt x="9161" y="10538"/>
                  <a:pt x="9140" y="10517"/>
                </a:cubicBezTo>
                <a:cubicBezTo>
                  <a:pt x="9007" y="10450"/>
                  <a:pt x="8940" y="10384"/>
                  <a:pt x="8873" y="10250"/>
                </a:cubicBezTo>
                <a:cubicBezTo>
                  <a:pt x="8707" y="10050"/>
                  <a:pt x="8573" y="9850"/>
                  <a:pt x="8440" y="9616"/>
                </a:cubicBezTo>
                <a:lnTo>
                  <a:pt x="7572" y="8282"/>
                </a:lnTo>
                <a:cubicBezTo>
                  <a:pt x="7477" y="8130"/>
                  <a:pt x="7327" y="8053"/>
                  <a:pt x="7173" y="8053"/>
                </a:cubicBezTo>
                <a:cubicBezTo>
                  <a:pt x="7057" y="8053"/>
                  <a:pt x="6939" y="8096"/>
                  <a:pt x="6839" y="8182"/>
                </a:cubicBezTo>
                <a:cubicBezTo>
                  <a:pt x="6438" y="8616"/>
                  <a:pt x="6038" y="9049"/>
                  <a:pt x="5604" y="9483"/>
                </a:cubicBezTo>
                <a:cubicBezTo>
                  <a:pt x="5371" y="9650"/>
                  <a:pt x="5171" y="9850"/>
                  <a:pt x="4971" y="10017"/>
                </a:cubicBezTo>
                <a:cubicBezTo>
                  <a:pt x="4737" y="10284"/>
                  <a:pt x="4470" y="10484"/>
                  <a:pt x="4170" y="10651"/>
                </a:cubicBezTo>
                <a:cubicBezTo>
                  <a:pt x="4170" y="10651"/>
                  <a:pt x="4037" y="10751"/>
                  <a:pt x="4037" y="10751"/>
                </a:cubicBezTo>
                <a:cubicBezTo>
                  <a:pt x="4037" y="10617"/>
                  <a:pt x="4070" y="10450"/>
                  <a:pt x="4103" y="10284"/>
                </a:cubicBezTo>
                <a:cubicBezTo>
                  <a:pt x="4170" y="9983"/>
                  <a:pt x="4237" y="9717"/>
                  <a:pt x="4270" y="9416"/>
                </a:cubicBezTo>
                <a:cubicBezTo>
                  <a:pt x="4403" y="8783"/>
                  <a:pt x="4537" y="8182"/>
                  <a:pt x="4704" y="7515"/>
                </a:cubicBezTo>
                <a:cubicBezTo>
                  <a:pt x="4770" y="7281"/>
                  <a:pt x="4604" y="7015"/>
                  <a:pt x="4370" y="6948"/>
                </a:cubicBezTo>
                <a:cubicBezTo>
                  <a:pt x="3770" y="6748"/>
                  <a:pt x="3169" y="6548"/>
                  <a:pt x="2602" y="6281"/>
                </a:cubicBezTo>
                <a:cubicBezTo>
                  <a:pt x="2335" y="6147"/>
                  <a:pt x="2068" y="6014"/>
                  <a:pt x="1768" y="5847"/>
                </a:cubicBezTo>
                <a:lnTo>
                  <a:pt x="1368" y="5647"/>
                </a:lnTo>
                <a:lnTo>
                  <a:pt x="1247" y="5556"/>
                </a:lnTo>
                <a:lnTo>
                  <a:pt x="1247" y="5556"/>
                </a:lnTo>
                <a:cubicBezTo>
                  <a:pt x="1278" y="5542"/>
                  <a:pt x="1306" y="5528"/>
                  <a:pt x="1335" y="5513"/>
                </a:cubicBezTo>
                <a:cubicBezTo>
                  <a:pt x="1535" y="5480"/>
                  <a:pt x="1735" y="5480"/>
                  <a:pt x="1935" y="5447"/>
                </a:cubicBezTo>
                <a:lnTo>
                  <a:pt x="2836" y="5347"/>
                </a:lnTo>
                <a:lnTo>
                  <a:pt x="4937" y="5113"/>
                </a:lnTo>
                <a:cubicBezTo>
                  <a:pt x="5229" y="5079"/>
                  <a:pt x="5379" y="4815"/>
                  <a:pt x="5375" y="4576"/>
                </a:cubicBezTo>
                <a:lnTo>
                  <a:pt x="5375" y="4576"/>
                </a:lnTo>
                <a:cubicBezTo>
                  <a:pt x="5518" y="4540"/>
                  <a:pt x="5638" y="4433"/>
                  <a:pt x="5671" y="4246"/>
                </a:cubicBezTo>
                <a:cubicBezTo>
                  <a:pt x="5771" y="3712"/>
                  <a:pt x="5871" y="3178"/>
                  <a:pt x="6005" y="2611"/>
                </a:cubicBezTo>
                <a:cubicBezTo>
                  <a:pt x="6071" y="2345"/>
                  <a:pt x="6105" y="2078"/>
                  <a:pt x="6171" y="1811"/>
                </a:cubicBezTo>
                <a:cubicBezTo>
                  <a:pt x="6205" y="1577"/>
                  <a:pt x="6238" y="1344"/>
                  <a:pt x="6338" y="1110"/>
                </a:cubicBezTo>
                <a:cubicBezTo>
                  <a:pt x="6392" y="1029"/>
                  <a:pt x="6419" y="992"/>
                  <a:pt x="6438" y="992"/>
                </a:cubicBezTo>
                <a:close/>
                <a:moveTo>
                  <a:pt x="6414" y="0"/>
                </a:moveTo>
                <a:cubicBezTo>
                  <a:pt x="6069" y="0"/>
                  <a:pt x="5728" y="192"/>
                  <a:pt x="5571" y="577"/>
                </a:cubicBezTo>
                <a:cubicBezTo>
                  <a:pt x="5371" y="1044"/>
                  <a:pt x="5237" y="1544"/>
                  <a:pt x="5171" y="2078"/>
                </a:cubicBezTo>
                <a:cubicBezTo>
                  <a:pt x="5037" y="2711"/>
                  <a:pt x="4904" y="3312"/>
                  <a:pt x="4770" y="3979"/>
                </a:cubicBezTo>
                <a:cubicBezTo>
                  <a:pt x="4758" y="4059"/>
                  <a:pt x="4761" y="4132"/>
                  <a:pt x="4775" y="4197"/>
                </a:cubicBezTo>
                <a:lnTo>
                  <a:pt x="4775" y="4197"/>
                </a:lnTo>
                <a:lnTo>
                  <a:pt x="1935" y="4513"/>
                </a:lnTo>
                <a:cubicBezTo>
                  <a:pt x="1335" y="4579"/>
                  <a:pt x="367" y="4613"/>
                  <a:pt x="167" y="5347"/>
                </a:cubicBezTo>
                <a:cubicBezTo>
                  <a:pt x="0" y="6081"/>
                  <a:pt x="1001" y="6514"/>
                  <a:pt x="1535" y="6781"/>
                </a:cubicBezTo>
                <a:cubicBezTo>
                  <a:pt x="2234" y="7145"/>
                  <a:pt x="2934" y="7462"/>
                  <a:pt x="3673" y="7692"/>
                </a:cubicBezTo>
                <a:lnTo>
                  <a:pt x="3673" y="7692"/>
                </a:lnTo>
                <a:cubicBezTo>
                  <a:pt x="3514" y="8436"/>
                  <a:pt x="3375" y="9165"/>
                  <a:pt x="3236" y="9917"/>
                </a:cubicBezTo>
                <a:cubicBezTo>
                  <a:pt x="3103" y="10517"/>
                  <a:pt x="2836" y="11518"/>
                  <a:pt x="3703" y="11718"/>
                </a:cubicBezTo>
                <a:cubicBezTo>
                  <a:pt x="3773" y="11735"/>
                  <a:pt x="3842" y="11742"/>
                  <a:pt x="3911" y="11742"/>
                </a:cubicBezTo>
                <a:cubicBezTo>
                  <a:pt x="4534" y="11742"/>
                  <a:pt x="5117" y="11111"/>
                  <a:pt x="5538" y="10751"/>
                </a:cubicBezTo>
                <a:cubicBezTo>
                  <a:pt x="6090" y="10277"/>
                  <a:pt x="6602" y="9782"/>
                  <a:pt x="7088" y="9267"/>
                </a:cubicBezTo>
                <a:lnTo>
                  <a:pt x="7088" y="9267"/>
                </a:lnTo>
                <a:lnTo>
                  <a:pt x="7639" y="10083"/>
                </a:lnTo>
                <a:cubicBezTo>
                  <a:pt x="7839" y="10450"/>
                  <a:pt x="8106" y="10817"/>
                  <a:pt x="8440" y="11151"/>
                </a:cubicBezTo>
                <a:cubicBezTo>
                  <a:pt x="8643" y="11327"/>
                  <a:pt x="8917" y="11420"/>
                  <a:pt x="9187" y="11420"/>
                </a:cubicBezTo>
                <a:cubicBezTo>
                  <a:pt x="9583" y="11420"/>
                  <a:pt x="9969" y="11220"/>
                  <a:pt x="10108" y="10784"/>
                </a:cubicBezTo>
                <a:cubicBezTo>
                  <a:pt x="10174" y="10284"/>
                  <a:pt x="10174" y="9817"/>
                  <a:pt x="10141" y="9350"/>
                </a:cubicBezTo>
                <a:lnTo>
                  <a:pt x="10141" y="7682"/>
                </a:lnTo>
                <a:cubicBezTo>
                  <a:pt x="10108" y="7515"/>
                  <a:pt x="10108" y="7381"/>
                  <a:pt x="10141" y="7248"/>
                </a:cubicBezTo>
                <a:cubicBezTo>
                  <a:pt x="10174" y="7181"/>
                  <a:pt x="10274" y="7215"/>
                  <a:pt x="10308" y="7181"/>
                </a:cubicBezTo>
                <a:cubicBezTo>
                  <a:pt x="10474" y="7081"/>
                  <a:pt x="10641" y="7015"/>
                  <a:pt x="10841" y="6948"/>
                </a:cubicBezTo>
                <a:cubicBezTo>
                  <a:pt x="11275" y="6748"/>
                  <a:pt x="11709" y="6481"/>
                  <a:pt x="12142" y="6214"/>
                </a:cubicBezTo>
                <a:cubicBezTo>
                  <a:pt x="12676" y="5814"/>
                  <a:pt x="13543" y="5247"/>
                  <a:pt x="13310" y="4446"/>
                </a:cubicBezTo>
                <a:cubicBezTo>
                  <a:pt x="13043" y="3612"/>
                  <a:pt x="11742" y="3746"/>
                  <a:pt x="11042" y="3679"/>
                </a:cubicBezTo>
                <a:cubicBezTo>
                  <a:pt x="10575" y="3645"/>
                  <a:pt x="10074" y="3645"/>
                  <a:pt x="9574" y="3645"/>
                </a:cubicBezTo>
                <a:lnTo>
                  <a:pt x="8773" y="3645"/>
                </a:lnTo>
                <a:cubicBezTo>
                  <a:pt x="8440" y="3645"/>
                  <a:pt x="8406" y="3479"/>
                  <a:pt x="8273" y="3178"/>
                </a:cubicBezTo>
                <a:lnTo>
                  <a:pt x="7773" y="1777"/>
                </a:lnTo>
                <a:cubicBezTo>
                  <a:pt x="7639" y="1344"/>
                  <a:pt x="7439" y="910"/>
                  <a:pt x="7239" y="477"/>
                </a:cubicBezTo>
                <a:cubicBezTo>
                  <a:pt x="7048" y="159"/>
                  <a:pt x="6729" y="0"/>
                  <a:pt x="6414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881" name="Google Shape;881;p21"/>
          <p:cNvSpPr/>
          <p:nvPr/>
        </p:nvSpPr>
        <p:spPr>
          <a:xfrm>
            <a:off x="6286213" y="871313"/>
            <a:ext cx="85075" cy="80575"/>
          </a:xfrm>
          <a:custGeom>
            <a:avLst/>
            <a:gdLst/>
            <a:ahLst/>
            <a:cxnLst/>
            <a:rect l="l" t="t" r="r" b="b"/>
            <a:pathLst>
              <a:path w="3403" h="3223" extrusionOk="0">
                <a:moveTo>
                  <a:pt x="1950" y="1056"/>
                </a:moveTo>
                <a:cubicBezTo>
                  <a:pt x="1943" y="1056"/>
                  <a:pt x="1980" y="1071"/>
                  <a:pt x="2002" y="1071"/>
                </a:cubicBezTo>
                <a:cubicBezTo>
                  <a:pt x="1969" y="1060"/>
                  <a:pt x="1954" y="1056"/>
                  <a:pt x="1950" y="1056"/>
                </a:cubicBezTo>
                <a:close/>
                <a:moveTo>
                  <a:pt x="2178" y="2152"/>
                </a:moveTo>
                <a:cubicBezTo>
                  <a:pt x="2170" y="2158"/>
                  <a:pt x="2157" y="2168"/>
                  <a:pt x="2152" y="2174"/>
                </a:cubicBezTo>
                <a:lnTo>
                  <a:pt x="2152" y="2174"/>
                </a:lnTo>
                <a:cubicBezTo>
                  <a:pt x="2158" y="2172"/>
                  <a:pt x="2164" y="2172"/>
                  <a:pt x="2169" y="2172"/>
                </a:cubicBezTo>
                <a:lnTo>
                  <a:pt x="2178" y="2152"/>
                </a:lnTo>
                <a:close/>
                <a:moveTo>
                  <a:pt x="1450" y="2175"/>
                </a:moveTo>
                <a:lnTo>
                  <a:pt x="1450" y="2175"/>
                </a:lnTo>
                <a:cubicBezTo>
                  <a:pt x="1453" y="2175"/>
                  <a:pt x="1468" y="2183"/>
                  <a:pt x="1502" y="2205"/>
                </a:cubicBezTo>
                <a:cubicBezTo>
                  <a:pt x="1479" y="2205"/>
                  <a:pt x="1442" y="2175"/>
                  <a:pt x="1450" y="2175"/>
                </a:cubicBezTo>
                <a:close/>
                <a:moveTo>
                  <a:pt x="1635" y="971"/>
                </a:moveTo>
                <a:cubicBezTo>
                  <a:pt x="1702" y="971"/>
                  <a:pt x="1735" y="971"/>
                  <a:pt x="1802" y="1004"/>
                </a:cubicBezTo>
                <a:lnTo>
                  <a:pt x="1969" y="1038"/>
                </a:lnTo>
                <a:lnTo>
                  <a:pt x="2002" y="1071"/>
                </a:lnTo>
                <a:cubicBezTo>
                  <a:pt x="2069" y="1104"/>
                  <a:pt x="2102" y="1104"/>
                  <a:pt x="2135" y="1138"/>
                </a:cubicBezTo>
                <a:lnTo>
                  <a:pt x="2180" y="1160"/>
                </a:lnTo>
                <a:lnTo>
                  <a:pt x="2202" y="1204"/>
                </a:lnTo>
                <a:lnTo>
                  <a:pt x="2302" y="1304"/>
                </a:lnTo>
                <a:cubicBezTo>
                  <a:pt x="2302" y="1304"/>
                  <a:pt x="2283" y="1248"/>
                  <a:pt x="2288" y="1248"/>
                </a:cubicBezTo>
                <a:lnTo>
                  <a:pt x="2288" y="1248"/>
                </a:lnTo>
                <a:cubicBezTo>
                  <a:pt x="2290" y="1248"/>
                  <a:pt x="2294" y="1254"/>
                  <a:pt x="2302" y="1271"/>
                </a:cubicBezTo>
                <a:cubicBezTo>
                  <a:pt x="2302" y="1304"/>
                  <a:pt x="2336" y="1304"/>
                  <a:pt x="2336" y="1338"/>
                </a:cubicBezTo>
                <a:cubicBezTo>
                  <a:pt x="2336" y="1371"/>
                  <a:pt x="2336" y="1404"/>
                  <a:pt x="2369" y="1404"/>
                </a:cubicBezTo>
                <a:cubicBezTo>
                  <a:pt x="2373" y="1408"/>
                  <a:pt x="2375" y="1410"/>
                  <a:pt x="2377" y="1410"/>
                </a:cubicBezTo>
                <a:cubicBezTo>
                  <a:pt x="2386" y="1410"/>
                  <a:pt x="2359" y="1352"/>
                  <a:pt x="2359" y="1352"/>
                </a:cubicBezTo>
                <a:lnTo>
                  <a:pt x="2359" y="1352"/>
                </a:lnTo>
                <a:cubicBezTo>
                  <a:pt x="2359" y="1352"/>
                  <a:pt x="2362" y="1357"/>
                  <a:pt x="2369" y="1371"/>
                </a:cubicBezTo>
                <a:cubicBezTo>
                  <a:pt x="2402" y="1471"/>
                  <a:pt x="2402" y="1471"/>
                  <a:pt x="2402" y="1538"/>
                </a:cubicBezTo>
                <a:cubicBezTo>
                  <a:pt x="2402" y="1546"/>
                  <a:pt x="2402" y="1555"/>
                  <a:pt x="2402" y="1571"/>
                </a:cubicBezTo>
                <a:lnTo>
                  <a:pt x="2402" y="1705"/>
                </a:lnTo>
                <a:lnTo>
                  <a:pt x="2402" y="1771"/>
                </a:lnTo>
                <a:cubicBezTo>
                  <a:pt x="2402" y="1805"/>
                  <a:pt x="2369" y="1871"/>
                  <a:pt x="2369" y="1905"/>
                </a:cubicBezTo>
                <a:lnTo>
                  <a:pt x="2336" y="1972"/>
                </a:lnTo>
                <a:cubicBezTo>
                  <a:pt x="2336" y="2005"/>
                  <a:pt x="2269" y="2038"/>
                  <a:pt x="2269" y="2072"/>
                </a:cubicBezTo>
                <a:lnTo>
                  <a:pt x="2202" y="2105"/>
                </a:lnTo>
                <a:lnTo>
                  <a:pt x="2178" y="2152"/>
                </a:lnTo>
                <a:lnTo>
                  <a:pt x="2178" y="2152"/>
                </a:lnTo>
                <a:cubicBezTo>
                  <a:pt x="2182" y="2150"/>
                  <a:pt x="2186" y="2148"/>
                  <a:pt x="2187" y="2148"/>
                </a:cubicBezTo>
                <a:lnTo>
                  <a:pt x="2187" y="2148"/>
                </a:lnTo>
                <a:cubicBezTo>
                  <a:pt x="2190" y="2148"/>
                  <a:pt x="2186" y="2154"/>
                  <a:pt x="2169" y="2172"/>
                </a:cubicBezTo>
                <a:cubicBezTo>
                  <a:pt x="2159" y="2177"/>
                  <a:pt x="2153" y="2179"/>
                  <a:pt x="2151" y="2179"/>
                </a:cubicBezTo>
                <a:cubicBezTo>
                  <a:pt x="2149" y="2179"/>
                  <a:pt x="2149" y="2177"/>
                  <a:pt x="2152" y="2174"/>
                </a:cubicBezTo>
                <a:lnTo>
                  <a:pt x="2152" y="2174"/>
                </a:lnTo>
                <a:cubicBezTo>
                  <a:pt x="2116" y="2182"/>
                  <a:pt x="2064" y="2210"/>
                  <a:pt x="2035" y="2238"/>
                </a:cubicBezTo>
                <a:lnTo>
                  <a:pt x="1702" y="2238"/>
                </a:lnTo>
                <a:lnTo>
                  <a:pt x="1568" y="2205"/>
                </a:lnTo>
                <a:lnTo>
                  <a:pt x="1502" y="2205"/>
                </a:lnTo>
                <a:cubicBezTo>
                  <a:pt x="1468" y="2172"/>
                  <a:pt x="1402" y="2138"/>
                  <a:pt x="1368" y="2105"/>
                </a:cubicBezTo>
                <a:lnTo>
                  <a:pt x="1301" y="2072"/>
                </a:lnTo>
                <a:lnTo>
                  <a:pt x="1301" y="2072"/>
                </a:lnTo>
                <a:cubicBezTo>
                  <a:pt x="1301" y="2072"/>
                  <a:pt x="1301" y="2072"/>
                  <a:pt x="1301" y="2072"/>
                </a:cubicBezTo>
                <a:cubicBezTo>
                  <a:pt x="1268" y="2038"/>
                  <a:pt x="1235" y="2005"/>
                  <a:pt x="1201" y="1972"/>
                </a:cubicBezTo>
                <a:lnTo>
                  <a:pt x="1201" y="1938"/>
                </a:lnTo>
                <a:lnTo>
                  <a:pt x="1135" y="1805"/>
                </a:lnTo>
                <a:cubicBezTo>
                  <a:pt x="1101" y="1771"/>
                  <a:pt x="1101" y="1738"/>
                  <a:pt x="1068" y="1705"/>
                </a:cubicBezTo>
                <a:lnTo>
                  <a:pt x="1068" y="1638"/>
                </a:lnTo>
                <a:cubicBezTo>
                  <a:pt x="1068" y="1571"/>
                  <a:pt x="1068" y="1505"/>
                  <a:pt x="1068" y="1438"/>
                </a:cubicBezTo>
                <a:cubicBezTo>
                  <a:pt x="1101" y="1404"/>
                  <a:pt x="1101" y="1371"/>
                  <a:pt x="1068" y="1371"/>
                </a:cubicBezTo>
                <a:cubicBezTo>
                  <a:pt x="1068" y="1304"/>
                  <a:pt x="1101" y="1238"/>
                  <a:pt x="1135" y="1171"/>
                </a:cubicBezTo>
                <a:cubicBezTo>
                  <a:pt x="1135" y="1171"/>
                  <a:pt x="1135" y="1138"/>
                  <a:pt x="1168" y="1138"/>
                </a:cubicBezTo>
                <a:cubicBezTo>
                  <a:pt x="1168" y="1118"/>
                  <a:pt x="1168" y="1104"/>
                  <a:pt x="1168" y="1104"/>
                </a:cubicBezTo>
                <a:cubicBezTo>
                  <a:pt x="1201" y="1038"/>
                  <a:pt x="1235" y="1004"/>
                  <a:pt x="1268" y="971"/>
                </a:cubicBezTo>
                <a:close/>
                <a:moveTo>
                  <a:pt x="2084" y="2229"/>
                </a:moveTo>
                <a:cubicBezTo>
                  <a:pt x="2086" y="2229"/>
                  <a:pt x="2083" y="2231"/>
                  <a:pt x="2069" y="2238"/>
                </a:cubicBezTo>
                <a:lnTo>
                  <a:pt x="2052" y="2238"/>
                </a:lnTo>
                <a:cubicBezTo>
                  <a:pt x="2066" y="2234"/>
                  <a:pt x="2081" y="2229"/>
                  <a:pt x="2084" y="2229"/>
                </a:cubicBezTo>
                <a:close/>
                <a:moveTo>
                  <a:pt x="1340" y="1"/>
                </a:moveTo>
                <a:cubicBezTo>
                  <a:pt x="1305" y="1"/>
                  <a:pt x="1270" y="2"/>
                  <a:pt x="1235" y="3"/>
                </a:cubicBezTo>
                <a:cubicBezTo>
                  <a:pt x="1153" y="3"/>
                  <a:pt x="1077" y="26"/>
                  <a:pt x="1011" y="63"/>
                </a:cubicBezTo>
                <a:lnTo>
                  <a:pt x="1011" y="63"/>
                </a:lnTo>
                <a:cubicBezTo>
                  <a:pt x="1007" y="63"/>
                  <a:pt x="1003" y="63"/>
                  <a:pt x="999" y="63"/>
                </a:cubicBezTo>
                <a:cubicBezTo>
                  <a:pt x="890" y="63"/>
                  <a:pt x="774" y="104"/>
                  <a:pt x="668" y="204"/>
                </a:cubicBezTo>
                <a:lnTo>
                  <a:pt x="601" y="237"/>
                </a:lnTo>
                <a:cubicBezTo>
                  <a:pt x="167" y="704"/>
                  <a:pt x="1" y="1371"/>
                  <a:pt x="167" y="2005"/>
                </a:cubicBezTo>
                <a:cubicBezTo>
                  <a:pt x="376" y="2736"/>
                  <a:pt x="1056" y="3222"/>
                  <a:pt x="1790" y="3222"/>
                </a:cubicBezTo>
                <a:cubicBezTo>
                  <a:pt x="1993" y="3222"/>
                  <a:pt x="2200" y="3185"/>
                  <a:pt x="2402" y="3106"/>
                </a:cubicBezTo>
                <a:cubicBezTo>
                  <a:pt x="2669" y="2972"/>
                  <a:pt x="2936" y="2772"/>
                  <a:pt x="3103" y="2505"/>
                </a:cubicBezTo>
                <a:cubicBezTo>
                  <a:pt x="3403" y="1972"/>
                  <a:pt x="3403" y="1338"/>
                  <a:pt x="3103" y="837"/>
                </a:cubicBezTo>
                <a:cubicBezTo>
                  <a:pt x="2659" y="299"/>
                  <a:pt x="2005" y="1"/>
                  <a:pt x="134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882" name="Google Shape;882;p21"/>
          <p:cNvSpPr/>
          <p:nvPr/>
        </p:nvSpPr>
        <p:spPr>
          <a:xfrm>
            <a:off x="7368825" y="320813"/>
            <a:ext cx="321925" cy="310900"/>
          </a:xfrm>
          <a:custGeom>
            <a:avLst/>
            <a:gdLst/>
            <a:ahLst/>
            <a:cxnLst/>
            <a:rect l="l" t="t" r="r" b="b"/>
            <a:pathLst>
              <a:path w="12877" h="12436" extrusionOk="0">
                <a:moveTo>
                  <a:pt x="5600" y="919"/>
                </a:moveTo>
                <a:cubicBezTo>
                  <a:pt x="6011" y="919"/>
                  <a:pt x="6242" y="1617"/>
                  <a:pt x="6272" y="1936"/>
                </a:cubicBezTo>
                <a:cubicBezTo>
                  <a:pt x="6338" y="2503"/>
                  <a:pt x="6338" y="3104"/>
                  <a:pt x="6272" y="3671"/>
                </a:cubicBezTo>
                <a:cubicBezTo>
                  <a:pt x="6205" y="4449"/>
                  <a:pt x="6019" y="5228"/>
                  <a:pt x="5725" y="5967"/>
                </a:cubicBezTo>
                <a:lnTo>
                  <a:pt x="5725" y="5967"/>
                </a:lnTo>
                <a:cubicBezTo>
                  <a:pt x="5713" y="5987"/>
                  <a:pt x="5702" y="6006"/>
                  <a:pt x="5690" y="6025"/>
                </a:cubicBezTo>
                <a:lnTo>
                  <a:pt x="5690" y="6025"/>
                </a:lnTo>
                <a:cubicBezTo>
                  <a:pt x="5502" y="5836"/>
                  <a:pt x="5353" y="5627"/>
                  <a:pt x="5236" y="5403"/>
                </a:cubicBezTo>
                <a:lnTo>
                  <a:pt x="5236" y="5403"/>
                </a:lnTo>
                <a:cubicBezTo>
                  <a:pt x="5163" y="4899"/>
                  <a:pt x="5042" y="4402"/>
                  <a:pt x="4856" y="3932"/>
                </a:cubicBezTo>
                <a:lnTo>
                  <a:pt x="4856" y="3932"/>
                </a:lnTo>
                <a:cubicBezTo>
                  <a:pt x="4843" y="3756"/>
                  <a:pt x="4837" y="3579"/>
                  <a:pt x="4837" y="3404"/>
                </a:cubicBezTo>
                <a:cubicBezTo>
                  <a:pt x="4837" y="2803"/>
                  <a:pt x="4704" y="1302"/>
                  <a:pt x="5404" y="969"/>
                </a:cubicBezTo>
                <a:cubicBezTo>
                  <a:pt x="5473" y="934"/>
                  <a:pt x="5539" y="919"/>
                  <a:pt x="5600" y="919"/>
                </a:cubicBezTo>
                <a:close/>
                <a:moveTo>
                  <a:pt x="2127" y="2545"/>
                </a:moveTo>
                <a:cubicBezTo>
                  <a:pt x="2894" y="2545"/>
                  <a:pt x="3611" y="3480"/>
                  <a:pt x="3917" y="4097"/>
                </a:cubicBezTo>
                <a:lnTo>
                  <a:pt x="3917" y="4097"/>
                </a:lnTo>
                <a:cubicBezTo>
                  <a:pt x="3967" y="4686"/>
                  <a:pt x="4094" y="5263"/>
                  <a:pt x="4350" y="5780"/>
                </a:cubicBezTo>
                <a:lnTo>
                  <a:pt x="4350" y="5780"/>
                </a:lnTo>
                <a:cubicBezTo>
                  <a:pt x="4367" y="5914"/>
                  <a:pt x="4381" y="6048"/>
                  <a:pt x="4390" y="6182"/>
                </a:cubicBezTo>
                <a:lnTo>
                  <a:pt x="4390" y="6182"/>
                </a:lnTo>
                <a:cubicBezTo>
                  <a:pt x="4175" y="6257"/>
                  <a:pt x="3964" y="6291"/>
                  <a:pt x="3758" y="6291"/>
                </a:cubicBezTo>
                <a:cubicBezTo>
                  <a:pt x="2917" y="6291"/>
                  <a:pt x="2175" y="5715"/>
                  <a:pt x="1735" y="4938"/>
                </a:cubicBezTo>
                <a:cubicBezTo>
                  <a:pt x="1401" y="4404"/>
                  <a:pt x="901" y="2937"/>
                  <a:pt x="1802" y="2603"/>
                </a:cubicBezTo>
                <a:cubicBezTo>
                  <a:pt x="1910" y="2563"/>
                  <a:pt x="2019" y="2545"/>
                  <a:pt x="2127" y="2545"/>
                </a:cubicBezTo>
                <a:close/>
                <a:moveTo>
                  <a:pt x="10594" y="3135"/>
                </a:moveTo>
                <a:cubicBezTo>
                  <a:pt x="10768" y="3135"/>
                  <a:pt x="10931" y="3176"/>
                  <a:pt x="11075" y="3270"/>
                </a:cubicBezTo>
                <a:cubicBezTo>
                  <a:pt x="11542" y="3571"/>
                  <a:pt x="11442" y="4338"/>
                  <a:pt x="11275" y="4805"/>
                </a:cubicBezTo>
                <a:cubicBezTo>
                  <a:pt x="11042" y="5338"/>
                  <a:pt x="10641" y="5772"/>
                  <a:pt x="10141" y="6072"/>
                </a:cubicBezTo>
                <a:cubicBezTo>
                  <a:pt x="9361" y="6563"/>
                  <a:pt x="8432" y="6681"/>
                  <a:pt x="7513" y="6695"/>
                </a:cubicBezTo>
                <a:lnTo>
                  <a:pt x="7513" y="6695"/>
                </a:lnTo>
                <a:cubicBezTo>
                  <a:pt x="7183" y="6649"/>
                  <a:pt x="6844" y="6634"/>
                  <a:pt x="6505" y="6634"/>
                </a:cubicBezTo>
                <a:cubicBezTo>
                  <a:pt x="6485" y="6634"/>
                  <a:pt x="6465" y="6634"/>
                  <a:pt x="6444" y="6634"/>
                </a:cubicBezTo>
                <a:lnTo>
                  <a:pt x="6444" y="6634"/>
                </a:lnTo>
                <a:cubicBezTo>
                  <a:pt x="6448" y="6627"/>
                  <a:pt x="6451" y="6620"/>
                  <a:pt x="6454" y="6612"/>
                </a:cubicBezTo>
                <a:lnTo>
                  <a:pt x="6454" y="6612"/>
                </a:lnTo>
                <a:cubicBezTo>
                  <a:pt x="6891" y="5864"/>
                  <a:pt x="7447" y="5182"/>
                  <a:pt x="8073" y="4605"/>
                </a:cubicBezTo>
                <a:cubicBezTo>
                  <a:pt x="8573" y="4160"/>
                  <a:pt x="9723" y="3135"/>
                  <a:pt x="10594" y="3135"/>
                </a:cubicBezTo>
                <a:close/>
                <a:moveTo>
                  <a:pt x="6540" y="7614"/>
                </a:moveTo>
                <a:cubicBezTo>
                  <a:pt x="6696" y="7616"/>
                  <a:pt x="6853" y="7618"/>
                  <a:pt x="7009" y="7618"/>
                </a:cubicBezTo>
                <a:cubicBezTo>
                  <a:pt x="7109" y="7618"/>
                  <a:pt x="7208" y="7617"/>
                  <a:pt x="7307" y="7616"/>
                </a:cubicBezTo>
                <a:lnTo>
                  <a:pt x="7307" y="7616"/>
                </a:lnTo>
                <a:cubicBezTo>
                  <a:pt x="7800" y="7665"/>
                  <a:pt x="8279" y="7802"/>
                  <a:pt x="8673" y="8140"/>
                </a:cubicBezTo>
                <a:cubicBezTo>
                  <a:pt x="9240" y="8641"/>
                  <a:pt x="9440" y="9475"/>
                  <a:pt x="9174" y="10209"/>
                </a:cubicBezTo>
                <a:cubicBezTo>
                  <a:pt x="9048" y="10586"/>
                  <a:pt x="8684" y="10845"/>
                  <a:pt x="8279" y="10845"/>
                </a:cubicBezTo>
                <a:cubicBezTo>
                  <a:pt x="8255" y="10845"/>
                  <a:pt x="8231" y="10844"/>
                  <a:pt x="8206" y="10842"/>
                </a:cubicBezTo>
                <a:cubicBezTo>
                  <a:pt x="7739" y="10776"/>
                  <a:pt x="7539" y="10109"/>
                  <a:pt x="7372" y="9742"/>
                </a:cubicBezTo>
                <a:cubicBezTo>
                  <a:pt x="7052" y="9048"/>
                  <a:pt x="6775" y="8333"/>
                  <a:pt x="6540" y="7614"/>
                </a:cubicBezTo>
                <a:close/>
                <a:moveTo>
                  <a:pt x="4520" y="7290"/>
                </a:moveTo>
                <a:cubicBezTo>
                  <a:pt x="4587" y="7326"/>
                  <a:pt x="4659" y="7354"/>
                  <a:pt x="4737" y="7373"/>
                </a:cubicBezTo>
                <a:cubicBezTo>
                  <a:pt x="4772" y="7381"/>
                  <a:pt x="4807" y="7385"/>
                  <a:pt x="4841" y="7385"/>
                </a:cubicBezTo>
                <a:cubicBezTo>
                  <a:pt x="4946" y="7385"/>
                  <a:pt x="5045" y="7351"/>
                  <a:pt x="5128" y="7294"/>
                </a:cubicBezTo>
                <a:lnTo>
                  <a:pt x="5128" y="7294"/>
                </a:lnTo>
                <a:cubicBezTo>
                  <a:pt x="5147" y="7485"/>
                  <a:pt x="5281" y="7643"/>
                  <a:pt x="5447" y="7709"/>
                </a:cubicBezTo>
                <a:lnTo>
                  <a:pt x="5447" y="7709"/>
                </a:lnTo>
                <a:cubicBezTo>
                  <a:pt x="5420" y="8415"/>
                  <a:pt x="5227" y="9122"/>
                  <a:pt x="4904" y="9742"/>
                </a:cubicBezTo>
                <a:cubicBezTo>
                  <a:pt x="4737" y="10109"/>
                  <a:pt x="4504" y="10409"/>
                  <a:pt x="4237" y="10709"/>
                </a:cubicBezTo>
                <a:cubicBezTo>
                  <a:pt x="4062" y="10913"/>
                  <a:pt x="3659" y="11446"/>
                  <a:pt x="3338" y="11446"/>
                </a:cubicBezTo>
                <a:cubicBezTo>
                  <a:pt x="3290" y="11446"/>
                  <a:pt x="3245" y="11435"/>
                  <a:pt x="3203" y="11409"/>
                </a:cubicBezTo>
                <a:cubicBezTo>
                  <a:pt x="2869" y="11243"/>
                  <a:pt x="2836" y="10509"/>
                  <a:pt x="2836" y="10209"/>
                </a:cubicBezTo>
                <a:cubicBezTo>
                  <a:pt x="2836" y="9808"/>
                  <a:pt x="2936" y="9408"/>
                  <a:pt x="3103" y="9074"/>
                </a:cubicBezTo>
                <a:cubicBezTo>
                  <a:pt x="3479" y="8403"/>
                  <a:pt x="3963" y="7797"/>
                  <a:pt x="4520" y="7290"/>
                </a:cubicBezTo>
                <a:close/>
                <a:moveTo>
                  <a:pt x="5546" y="1"/>
                </a:moveTo>
                <a:cubicBezTo>
                  <a:pt x="5443" y="1"/>
                  <a:pt x="5340" y="12"/>
                  <a:pt x="5237" y="35"/>
                </a:cubicBezTo>
                <a:cubicBezTo>
                  <a:pt x="4173" y="294"/>
                  <a:pt x="3977" y="1521"/>
                  <a:pt x="3922" y="2496"/>
                </a:cubicBezTo>
                <a:lnTo>
                  <a:pt x="3922" y="2496"/>
                </a:lnTo>
                <a:cubicBezTo>
                  <a:pt x="3405" y="2006"/>
                  <a:pt x="2709" y="1609"/>
                  <a:pt x="2036" y="1609"/>
                </a:cubicBezTo>
                <a:cubicBezTo>
                  <a:pt x="1674" y="1609"/>
                  <a:pt x="1318" y="1724"/>
                  <a:pt x="1001" y="2003"/>
                </a:cubicBezTo>
                <a:cubicBezTo>
                  <a:pt x="0" y="2837"/>
                  <a:pt x="334" y="4438"/>
                  <a:pt x="901" y="5439"/>
                </a:cubicBezTo>
                <a:cubicBezTo>
                  <a:pt x="1421" y="6321"/>
                  <a:pt x="2310" y="7035"/>
                  <a:pt x="3297" y="7205"/>
                </a:cubicBezTo>
                <a:lnTo>
                  <a:pt x="3297" y="7205"/>
                </a:lnTo>
                <a:cubicBezTo>
                  <a:pt x="2731" y="7808"/>
                  <a:pt x="2251" y="8488"/>
                  <a:pt x="2035" y="9308"/>
                </a:cubicBezTo>
                <a:cubicBezTo>
                  <a:pt x="1768" y="10242"/>
                  <a:pt x="1835" y="11776"/>
                  <a:pt x="2836" y="12310"/>
                </a:cubicBezTo>
                <a:cubicBezTo>
                  <a:pt x="2984" y="12397"/>
                  <a:pt x="3137" y="12435"/>
                  <a:pt x="3291" y="12435"/>
                </a:cubicBezTo>
                <a:cubicBezTo>
                  <a:pt x="4144" y="12435"/>
                  <a:pt x="5042" y="11264"/>
                  <a:pt x="5438" y="10642"/>
                </a:cubicBezTo>
                <a:cubicBezTo>
                  <a:pt x="5725" y="10197"/>
                  <a:pt x="5944" y="9721"/>
                  <a:pt x="6095" y="9227"/>
                </a:cubicBezTo>
                <a:lnTo>
                  <a:pt x="6095" y="9227"/>
                </a:lnTo>
                <a:cubicBezTo>
                  <a:pt x="6120" y="9287"/>
                  <a:pt x="6146" y="9348"/>
                  <a:pt x="6171" y="9408"/>
                </a:cubicBezTo>
                <a:cubicBezTo>
                  <a:pt x="6372" y="10008"/>
                  <a:pt x="6672" y="10609"/>
                  <a:pt x="7039" y="11176"/>
                </a:cubicBezTo>
                <a:cubicBezTo>
                  <a:pt x="7372" y="11592"/>
                  <a:pt x="7815" y="11778"/>
                  <a:pt x="8262" y="11778"/>
                </a:cubicBezTo>
                <a:cubicBezTo>
                  <a:pt x="8889" y="11778"/>
                  <a:pt x="9524" y="11413"/>
                  <a:pt x="9874" y="10809"/>
                </a:cubicBezTo>
                <a:cubicBezTo>
                  <a:pt x="10408" y="9842"/>
                  <a:pt x="10274" y="8641"/>
                  <a:pt x="9574" y="7774"/>
                </a:cubicBezTo>
                <a:cubicBezTo>
                  <a:pt x="9468" y="7638"/>
                  <a:pt x="9354" y="7518"/>
                  <a:pt x="9233" y="7412"/>
                </a:cubicBezTo>
                <a:lnTo>
                  <a:pt x="9233" y="7412"/>
                </a:lnTo>
                <a:cubicBezTo>
                  <a:pt x="9892" y="7257"/>
                  <a:pt x="10518" y="6990"/>
                  <a:pt x="11075" y="6539"/>
                </a:cubicBezTo>
                <a:cubicBezTo>
                  <a:pt x="12076" y="5705"/>
                  <a:pt x="12876" y="3971"/>
                  <a:pt x="11909" y="2803"/>
                </a:cubicBezTo>
                <a:cubicBezTo>
                  <a:pt x="11558" y="2373"/>
                  <a:pt x="11118" y="2208"/>
                  <a:pt x="10652" y="2208"/>
                </a:cubicBezTo>
                <a:cubicBezTo>
                  <a:pt x="9747" y="2208"/>
                  <a:pt x="8745" y="2830"/>
                  <a:pt x="8106" y="3337"/>
                </a:cubicBezTo>
                <a:cubicBezTo>
                  <a:pt x="7769" y="3594"/>
                  <a:pt x="7448" y="3873"/>
                  <a:pt x="7147" y="4171"/>
                </a:cubicBezTo>
                <a:lnTo>
                  <a:pt x="7147" y="4171"/>
                </a:lnTo>
                <a:cubicBezTo>
                  <a:pt x="7208" y="3742"/>
                  <a:pt x="7239" y="3307"/>
                  <a:pt x="7239" y="2870"/>
                </a:cubicBezTo>
                <a:cubicBezTo>
                  <a:pt x="7239" y="2136"/>
                  <a:pt x="7239" y="1336"/>
                  <a:pt x="6839" y="735"/>
                </a:cubicBezTo>
                <a:cubicBezTo>
                  <a:pt x="6534" y="265"/>
                  <a:pt x="6046" y="1"/>
                  <a:pt x="554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883" name="Google Shape;883;p21"/>
          <p:cNvGrpSpPr/>
          <p:nvPr/>
        </p:nvGrpSpPr>
        <p:grpSpPr>
          <a:xfrm>
            <a:off x="401325" y="603563"/>
            <a:ext cx="311900" cy="314700"/>
            <a:chOff x="8571050" y="1873050"/>
            <a:chExt cx="311900" cy="314700"/>
          </a:xfrm>
        </p:grpSpPr>
        <p:sp>
          <p:nvSpPr>
            <p:cNvPr id="884" name="Google Shape;884;p21"/>
            <p:cNvSpPr/>
            <p:nvPr/>
          </p:nvSpPr>
          <p:spPr>
            <a:xfrm>
              <a:off x="8571050" y="1873050"/>
              <a:ext cx="311900" cy="314700"/>
            </a:xfrm>
            <a:custGeom>
              <a:avLst/>
              <a:gdLst/>
              <a:ahLst/>
              <a:cxnLst/>
              <a:rect l="l" t="t" r="r" b="b"/>
              <a:pathLst>
                <a:path w="12476" h="12588" extrusionOk="0">
                  <a:moveTo>
                    <a:pt x="6515" y="929"/>
                  </a:moveTo>
                  <a:cubicBezTo>
                    <a:pt x="7071" y="929"/>
                    <a:pt x="7622" y="1043"/>
                    <a:pt x="8139" y="1298"/>
                  </a:cubicBezTo>
                  <a:cubicBezTo>
                    <a:pt x="8210" y="1327"/>
                    <a:pt x="8279" y="1340"/>
                    <a:pt x="8345" y="1340"/>
                  </a:cubicBezTo>
                  <a:cubicBezTo>
                    <a:pt x="8479" y="1340"/>
                    <a:pt x="8599" y="1286"/>
                    <a:pt x="8691" y="1204"/>
                  </a:cubicBezTo>
                  <a:lnTo>
                    <a:pt x="8691" y="1204"/>
                  </a:lnTo>
                  <a:cubicBezTo>
                    <a:pt x="8751" y="1239"/>
                    <a:pt x="8804" y="1285"/>
                    <a:pt x="8873" y="1331"/>
                  </a:cubicBezTo>
                  <a:cubicBezTo>
                    <a:pt x="9107" y="1498"/>
                    <a:pt x="9307" y="1665"/>
                    <a:pt x="9507" y="1865"/>
                  </a:cubicBezTo>
                  <a:cubicBezTo>
                    <a:pt x="9907" y="2265"/>
                    <a:pt x="10241" y="2699"/>
                    <a:pt x="10508" y="3166"/>
                  </a:cubicBezTo>
                  <a:cubicBezTo>
                    <a:pt x="11108" y="4267"/>
                    <a:pt x="11408" y="5468"/>
                    <a:pt x="11442" y="6735"/>
                  </a:cubicBezTo>
                  <a:cubicBezTo>
                    <a:pt x="11475" y="7936"/>
                    <a:pt x="11442" y="9404"/>
                    <a:pt x="10508" y="10304"/>
                  </a:cubicBezTo>
                  <a:cubicBezTo>
                    <a:pt x="9674" y="11038"/>
                    <a:pt x="8640" y="11505"/>
                    <a:pt x="7539" y="11605"/>
                  </a:cubicBezTo>
                  <a:cubicBezTo>
                    <a:pt x="7275" y="11644"/>
                    <a:pt x="7012" y="11662"/>
                    <a:pt x="6751" y="11662"/>
                  </a:cubicBezTo>
                  <a:cubicBezTo>
                    <a:pt x="4966" y="11662"/>
                    <a:pt x="3287" y="10784"/>
                    <a:pt x="2268" y="9270"/>
                  </a:cubicBezTo>
                  <a:cubicBezTo>
                    <a:pt x="1101" y="7569"/>
                    <a:pt x="1034" y="5368"/>
                    <a:pt x="2035" y="3566"/>
                  </a:cubicBezTo>
                  <a:cubicBezTo>
                    <a:pt x="2924" y="2093"/>
                    <a:pt x="4742" y="929"/>
                    <a:pt x="6515" y="929"/>
                  </a:cubicBezTo>
                  <a:close/>
                  <a:moveTo>
                    <a:pt x="6555" y="0"/>
                  </a:moveTo>
                  <a:cubicBezTo>
                    <a:pt x="4670" y="0"/>
                    <a:pt x="2774" y="1021"/>
                    <a:pt x="1635" y="2499"/>
                  </a:cubicBezTo>
                  <a:cubicBezTo>
                    <a:pt x="100" y="4567"/>
                    <a:pt x="0" y="7336"/>
                    <a:pt x="1334" y="9537"/>
                  </a:cubicBezTo>
                  <a:cubicBezTo>
                    <a:pt x="2520" y="11456"/>
                    <a:pt x="4636" y="12587"/>
                    <a:pt x="6855" y="12587"/>
                  </a:cubicBezTo>
                  <a:cubicBezTo>
                    <a:pt x="7259" y="12587"/>
                    <a:pt x="7667" y="12550"/>
                    <a:pt x="8073" y="12473"/>
                  </a:cubicBezTo>
                  <a:cubicBezTo>
                    <a:pt x="9407" y="12239"/>
                    <a:pt x="10641" y="11539"/>
                    <a:pt x="11542" y="10505"/>
                  </a:cubicBezTo>
                  <a:cubicBezTo>
                    <a:pt x="12476" y="9337"/>
                    <a:pt x="12442" y="7469"/>
                    <a:pt x="12309" y="6035"/>
                  </a:cubicBezTo>
                  <a:cubicBezTo>
                    <a:pt x="12209" y="4434"/>
                    <a:pt x="11608" y="2866"/>
                    <a:pt x="10574" y="1632"/>
                  </a:cubicBezTo>
                  <a:cubicBezTo>
                    <a:pt x="10074" y="1031"/>
                    <a:pt x="9507" y="531"/>
                    <a:pt x="8806" y="197"/>
                  </a:cubicBezTo>
                  <a:cubicBezTo>
                    <a:pt x="8667" y="128"/>
                    <a:pt x="8499" y="91"/>
                    <a:pt x="8331" y="91"/>
                  </a:cubicBezTo>
                  <a:cubicBezTo>
                    <a:pt x="8179" y="91"/>
                    <a:pt x="8029" y="121"/>
                    <a:pt x="7902" y="185"/>
                  </a:cubicBezTo>
                  <a:lnTo>
                    <a:pt x="7902" y="185"/>
                  </a:lnTo>
                  <a:cubicBezTo>
                    <a:pt x="7461" y="59"/>
                    <a:pt x="7008" y="0"/>
                    <a:pt x="65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85" name="Google Shape;885;p21"/>
            <p:cNvSpPr/>
            <p:nvPr/>
          </p:nvSpPr>
          <p:spPr>
            <a:xfrm>
              <a:off x="8662775" y="1977975"/>
              <a:ext cx="28375" cy="42475"/>
            </a:xfrm>
            <a:custGeom>
              <a:avLst/>
              <a:gdLst/>
              <a:ahLst/>
              <a:cxnLst/>
              <a:rect l="l" t="t" r="r" b="b"/>
              <a:pathLst>
                <a:path w="1135" h="1699" extrusionOk="0">
                  <a:moveTo>
                    <a:pt x="617" y="0"/>
                  </a:moveTo>
                  <a:cubicBezTo>
                    <a:pt x="537" y="0"/>
                    <a:pt x="463" y="29"/>
                    <a:pt x="401" y="70"/>
                  </a:cubicBezTo>
                  <a:cubicBezTo>
                    <a:pt x="267" y="136"/>
                    <a:pt x="201" y="237"/>
                    <a:pt x="167" y="337"/>
                  </a:cubicBezTo>
                  <a:lnTo>
                    <a:pt x="145" y="437"/>
                  </a:lnTo>
                  <a:lnTo>
                    <a:pt x="145" y="437"/>
                  </a:lnTo>
                  <a:cubicBezTo>
                    <a:pt x="127" y="470"/>
                    <a:pt x="112" y="503"/>
                    <a:pt x="101" y="537"/>
                  </a:cubicBezTo>
                  <a:lnTo>
                    <a:pt x="0" y="1104"/>
                  </a:lnTo>
                  <a:cubicBezTo>
                    <a:pt x="0" y="1171"/>
                    <a:pt x="0" y="1237"/>
                    <a:pt x="0" y="1271"/>
                  </a:cubicBezTo>
                  <a:cubicBezTo>
                    <a:pt x="0" y="1337"/>
                    <a:pt x="34" y="1404"/>
                    <a:pt x="67" y="1471"/>
                  </a:cubicBezTo>
                  <a:cubicBezTo>
                    <a:pt x="159" y="1608"/>
                    <a:pt x="313" y="1698"/>
                    <a:pt x="476" y="1698"/>
                  </a:cubicBezTo>
                  <a:cubicBezTo>
                    <a:pt x="551" y="1698"/>
                    <a:pt x="628" y="1679"/>
                    <a:pt x="701" y="1638"/>
                  </a:cubicBezTo>
                  <a:cubicBezTo>
                    <a:pt x="801" y="1571"/>
                    <a:pt x="901" y="1471"/>
                    <a:pt x="934" y="1337"/>
                  </a:cubicBezTo>
                  <a:cubicBezTo>
                    <a:pt x="968" y="1104"/>
                    <a:pt x="1035" y="837"/>
                    <a:pt x="1101" y="603"/>
                  </a:cubicBezTo>
                  <a:cubicBezTo>
                    <a:pt x="1135" y="470"/>
                    <a:pt x="1101" y="337"/>
                    <a:pt x="1035" y="237"/>
                  </a:cubicBezTo>
                  <a:cubicBezTo>
                    <a:pt x="968" y="136"/>
                    <a:pt x="868" y="36"/>
                    <a:pt x="768" y="36"/>
                  </a:cubicBezTo>
                  <a:cubicBezTo>
                    <a:pt x="717" y="11"/>
                    <a:pt x="666" y="0"/>
                    <a:pt x="6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86" name="Google Shape;886;p21"/>
            <p:cNvSpPr/>
            <p:nvPr/>
          </p:nvSpPr>
          <p:spPr>
            <a:xfrm>
              <a:off x="8738650" y="1982725"/>
              <a:ext cx="30900" cy="44550"/>
            </a:xfrm>
            <a:custGeom>
              <a:avLst/>
              <a:gdLst/>
              <a:ahLst/>
              <a:cxnLst/>
              <a:rect l="l" t="t" r="r" b="b"/>
              <a:pathLst>
                <a:path w="1236" h="1782" extrusionOk="0">
                  <a:moveTo>
                    <a:pt x="781" y="0"/>
                  </a:moveTo>
                  <a:cubicBezTo>
                    <a:pt x="697" y="0"/>
                    <a:pt x="599" y="31"/>
                    <a:pt x="501" y="80"/>
                  </a:cubicBezTo>
                  <a:cubicBezTo>
                    <a:pt x="469" y="102"/>
                    <a:pt x="440" y="127"/>
                    <a:pt x="414" y="154"/>
                  </a:cubicBezTo>
                  <a:lnTo>
                    <a:pt x="414" y="154"/>
                  </a:lnTo>
                  <a:cubicBezTo>
                    <a:pt x="321" y="194"/>
                    <a:pt x="232" y="289"/>
                    <a:pt x="201" y="413"/>
                  </a:cubicBezTo>
                  <a:cubicBezTo>
                    <a:pt x="168" y="680"/>
                    <a:pt x="101" y="947"/>
                    <a:pt x="34" y="1181"/>
                  </a:cubicBezTo>
                  <a:cubicBezTo>
                    <a:pt x="1" y="1314"/>
                    <a:pt x="34" y="1448"/>
                    <a:pt x="68" y="1548"/>
                  </a:cubicBezTo>
                  <a:cubicBezTo>
                    <a:pt x="134" y="1648"/>
                    <a:pt x="234" y="1748"/>
                    <a:pt x="368" y="1781"/>
                  </a:cubicBezTo>
                  <a:cubicBezTo>
                    <a:pt x="468" y="1781"/>
                    <a:pt x="601" y="1781"/>
                    <a:pt x="735" y="1714"/>
                  </a:cubicBezTo>
                  <a:cubicBezTo>
                    <a:pt x="835" y="1648"/>
                    <a:pt x="902" y="1548"/>
                    <a:pt x="935" y="1448"/>
                  </a:cubicBezTo>
                  <a:cubicBezTo>
                    <a:pt x="1035" y="1147"/>
                    <a:pt x="1135" y="880"/>
                    <a:pt x="1202" y="614"/>
                  </a:cubicBezTo>
                  <a:cubicBezTo>
                    <a:pt x="1235" y="480"/>
                    <a:pt x="1235" y="347"/>
                    <a:pt x="1168" y="247"/>
                  </a:cubicBezTo>
                  <a:cubicBezTo>
                    <a:pt x="1102" y="147"/>
                    <a:pt x="1002" y="47"/>
                    <a:pt x="868" y="13"/>
                  </a:cubicBezTo>
                  <a:cubicBezTo>
                    <a:pt x="841" y="4"/>
                    <a:pt x="812" y="0"/>
                    <a:pt x="7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87" name="Google Shape;887;p21"/>
            <p:cNvSpPr/>
            <p:nvPr/>
          </p:nvSpPr>
          <p:spPr>
            <a:xfrm>
              <a:off x="8636225" y="2044500"/>
              <a:ext cx="150825" cy="63025"/>
            </a:xfrm>
            <a:custGeom>
              <a:avLst/>
              <a:gdLst/>
              <a:ahLst/>
              <a:cxnLst/>
              <a:rect l="l" t="t" r="r" b="b"/>
              <a:pathLst>
                <a:path w="6033" h="2521" extrusionOk="0">
                  <a:moveTo>
                    <a:pt x="617" y="1"/>
                  </a:moveTo>
                  <a:cubicBezTo>
                    <a:pt x="314" y="1"/>
                    <a:pt x="1" y="262"/>
                    <a:pt x="162" y="644"/>
                  </a:cubicBezTo>
                  <a:cubicBezTo>
                    <a:pt x="362" y="1912"/>
                    <a:pt x="1696" y="2446"/>
                    <a:pt x="2830" y="2512"/>
                  </a:cubicBezTo>
                  <a:cubicBezTo>
                    <a:pt x="2931" y="2518"/>
                    <a:pt x="3031" y="2520"/>
                    <a:pt x="3131" y="2520"/>
                  </a:cubicBezTo>
                  <a:cubicBezTo>
                    <a:pt x="3663" y="2520"/>
                    <a:pt x="4188" y="2442"/>
                    <a:pt x="4665" y="2246"/>
                  </a:cubicBezTo>
                  <a:cubicBezTo>
                    <a:pt x="5232" y="2012"/>
                    <a:pt x="5666" y="1578"/>
                    <a:pt x="5933" y="1045"/>
                  </a:cubicBezTo>
                  <a:cubicBezTo>
                    <a:pt x="6033" y="811"/>
                    <a:pt x="5966" y="544"/>
                    <a:pt x="5766" y="411"/>
                  </a:cubicBezTo>
                  <a:cubicBezTo>
                    <a:pt x="5683" y="364"/>
                    <a:pt x="5592" y="341"/>
                    <a:pt x="5504" y="341"/>
                  </a:cubicBezTo>
                  <a:cubicBezTo>
                    <a:pt x="5345" y="341"/>
                    <a:pt x="5197" y="415"/>
                    <a:pt x="5132" y="544"/>
                  </a:cubicBezTo>
                  <a:cubicBezTo>
                    <a:pt x="4965" y="945"/>
                    <a:pt x="4665" y="1245"/>
                    <a:pt x="4298" y="1378"/>
                  </a:cubicBezTo>
                  <a:cubicBezTo>
                    <a:pt x="3937" y="1517"/>
                    <a:pt x="3552" y="1587"/>
                    <a:pt x="3164" y="1587"/>
                  </a:cubicBezTo>
                  <a:cubicBezTo>
                    <a:pt x="3086" y="1587"/>
                    <a:pt x="3008" y="1584"/>
                    <a:pt x="2930" y="1578"/>
                  </a:cubicBezTo>
                  <a:cubicBezTo>
                    <a:pt x="2163" y="1545"/>
                    <a:pt x="1196" y="1278"/>
                    <a:pt x="1062" y="378"/>
                  </a:cubicBezTo>
                  <a:cubicBezTo>
                    <a:pt x="1010" y="113"/>
                    <a:pt x="815" y="1"/>
                    <a:pt x="6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888" name="Google Shape;888;p21"/>
          <p:cNvGrpSpPr/>
          <p:nvPr/>
        </p:nvGrpSpPr>
        <p:grpSpPr>
          <a:xfrm rot="-4179191">
            <a:off x="8432201" y="3341516"/>
            <a:ext cx="340423" cy="202574"/>
            <a:chOff x="3780075" y="2889150"/>
            <a:chExt cx="340425" cy="202575"/>
          </a:xfrm>
        </p:grpSpPr>
        <p:sp>
          <p:nvSpPr>
            <p:cNvPr id="889" name="Google Shape;889;p21"/>
            <p:cNvSpPr/>
            <p:nvPr/>
          </p:nvSpPr>
          <p:spPr>
            <a:xfrm>
              <a:off x="3826225" y="2907725"/>
              <a:ext cx="294275" cy="184000"/>
            </a:xfrm>
            <a:custGeom>
              <a:avLst/>
              <a:gdLst/>
              <a:ahLst/>
              <a:cxnLst/>
              <a:rect l="l" t="t" r="r" b="b"/>
              <a:pathLst>
                <a:path w="11771" h="7360" extrusionOk="0">
                  <a:moveTo>
                    <a:pt x="551" y="1"/>
                  </a:moveTo>
                  <a:cubicBezTo>
                    <a:pt x="326" y="1"/>
                    <a:pt x="101" y="143"/>
                    <a:pt x="68" y="426"/>
                  </a:cubicBezTo>
                  <a:cubicBezTo>
                    <a:pt x="1" y="2194"/>
                    <a:pt x="435" y="3962"/>
                    <a:pt x="1302" y="5530"/>
                  </a:cubicBezTo>
                  <a:cubicBezTo>
                    <a:pt x="2059" y="6773"/>
                    <a:pt x="3188" y="7360"/>
                    <a:pt x="4513" y="7360"/>
                  </a:cubicBezTo>
                  <a:cubicBezTo>
                    <a:pt x="4822" y="7360"/>
                    <a:pt x="5143" y="7328"/>
                    <a:pt x="5472" y="7264"/>
                  </a:cubicBezTo>
                  <a:cubicBezTo>
                    <a:pt x="8474" y="6631"/>
                    <a:pt x="10875" y="4362"/>
                    <a:pt x="11709" y="1393"/>
                  </a:cubicBezTo>
                  <a:cubicBezTo>
                    <a:pt x="11770" y="1048"/>
                    <a:pt x="11497" y="826"/>
                    <a:pt x="11229" y="826"/>
                  </a:cubicBezTo>
                  <a:cubicBezTo>
                    <a:pt x="11057" y="826"/>
                    <a:pt x="10887" y="918"/>
                    <a:pt x="10809" y="1127"/>
                  </a:cubicBezTo>
                  <a:cubicBezTo>
                    <a:pt x="10108" y="3595"/>
                    <a:pt x="8173" y="5563"/>
                    <a:pt x="5705" y="6264"/>
                  </a:cubicBezTo>
                  <a:cubicBezTo>
                    <a:pt x="5338" y="6380"/>
                    <a:pt x="4963" y="6439"/>
                    <a:pt x="4588" y="6439"/>
                  </a:cubicBezTo>
                  <a:cubicBezTo>
                    <a:pt x="4212" y="6439"/>
                    <a:pt x="3837" y="6380"/>
                    <a:pt x="3470" y="6264"/>
                  </a:cubicBezTo>
                  <a:cubicBezTo>
                    <a:pt x="2836" y="5997"/>
                    <a:pt x="2336" y="5530"/>
                    <a:pt x="2036" y="4929"/>
                  </a:cubicBezTo>
                  <a:cubicBezTo>
                    <a:pt x="1302" y="3528"/>
                    <a:pt x="968" y="1994"/>
                    <a:pt x="1035" y="426"/>
                  </a:cubicBezTo>
                  <a:cubicBezTo>
                    <a:pt x="1002" y="143"/>
                    <a:pt x="777" y="1"/>
                    <a:pt x="5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90" name="Google Shape;890;p21"/>
            <p:cNvSpPr/>
            <p:nvPr/>
          </p:nvSpPr>
          <p:spPr>
            <a:xfrm>
              <a:off x="3780075" y="2889150"/>
              <a:ext cx="132075" cy="76975"/>
            </a:xfrm>
            <a:custGeom>
              <a:avLst/>
              <a:gdLst/>
              <a:ahLst/>
              <a:cxnLst/>
              <a:rect l="l" t="t" r="r" b="b"/>
              <a:pathLst>
                <a:path w="5283" h="3079" extrusionOk="0">
                  <a:moveTo>
                    <a:pt x="2227" y="0"/>
                  </a:moveTo>
                  <a:cubicBezTo>
                    <a:pt x="1662" y="0"/>
                    <a:pt x="1372" y="515"/>
                    <a:pt x="1113" y="936"/>
                  </a:cubicBezTo>
                  <a:cubicBezTo>
                    <a:pt x="846" y="1369"/>
                    <a:pt x="513" y="1903"/>
                    <a:pt x="212" y="2403"/>
                  </a:cubicBezTo>
                  <a:cubicBezTo>
                    <a:pt x="1" y="2733"/>
                    <a:pt x="320" y="3078"/>
                    <a:pt x="643" y="3078"/>
                  </a:cubicBezTo>
                  <a:cubicBezTo>
                    <a:pt x="779" y="3078"/>
                    <a:pt x="915" y="3018"/>
                    <a:pt x="1013" y="2870"/>
                  </a:cubicBezTo>
                  <a:cubicBezTo>
                    <a:pt x="1280" y="2470"/>
                    <a:pt x="1513" y="2070"/>
                    <a:pt x="1747" y="1669"/>
                  </a:cubicBezTo>
                  <a:cubicBezTo>
                    <a:pt x="1880" y="1503"/>
                    <a:pt x="1980" y="1303"/>
                    <a:pt x="2114" y="1102"/>
                  </a:cubicBezTo>
                  <a:cubicBezTo>
                    <a:pt x="2147" y="1069"/>
                    <a:pt x="2214" y="936"/>
                    <a:pt x="2281" y="936"/>
                  </a:cubicBezTo>
                  <a:cubicBezTo>
                    <a:pt x="2414" y="936"/>
                    <a:pt x="2614" y="1136"/>
                    <a:pt x="2714" y="1236"/>
                  </a:cubicBezTo>
                  <a:lnTo>
                    <a:pt x="3281" y="1669"/>
                  </a:lnTo>
                  <a:lnTo>
                    <a:pt x="4449" y="2603"/>
                  </a:lnTo>
                  <a:cubicBezTo>
                    <a:pt x="4549" y="2687"/>
                    <a:pt x="4666" y="2729"/>
                    <a:pt x="4782" y="2729"/>
                  </a:cubicBezTo>
                  <a:cubicBezTo>
                    <a:pt x="4899" y="2729"/>
                    <a:pt x="5016" y="2687"/>
                    <a:pt x="5116" y="2603"/>
                  </a:cubicBezTo>
                  <a:cubicBezTo>
                    <a:pt x="5283" y="2403"/>
                    <a:pt x="5283" y="2103"/>
                    <a:pt x="5116" y="1936"/>
                  </a:cubicBezTo>
                  <a:lnTo>
                    <a:pt x="3748" y="836"/>
                  </a:lnTo>
                  <a:cubicBezTo>
                    <a:pt x="3348" y="502"/>
                    <a:pt x="2848" y="2"/>
                    <a:pt x="2281" y="2"/>
                  </a:cubicBezTo>
                  <a:cubicBezTo>
                    <a:pt x="2263" y="1"/>
                    <a:pt x="2245" y="0"/>
                    <a:pt x="222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891" name="Google Shape;891;p21"/>
          <p:cNvGrpSpPr/>
          <p:nvPr/>
        </p:nvGrpSpPr>
        <p:grpSpPr>
          <a:xfrm rot="8795091" flipH="1">
            <a:off x="1224504" y="1491052"/>
            <a:ext cx="288974" cy="174350"/>
            <a:chOff x="4177750" y="2899175"/>
            <a:chExt cx="288975" cy="174350"/>
          </a:xfrm>
        </p:grpSpPr>
        <p:sp>
          <p:nvSpPr>
            <p:cNvPr id="892" name="Google Shape;892;p21"/>
            <p:cNvSpPr/>
            <p:nvPr/>
          </p:nvSpPr>
          <p:spPr>
            <a:xfrm>
              <a:off x="4177750" y="2920450"/>
              <a:ext cx="250650" cy="153075"/>
            </a:xfrm>
            <a:custGeom>
              <a:avLst/>
              <a:gdLst/>
              <a:ahLst/>
              <a:cxnLst/>
              <a:rect l="l" t="t" r="r" b="b"/>
              <a:pathLst>
                <a:path w="10026" h="6123" extrusionOk="0">
                  <a:moveTo>
                    <a:pt x="626" y="0"/>
                  </a:moveTo>
                  <a:cubicBezTo>
                    <a:pt x="321" y="0"/>
                    <a:pt x="0" y="351"/>
                    <a:pt x="183" y="718"/>
                  </a:cubicBezTo>
                  <a:cubicBezTo>
                    <a:pt x="1174" y="2864"/>
                    <a:pt x="2361" y="6123"/>
                    <a:pt x="5266" y="6123"/>
                  </a:cubicBezTo>
                  <a:cubicBezTo>
                    <a:pt x="5295" y="6123"/>
                    <a:pt x="5324" y="6122"/>
                    <a:pt x="5354" y="6122"/>
                  </a:cubicBezTo>
                  <a:cubicBezTo>
                    <a:pt x="8289" y="6055"/>
                    <a:pt x="9223" y="2853"/>
                    <a:pt x="9924" y="584"/>
                  </a:cubicBezTo>
                  <a:cubicBezTo>
                    <a:pt x="10026" y="237"/>
                    <a:pt x="9728" y="3"/>
                    <a:pt x="9444" y="3"/>
                  </a:cubicBezTo>
                  <a:cubicBezTo>
                    <a:pt x="9263" y="3"/>
                    <a:pt x="9088" y="97"/>
                    <a:pt x="9023" y="317"/>
                  </a:cubicBezTo>
                  <a:cubicBezTo>
                    <a:pt x="8656" y="1485"/>
                    <a:pt x="8356" y="2686"/>
                    <a:pt x="7689" y="3653"/>
                  </a:cubicBezTo>
                  <a:cubicBezTo>
                    <a:pt x="7122" y="4487"/>
                    <a:pt x="6221" y="5188"/>
                    <a:pt x="5187" y="5188"/>
                  </a:cubicBezTo>
                  <a:cubicBezTo>
                    <a:pt x="2785" y="5121"/>
                    <a:pt x="1785" y="2019"/>
                    <a:pt x="984" y="251"/>
                  </a:cubicBezTo>
                  <a:cubicBezTo>
                    <a:pt x="900" y="73"/>
                    <a:pt x="765" y="0"/>
                    <a:pt x="6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93" name="Google Shape;893;p21"/>
            <p:cNvSpPr/>
            <p:nvPr/>
          </p:nvSpPr>
          <p:spPr>
            <a:xfrm>
              <a:off x="4342725" y="2899175"/>
              <a:ext cx="124000" cy="79875"/>
            </a:xfrm>
            <a:custGeom>
              <a:avLst/>
              <a:gdLst/>
              <a:ahLst/>
              <a:cxnLst/>
              <a:rect l="l" t="t" r="r" b="b"/>
              <a:pathLst>
                <a:path w="4960" h="3195" extrusionOk="0">
                  <a:moveTo>
                    <a:pt x="2291" y="902"/>
                  </a:moveTo>
                  <a:lnTo>
                    <a:pt x="2291" y="902"/>
                  </a:lnTo>
                  <a:cubicBezTo>
                    <a:pt x="2291" y="902"/>
                    <a:pt x="2302" y="913"/>
                    <a:pt x="2315" y="928"/>
                  </a:cubicBezTo>
                  <a:lnTo>
                    <a:pt x="2315" y="928"/>
                  </a:lnTo>
                  <a:cubicBezTo>
                    <a:pt x="2302" y="923"/>
                    <a:pt x="2291" y="915"/>
                    <a:pt x="2291" y="902"/>
                  </a:cubicBezTo>
                  <a:close/>
                  <a:moveTo>
                    <a:pt x="2391" y="1"/>
                  </a:moveTo>
                  <a:cubicBezTo>
                    <a:pt x="2157" y="1"/>
                    <a:pt x="1924" y="68"/>
                    <a:pt x="1724" y="201"/>
                  </a:cubicBezTo>
                  <a:lnTo>
                    <a:pt x="523" y="835"/>
                  </a:lnTo>
                  <a:cubicBezTo>
                    <a:pt x="1" y="1082"/>
                    <a:pt x="271" y="1736"/>
                    <a:pt x="699" y="1736"/>
                  </a:cubicBezTo>
                  <a:cubicBezTo>
                    <a:pt x="790" y="1736"/>
                    <a:pt x="890" y="1706"/>
                    <a:pt x="990" y="1635"/>
                  </a:cubicBezTo>
                  <a:lnTo>
                    <a:pt x="2024" y="1102"/>
                  </a:lnTo>
                  <a:lnTo>
                    <a:pt x="2257" y="1002"/>
                  </a:lnTo>
                  <a:cubicBezTo>
                    <a:pt x="2276" y="1002"/>
                    <a:pt x="2316" y="981"/>
                    <a:pt x="2341" y="962"/>
                  </a:cubicBezTo>
                  <a:lnTo>
                    <a:pt x="2341" y="962"/>
                  </a:lnTo>
                  <a:cubicBezTo>
                    <a:pt x="2350" y="977"/>
                    <a:pt x="2357" y="991"/>
                    <a:pt x="2357" y="1002"/>
                  </a:cubicBezTo>
                  <a:lnTo>
                    <a:pt x="2558" y="1235"/>
                  </a:lnTo>
                  <a:lnTo>
                    <a:pt x="4125" y="3070"/>
                  </a:lnTo>
                  <a:cubicBezTo>
                    <a:pt x="4209" y="3153"/>
                    <a:pt x="4325" y="3195"/>
                    <a:pt x="4446" y="3195"/>
                  </a:cubicBezTo>
                  <a:cubicBezTo>
                    <a:pt x="4567" y="3195"/>
                    <a:pt x="4692" y="3153"/>
                    <a:pt x="4792" y="3070"/>
                  </a:cubicBezTo>
                  <a:cubicBezTo>
                    <a:pt x="4959" y="2870"/>
                    <a:pt x="4959" y="2569"/>
                    <a:pt x="4792" y="2403"/>
                  </a:cubicBezTo>
                  <a:cubicBezTo>
                    <a:pt x="4192" y="1702"/>
                    <a:pt x="3592" y="1002"/>
                    <a:pt x="2991" y="301"/>
                  </a:cubicBezTo>
                  <a:cubicBezTo>
                    <a:pt x="2858" y="134"/>
                    <a:pt x="2624" y="1"/>
                    <a:pt x="23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CUSTOM_3_1_2_1">
    <p:spTree>
      <p:nvGrpSpPr>
        <p:cNvPr id="1" name="Shape 1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75" name="Google Shape;1275;p30"/>
          <p:cNvGrpSpPr/>
          <p:nvPr/>
        </p:nvGrpSpPr>
        <p:grpSpPr>
          <a:xfrm>
            <a:off x="95" y="25"/>
            <a:ext cx="9143969" cy="5143446"/>
            <a:chOff x="95" y="25"/>
            <a:chExt cx="9143969" cy="5143446"/>
          </a:xfrm>
        </p:grpSpPr>
        <p:sp>
          <p:nvSpPr>
            <p:cNvPr id="1276" name="Google Shape;1276;p30"/>
            <p:cNvSpPr/>
            <p:nvPr/>
          </p:nvSpPr>
          <p:spPr>
            <a:xfrm>
              <a:off x="95" y="484705"/>
              <a:ext cx="9143969" cy="13289"/>
            </a:xfrm>
            <a:custGeom>
              <a:avLst/>
              <a:gdLst/>
              <a:ahLst/>
              <a:cxnLst/>
              <a:rect l="l" t="t" r="r" b="b"/>
              <a:pathLst>
                <a:path w="63221" h="222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77" name="Google Shape;1277;p30"/>
            <p:cNvSpPr/>
            <p:nvPr/>
          </p:nvSpPr>
          <p:spPr>
            <a:xfrm>
              <a:off x="95" y="677226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0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78" name="Google Shape;1278;p30"/>
            <p:cNvSpPr/>
            <p:nvPr/>
          </p:nvSpPr>
          <p:spPr>
            <a:xfrm>
              <a:off x="95" y="869746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60"/>
                  </a:lnTo>
                  <a:lnTo>
                    <a:pt x="63221" y="260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79" name="Google Shape;1279;p30"/>
            <p:cNvSpPr/>
            <p:nvPr/>
          </p:nvSpPr>
          <p:spPr>
            <a:xfrm>
              <a:off x="95" y="1064542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80" name="Google Shape;1280;p30"/>
            <p:cNvSpPr/>
            <p:nvPr/>
          </p:nvSpPr>
          <p:spPr>
            <a:xfrm>
              <a:off x="95" y="1257062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1"/>
                  </a:moveTo>
                  <a:lnTo>
                    <a:pt x="1" y="223"/>
                  </a:lnTo>
                  <a:lnTo>
                    <a:pt x="63221" y="223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81" name="Google Shape;1281;p30"/>
            <p:cNvSpPr/>
            <p:nvPr/>
          </p:nvSpPr>
          <p:spPr>
            <a:xfrm>
              <a:off x="95" y="1449643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82" name="Google Shape;1282;p30"/>
            <p:cNvSpPr/>
            <p:nvPr/>
          </p:nvSpPr>
          <p:spPr>
            <a:xfrm>
              <a:off x="95" y="1642163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60"/>
                  </a:lnTo>
                  <a:lnTo>
                    <a:pt x="63221" y="260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83" name="Google Shape;1283;p30"/>
            <p:cNvSpPr/>
            <p:nvPr/>
          </p:nvSpPr>
          <p:spPr>
            <a:xfrm>
              <a:off x="95" y="1834744"/>
              <a:ext cx="9143969" cy="15504"/>
            </a:xfrm>
            <a:custGeom>
              <a:avLst/>
              <a:gdLst/>
              <a:ahLst/>
              <a:cxnLst/>
              <a:rect l="l" t="t" r="r" b="b"/>
              <a:pathLst>
                <a:path w="63221" h="259" extrusionOk="0">
                  <a:moveTo>
                    <a:pt x="1" y="0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84" name="Google Shape;1284;p30"/>
            <p:cNvSpPr/>
            <p:nvPr/>
          </p:nvSpPr>
          <p:spPr>
            <a:xfrm>
              <a:off x="95" y="2029479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1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85" name="Google Shape;1285;p30"/>
            <p:cNvSpPr/>
            <p:nvPr/>
          </p:nvSpPr>
          <p:spPr>
            <a:xfrm>
              <a:off x="95" y="2222059"/>
              <a:ext cx="9143969" cy="13289"/>
            </a:xfrm>
            <a:custGeom>
              <a:avLst/>
              <a:gdLst/>
              <a:ahLst/>
              <a:cxnLst/>
              <a:rect l="l" t="t" r="r" b="b"/>
              <a:pathLst>
                <a:path w="63221" h="222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86" name="Google Shape;1286;p30"/>
            <p:cNvSpPr/>
            <p:nvPr/>
          </p:nvSpPr>
          <p:spPr>
            <a:xfrm>
              <a:off x="95" y="2414580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0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87" name="Google Shape;1287;p30"/>
            <p:cNvSpPr/>
            <p:nvPr/>
          </p:nvSpPr>
          <p:spPr>
            <a:xfrm>
              <a:off x="95" y="2607100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60"/>
                  </a:lnTo>
                  <a:lnTo>
                    <a:pt x="63221" y="260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88" name="Google Shape;1288;p30"/>
            <p:cNvSpPr/>
            <p:nvPr/>
          </p:nvSpPr>
          <p:spPr>
            <a:xfrm>
              <a:off x="95" y="2801896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89" name="Google Shape;1289;p30"/>
            <p:cNvSpPr/>
            <p:nvPr/>
          </p:nvSpPr>
          <p:spPr>
            <a:xfrm>
              <a:off x="95" y="2994416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1"/>
                  </a:moveTo>
                  <a:lnTo>
                    <a:pt x="1" y="223"/>
                  </a:lnTo>
                  <a:lnTo>
                    <a:pt x="63221" y="223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90" name="Google Shape;1290;p30"/>
            <p:cNvSpPr/>
            <p:nvPr/>
          </p:nvSpPr>
          <p:spPr>
            <a:xfrm>
              <a:off x="95" y="3186997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91" name="Google Shape;1291;p30"/>
            <p:cNvSpPr/>
            <p:nvPr/>
          </p:nvSpPr>
          <p:spPr>
            <a:xfrm>
              <a:off x="95" y="3379517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60"/>
                  </a:lnTo>
                  <a:lnTo>
                    <a:pt x="63221" y="260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92" name="Google Shape;1292;p30"/>
            <p:cNvSpPr/>
            <p:nvPr/>
          </p:nvSpPr>
          <p:spPr>
            <a:xfrm>
              <a:off x="95" y="3572098"/>
              <a:ext cx="9143969" cy="15504"/>
            </a:xfrm>
            <a:custGeom>
              <a:avLst/>
              <a:gdLst/>
              <a:ahLst/>
              <a:cxnLst/>
              <a:rect l="l" t="t" r="r" b="b"/>
              <a:pathLst>
                <a:path w="63221" h="259" extrusionOk="0">
                  <a:moveTo>
                    <a:pt x="1" y="0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93" name="Google Shape;1293;p30"/>
            <p:cNvSpPr/>
            <p:nvPr/>
          </p:nvSpPr>
          <p:spPr>
            <a:xfrm>
              <a:off x="95" y="3764618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94" name="Google Shape;1294;p30"/>
            <p:cNvSpPr/>
            <p:nvPr/>
          </p:nvSpPr>
          <p:spPr>
            <a:xfrm>
              <a:off x="95" y="3959413"/>
              <a:ext cx="9143969" cy="13289"/>
            </a:xfrm>
            <a:custGeom>
              <a:avLst/>
              <a:gdLst/>
              <a:ahLst/>
              <a:cxnLst/>
              <a:rect l="l" t="t" r="r" b="b"/>
              <a:pathLst>
                <a:path w="63221" h="222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95" name="Google Shape;1295;p30"/>
            <p:cNvSpPr/>
            <p:nvPr/>
          </p:nvSpPr>
          <p:spPr>
            <a:xfrm>
              <a:off x="95" y="4151934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1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96" name="Google Shape;1296;p30"/>
            <p:cNvSpPr/>
            <p:nvPr/>
          </p:nvSpPr>
          <p:spPr>
            <a:xfrm>
              <a:off x="95" y="4344454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60"/>
                  </a:lnTo>
                  <a:lnTo>
                    <a:pt x="63221" y="260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97" name="Google Shape;1297;p30"/>
            <p:cNvSpPr/>
            <p:nvPr/>
          </p:nvSpPr>
          <p:spPr>
            <a:xfrm>
              <a:off x="95" y="4537035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0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98" name="Google Shape;1298;p30"/>
            <p:cNvSpPr/>
            <p:nvPr/>
          </p:nvSpPr>
          <p:spPr>
            <a:xfrm>
              <a:off x="95" y="4731770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1"/>
                  </a:moveTo>
                  <a:lnTo>
                    <a:pt x="1" y="223"/>
                  </a:lnTo>
                  <a:lnTo>
                    <a:pt x="63221" y="223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99" name="Google Shape;1299;p30"/>
            <p:cNvSpPr/>
            <p:nvPr/>
          </p:nvSpPr>
          <p:spPr>
            <a:xfrm>
              <a:off x="95" y="4924351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00" name="Google Shape;1300;p30"/>
            <p:cNvSpPr/>
            <p:nvPr/>
          </p:nvSpPr>
          <p:spPr>
            <a:xfrm>
              <a:off x="704325" y="25"/>
              <a:ext cx="17779" cy="5143446"/>
            </a:xfrm>
            <a:custGeom>
              <a:avLst/>
              <a:gdLst/>
              <a:ahLst/>
              <a:cxnLst/>
              <a:rect l="l" t="t" r="r" b="b"/>
              <a:pathLst>
                <a:path w="297" h="85921" extrusionOk="0">
                  <a:moveTo>
                    <a:pt x="1" y="0"/>
                  </a:moveTo>
                  <a:lnTo>
                    <a:pt x="1" y="85920"/>
                  </a:lnTo>
                  <a:lnTo>
                    <a:pt x="296" y="85920"/>
                  </a:lnTo>
                  <a:lnTo>
                    <a:pt x="29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301" name="Google Shape;1301;p30"/>
          <p:cNvSpPr txBox="1">
            <a:spLocks noGrp="1"/>
          </p:cNvSpPr>
          <p:nvPr>
            <p:ph type="title"/>
          </p:nvPr>
        </p:nvSpPr>
        <p:spPr>
          <a:xfrm flipH="1">
            <a:off x="4318800" y="1732050"/>
            <a:ext cx="3959400" cy="79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4300"/>
              <a:buNone/>
              <a:defRPr>
                <a:solidFill>
                  <a:srgbClr val="212529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9pPr>
          </a:lstStyle>
          <a:p/>
        </p:txBody>
      </p:sp>
      <p:sp>
        <p:nvSpPr>
          <p:cNvPr id="1302" name="Google Shape;1302;p30"/>
          <p:cNvSpPr txBox="1">
            <a:spLocks noGrp="1"/>
          </p:cNvSpPr>
          <p:nvPr>
            <p:ph type="subTitle" idx="1"/>
          </p:nvPr>
        </p:nvSpPr>
        <p:spPr>
          <a:xfrm flipH="1">
            <a:off x="4318975" y="2526750"/>
            <a:ext cx="3959400" cy="8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3" name="Google Shape;1303;p30"/>
          <p:cNvSpPr/>
          <p:nvPr/>
        </p:nvSpPr>
        <p:spPr>
          <a:xfrm flipH="1">
            <a:off x="7071213" y="576288"/>
            <a:ext cx="109275" cy="114525"/>
          </a:xfrm>
          <a:custGeom>
            <a:avLst/>
            <a:gdLst/>
            <a:ahLst/>
            <a:cxnLst/>
            <a:rect l="l" t="t" r="r" b="b"/>
            <a:pathLst>
              <a:path w="4371" h="4581" extrusionOk="0">
                <a:moveTo>
                  <a:pt x="1702" y="1062"/>
                </a:moveTo>
                <a:cubicBezTo>
                  <a:pt x="1780" y="1119"/>
                  <a:pt x="1875" y="1151"/>
                  <a:pt x="1969" y="1151"/>
                </a:cubicBezTo>
                <a:lnTo>
                  <a:pt x="2002" y="1151"/>
                </a:lnTo>
                <a:lnTo>
                  <a:pt x="2102" y="1185"/>
                </a:lnTo>
                <a:cubicBezTo>
                  <a:pt x="2169" y="1185"/>
                  <a:pt x="2236" y="1218"/>
                  <a:pt x="2336" y="1218"/>
                </a:cubicBezTo>
                <a:cubicBezTo>
                  <a:pt x="2436" y="1285"/>
                  <a:pt x="2569" y="1352"/>
                  <a:pt x="2670" y="1418"/>
                </a:cubicBezTo>
                <a:cubicBezTo>
                  <a:pt x="2770" y="1485"/>
                  <a:pt x="2870" y="1552"/>
                  <a:pt x="2936" y="1652"/>
                </a:cubicBezTo>
                <a:cubicBezTo>
                  <a:pt x="3003" y="1752"/>
                  <a:pt x="3070" y="1852"/>
                  <a:pt x="3137" y="1952"/>
                </a:cubicBezTo>
                <a:cubicBezTo>
                  <a:pt x="3170" y="1985"/>
                  <a:pt x="3170" y="2052"/>
                  <a:pt x="3203" y="2085"/>
                </a:cubicBezTo>
                <a:cubicBezTo>
                  <a:pt x="3203" y="2152"/>
                  <a:pt x="3237" y="2219"/>
                  <a:pt x="3237" y="2286"/>
                </a:cubicBezTo>
                <a:lnTo>
                  <a:pt x="3237" y="2319"/>
                </a:lnTo>
                <a:cubicBezTo>
                  <a:pt x="3237" y="2352"/>
                  <a:pt x="3237" y="2386"/>
                  <a:pt x="3237" y="2419"/>
                </a:cubicBezTo>
                <a:cubicBezTo>
                  <a:pt x="3237" y="2519"/>
                  <a:pt x="3237" y="2586"/>
                  <a:pt x="3237" y="2686"/>
                </a:cubicBezTo>
                <a:cubicBezTo>
                  <a:pt x="3237" y="2675"/>
                  <a:pt x="3236" y="2670"/>
                  <a:pt x="3234" y="2670"/>
                </a:cubicBezTo>
                <a:cubicBezTo>
                  <a:pt x="3227" y="2670"/>
                  <a:pt x="3203" y="2791"/>
                  <a:pt x="3203" y="2819"/>
                </a:cubicBezTo>
                <a:cubicBezTo>
                  <a:pt x="3203" y="2886"/>
                  <a:pt x="3170" y="2953"/>
                  <a:pt x="3137" y="2986"/>
                </a:cubicBezTo>
                <a:cubicBezTo>
                  <a:pt x="3146" y="2976"/>
                  <a:pt x="3150" y="2972"/>
                  <a:pt x="3151" y="2972"/>
                </a:cubicBezTo>
                <a:lnTo>
                  <a:pt x="3151" y="2972"/>
                </a:lnTo>
                <a:cubicBezTo>
                  <a:pt x="3153" y="2972"/>
                  <a:pt x="3137" y="2996"/>
                  <a:pt x="3137" y="3019"/>
                </a:cubicBezTo>
                <a:lnTo>
                  <a:pt x="3103" y="3119"/>
                </a:lnTo>
                <a:cubicBezTo>
                  <a:pt x="3070" y="3186"/>
                  <a:pt x="3036" y="3220"/>
                  <a:pt x="3003" y="3253"/>
                </a:cubicBezTo>
                <a:cubicBezTo>
                  <a:pt x="2936" y="3320"/>
                  <a:pt x="2903" y="3353"/>
                  <a:pt x="2836" y="3386"/>
                </a:cubicBezTo>
                <a:lnTo>
                  <a:pt x="2770" y="3453"/>
                </a:lnTo>
                <a:lnTo>
                  <a:pt x="2670" y="3520"/>
                </a:lnTo>
                <a:cubicBezTo>
                  <a:pt x="2603" y="3520"/>
                  <a:pt x="2536" y="3553"/>
                  <a:pt x="2469" y="3553"/>
                </a:cubicBezTo>
                <a:cubicBezTo>
                  <a:pt x="2469" y="3553"/>
                  <a:pt x="2395" y="3568"/>
                  <a:pt x="2366" y="3568"/>
                </a:cubicBezTo>
                <a:cubicBezTo>
                  <a:pt x="2351" y="3568"/>
                  <a:pt x="2347" y="3564"/>
                  <a:pt x="2369" y="3553"/>
                </a:cubicBezTo>
                <a:lnTo>
                  <a:pt x="2303" y="3553"/>
                </a:lnTo>
                <a:cubicBezTo>
                  <a:pt x="2286" y="3570"/>
                  <a:pt x="2261" y="3578"/>
                  <a:pt x="2232" y="3578"/>
                </a:cubicBezTo>
                <a:cubicBezTo>
                  <a:pt x="2203" y="3578"/>
                  <a:pt x="2169" y="3570"/>
                  <a:pt x="2136" y="3553"/>
                </a:cubicBezTo>
                <a:lnTo>
                  <a:pt x="2002" y="3553"/>
                </a:lnTo>
                <a:lnTo>
                  <a:pt x="1902" y="3520"/>
                </a:lnTo>
                <a:lnTo>
                  <a:pt x="1869" y="3520"/>
                </a:lnTo>
                <a:cubicBezTo>
                  <a:pt x="1369" y="3253"/>
                  <a:pt x="1068" y="2753"/>
                  <a:pt x="1068" y="2185"/>
                </a:cubicBezTo>
                <a:cubicBezTo>
                  <a:pt x="1068" y="1885"/>
                  <a:pt x="1168" y="1618"/>
                  <a:pt x="1335" y="1385"/>
                </a:cubicBezTo>
                <a:cubicBezTo>
                  <a:pt x="1437" y="1262"/>
                  <a:pt x="1565" y="1152"/>
                  <a:pt x="1702" y="1062"/>
                </a:cubicBezTo>
                <a:close/>
                <a:moveTo>
                  <a:pt x="1857" y="0"/>
                </a:moveTo>
                <a:cubicBezTo>
                  <a:pt x="1817" y="0"/>
                  <a:pt x="1776" y="6"/>
                  <a:pt x="1736" y="17"/>
                </a:cubicBezTo>
                <a:cubicBezTo>
                  <a:pt x="902" y="284"/>
                  <a:pt x="301" y="985"/>
                  <a:pt x="168" y="1852"/>
                </a:cubicBezTo>
                <a:cubicBezTo>
                  <a:pt x="1" y="2753"/>
                  <a:pt x="368" y="3687"/>
                  <a:pt x="1102" y="4254"/>
                </a:cubicBezTo>
                <a:cubicBezTo>
                  <a:pt x="1429" y="4472"/>
                  <a:pt x="1814" y="4581"/>
                  <a:pt x="2199" y="4581"/>
                </a:cubicBezTo>
                <a:cubicBezTo>
                  <a:pt x="2640" y="4581"/>
                  <a:pt x="3081" y="4438"/>
                  <a:pt x="3437" y="4154"/>
                </a:cubicBezTo>
                <a:cubicBezTo>
                  <a:pt x="4104" y="3620"/>
                  <a:pt x="4371" y="2719"/>
                  <a:pt x="4104" y="1885"/>
                </a:cubicBezTo>
                <a:cubicBezTo>
                  <a:pt x="3834" y="1046"/>
                  <a:pt x="3133" y="422"/>
                  <a:pt x="2268" y="256"/>
                </a:cubicBezTo>
                <a:lnTo>
                  <a:pt x="2268" y="256"/>
                </a:lnTo>
                <a:cubicBezTo>
                  <a:pt x="2188" y="93"/>
                  <a:pt x="2024" y="0"/>
                  <a:pt x="1857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304" name="Google Shape;1304;p30"/>
          <p:cNvSpPr/>
          <p:nvPr/>
        </p:nvSpPr>
        <p:spPr>
          <a:xfrm>
            <a:off x="3335425" y="4879913"/>
            <a:ext cx="85075" cy="80575"/>
          </a:xfrm>
          <a:custGeom>
            <a:avLst/>
            <a:gdLst/>
            <a:ahLst/>
            <a:cxnLst/>
            <a:rect l="l" t="t" r="r" b="b"/>
            <a:pathLst>
              <a:path w="3403" h="3223" extrusionOk="0">
                <a:moveTo>
                  <a:pt x="1950" y="1056"/>
                </a:moveTo>
                <a:cubicBezTo>
                  <a:pt x="1943" y="1056"/>
                  <a:pt x="1980" y="1071"/>
                  <a:pt x="2002" y="1071"/>
                </a:cubicBezTo>
                <a:cubicBezTo>
                  <a:pt x="1969" y="1060"/>
                  <a:pt x="1954" y="1056"/>
                  <a:pt x="1950" y="1056"/>
                </a:cubicBezTo>
                <a:close/>
                <a:moveTo>
                  <a:pt x="2178" y="2152"/>
                </a:moveTo>
                <a:cubicBezTo>
                  <a:pt x="2170" y="2158"/>
                  <a:pt x="2157" y="2168"/>
                  <a:pt x="2152" y="2174"/>
                </a:cubicBezTo>
                <a:lnTo>
                  <a:pt x="2152" y="2174"/>
                </a:lnTo>
                <a:cubicBezTo>
                  <a:pt x="2158" y="2172"/>
                  <a:pt x="2164" y="2172"/>
                  <a:pt x="2169" y="2172"/>
                </a:cubicBezTo>
                <a:lnTo>
                  <a:pt x="2178" y="2152"/>
                </a:lnTo>
                <a:close/>
                <a:moveTo>
                  <a:pt x="1450" y="2175"/>
                </a:moveTo>
                <a:lnTo>
                  <a:pt x="1450" y="2175"/>
                </a:lnTo>
                <a:cubicBezTo>
                  <a:pt x="1453" y="2175"/>
                  <a:pt x="1468" y="2183"/>
                  <a:pt x="1502" y="2205"/>
                </a:cubicBezTo>
                <a:cubicBezTo>
                  <a:pt x="1479" y="2205"/>
                  <a:pt x="1442" y="2175"/>
                  <a:pt x="1450" y="2175"/>
                </a:cubicBezTo>
                <a:close/>
                <a:moveTo>
                  <a:pt x="1635" y="971"/>
                </a:moveTo>
                <a:cubicBezTo>
                  <a:pt x="1702" y="971"/>
                  <a:pt x="1735" y="971"/>
                  <a:pt x="1802" y="1004"/>
                </a:cubicBezTo>
                <a:lnTo>
                  <a:pt x="1969" y="1038"/>
                </a:lnTo>
                <a:lnTo>
                  <a:pt x="2002" y="1071"/>
                </a:lnTo>
                <a:cubicBezTo>
                  <a:pt x="2069" y="1104"/>
                  <a:pt x="2102" y="1104"/>
                  <a:pt x="2135" y="1138"/>
                </a:cubicBezTo>
                <a:lnTo>
                  <a:pt x="2180" y="1160"/>
                </a:lnTo>
                <a:lnTo>
                  <a:pt x="2202" y="1204"/>
                </a:lnTo>
                <a:lnTo>
                  <a:pt x="2302" y="1304"/>
                </a:lnTo>
                <a:cubicBezTo>
                  <a:pt x="2302" y="1304"/>
                  <a:pt x="2283" y="1248"/>
                  <a:pt x="2288" y="1248"/>
                </a:cubicBezTo>
                <a:lnTo>
                  <a:pt x="2288" y="1248"/>
                </a:lnTo>
                <a:cubicBezTo>
                  <a:pt x="2290" y="1248"/>
                  <a:pt x="2294" y="1254"/>
                  <a:pt x="2302" y="1271"/>
                </a:cubicBezTo>
                <a:cubicBezTo>
                  <a:pt x="2302" y="1304"/>
                  <a:pt x="2336" y="1304"/>
                  <a:pt x="2336" y="1338"/>
                </a:cubicBezTo>
                <a:cubicBezTo>
                  <a:pt x="2336" y="1371"/>
                  <a:pt x="2336" y="1404"/>
                  <a:pt x="2369" y="1404"/>
                </a:cubicBezTo>
                <a:cubicBezTo>
                  <a:pt x="2373" y="1408"/>
                  <a:pt x="2375" y="1410"/>
                  <a:pt x="2377" y="1410"/>
                </a:cubicBezTo>
                <a:cubicBezTo>
                  <a:pt x="2386" y="1410"/>
                  <a:pt x="2359" y="1352"/>
                  <a:pt x="2359" y="1352"/>
                </a:cubicBezTo>
                <a:lnTo>
                  <a:pt x="2359" y="1352"/>
                </a:lnTo>
                <a:cubicBezTo>
                  <a:pt x="2359" y="1352"/>
                  <a:pt x="2362" y="1357"/>
                  <a:pt x="2369" y="1371"/>
                </a:cubicBezTo>
                <a:cubicBezTo>
                  <a:pt x="2402" y="1471"/>
                  <a:pt x="2402" y="1471"/>
                  <a:pt x="2402" y="1538"/>
                </a:cubicBezTo>
                <a:cubicBezTo>
                  <a:pt x="2402" y="1546"/>
                  <a:pt x="2402" y="1555"/>
                  <a:pt x="2402" y="1571"/>
                </a:cubicBezTo>
                <a:lnTo>
                  <a:pt x="2402" y="1705"/>
                </a:lnTo>
                <a:lnTo>
                  <a:pt x="2402" y="1771"/>
                </a:lnTo>
                <a:cubicBezTo>
                  <a:pt x="2402" y="1805"/>
                  <a:pt x="2369" y="1871"/>
                  <a:pt x="2369" y="1905"/>
                </a:cubicBezTo>
                <a:lnTo>
                  <a:pt x="2336" y="1972"/>
                </a:lnTo>
                <a:cubicBezTo>
                  <a:pt x="2336" y="2005"/>
                  <a:pt x="2269" y="2038"/>
                  <a:pt x="2269" y="2072"/>
                </a:cubicBezTo>
                <a:lnTo>
                  <a:pt x="2202" y="2105"/>
                </a:lnTo>
                <a:lnTo>
                  <a:pt x="2178" y="2152"/>
                </a:lnTo>
                <a:lnTo>
                  <a:pt x="2178" y="2152"/>
                </a:lnTo>
                <a:cubicBezTo>
                  <a:pt x="2182" y="2150"/>
                  <a:pt x="2186" y="2148"/>
                  <a:pt x="2187" y="2148"/>
                </a:cubicBezTo>
                <a:lnTo>
                  <a:pt x="2187" y="2148"/>
                </a:lnTo>
                <a:cubicBezTo>
                  <a:pt x="2190" y="2148"/>
                  <a:pt x="2186" y="2154"/>
                  <a:pt x="2169" y="2172"/>
                </a:cubicBezTo>
                <a:cubicBezTo>
                  <a:pt x="2159" y="2177"/>
                  <a:pt x="2153" y="2179"/>
                  <a:pt x="2151" y="2179"/>
                </a:cubicBezTo>
                <a:cubicBezTo>
                  <a:pt x="2149" y="2179"/>
                  <a:pt x="2149" y="2177"/>
                  <a:pt x="2152" y="2174"/>
                </a:cubicBezTo>
                <a:lnTo>
                  <a:pt x="2152" y="2174"/>
                </a:lnTo>
                <a:cubicBezTo>
                  <a:pt x="2116" y="2182"/>
                  <a:pt x="2064" y="2210"/>
                  <a:pt x="2035" y="2238"/>
                </a:cubicBezTo>
                <a:lnTo>
                  <a:pt x="1702" y="2238"/>
                </a:lnTo>
                <a:lnTo>
                  <a:pt x="1568" y="2205"/>
                </a:lnTo>
                <a:lnTo>
                  <a:pt x="1502" y="2205"/>
                </a:lnTo>
                <a:cubicBezTo>
                  <a:pt x="1468" y="2172"/>
                  <a:pt x="1402" y="2138"/>
                  <a:pt x="1368" y="2105"/>
                </a:cubicBezTo>
                <a:lnTo>
                  <a:pt x="1301" y="2072"/>
                </a:lnTo>
                <a:lnTo>
                  <a:pt x="1301" y="2072"/>
                </a:lnTo>
                <a:cubicBezTo>
                  <a:pt x="1301" y="2072"/>
                  <a:pt x="1301" y="2072"/>
                  <a:pt x="1301" y="2072"/>
                </a:cubicBezTo>
                <a:cubicBezTo>
                  <a:pt x="1268" y="2038"/>
                  <a:pt x="1235" y="2005"/>
                  <a:pt x="1201" y="1972"/>
                </a:cubicBezTo>
                <a:lnTo>
                  <a:pt x="1201" y="1938"/>
                </a:lnTo>
                <a:lnTo>
                  <a:pt x="1135" y="1805"/>
                </a:lnTo>
                <a:cubicBezTo>
                  <a:pt x="1101" y="1771"/>
                  <a:pt x="1101" y="1738"/>
                  <a:pt x="1068" y="1705"/>
                </a:cubicBezTo>
                <a:lnTo>
                  <a:pt x="1068" y="1638"/>
                </a:lnTo>
                <a:cubicBezTo>
                  <a:pt x="1068" y="1571"/>
                  <a:pt x="1068" y="1505"/>
                  <a:pt x="1068" y="1438"/>
                </a:cubicBezTo>
                <a:cubicBezTo>
                  <a:pt x="1101" y="1404"/>
                  <a:pt x="1101" y="1371"/>
                  <a:pt x="1068" y="1371"/>
                </a:cubicBezTo>
                <a:cubicBezTo>
                  <a:pt x="1068" y="1304"/>
                  <a:pt x="1101" y="1238"/>
                  <a:pt x="1135" y="1171"/>
                </a:cubicBezTo>
                <a:cubicBezTo>
                  <a:pt x="1135" y="1171"/>
                  <a:pt x="1135" y="1138"/>
                  <a:pt x="1168" y="1138"/>
                </a:cubicBezTo>
                <a:cubicBezTo>
                  <a:pt x="1168" y="1118"/>
                  <a:pt x="1168" y="1104"/>
                  <a:pt x="1168" y="1104"/>
                </a:cubicBezTo>
                <a:cubicBezTo>
                  <a:pt x="1201" y="1038"/>
                  <a:pt x="1235" y="1004"/>
                  <a:pt x="1268" y="971"/>
                </a:cubicBezTo>
                <a:close/>
                <a:moveTo>
                  <a:pt x="2084" y="2229"/>
                </a:moveTo>
                <a:cubicBezTo>
                  <a:pt x="2086" y="2229"/>
                  <a:pt x="2083" y="2231"/>
                  <a:pt x="2069" y="2238"/>
                </a:cubicBezTo>
                <a:lnTo>
                  <a:pt x="2052" y="2238"/>
                </a:lnTo>
                <a:cubicBezTo>
                  <a:pt x="2066" y="2234"/>
                  <a:pt x="2081" y="2229"/>
                  <a:pt x="2084" y="2229"/>
                </a:cubicBezTo>
                <a:close/>
                <a:moveTo>
                  <a:pt x="1340" y="1"/>
                </a:moveTo>
                <a:cubicBezTo>
                  <a:pt x="1305" y="1"/>
                  <a:pt x="1270" y="2"/>
                  <a:pt x="1235" y="3"/>
                </a:cubicBezTo>
                <a:cubicBezTo>
                  <a:pt x="1153" y="3"/>
                  <a:pt x="1077" y="26"/>
                  <a:pt x="1011" y="63"/>
                </a:cubicBezTo>
                <a:lnTo>
                  <a:pt x="1011" y="63"/>
                </a:lnTo>
                <a:cubicBezTo>
                  <a:pt x="1007" y="63"/>
                  <a:pt x="1003" y="63"/>
                  <a:pt x="999" y="63"/>
                </a:cubicBezTo>
                <a:cubicBezTo>
                  <a:pt x="890" y="63"/>
                  <a:pt x="774" y="104"/>
                  <a:pt x="668" y="204"/>
                </a:cubicBezTo>
                <a:lnTo>
                  <a:pt x="601" y="237"/>
                </a:lnTo>
                <a:cubicBezTo>
                  <a:pt x="167" y="704"/>
                  <a:pt x="1" y="1371"/>
                  <a:pt x="167" y="2005"/>
                </a:cubicBezTo>
                <a:cubicBezTo>
                  <a:pt x="376" y="2736"/>
                  <a:pt x="1056" y="3222"/>
                  <a:pt x="1790" y="3222"/>
                </a:cubicBezTo>
                <a:cubicBezTo>
                  <a:pt x="1993" y="3222"/>
                  <a:pt x="2200" y="3185"/>
                  <a:pt x="2402" y="3106"/>
                </a:cubicBezTo>
                <a:cubicBezTo>
                  <a:pt x="2669" y="2972"/>
                  <a:pt x="2936" y="2772"/>
                  <a:pt x="3103" y="2505"/>
                </a:cubicBezTo>
                <a:cubicBezTo>
                  <a:pt x="3403" y="1972"/>
                  <a:pt x="3403" y="1338"/>
                  <a:pt x="3103" y="837"/>
                </a:cubicBezTo>
                <a:cubicBezTo>
                  <a:pt x="2659" y="299"/>
                  <a:pt x="2005" y="1"/>
                  <a:pt x="134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305" name="Google Shape;1305;p30"/>
          <p:cNvSpPr/>
          <p:nvPr/>
        </p:nvSpPr>
        <p:spPr>
          <a:xfrm>
            <a:off x="478575" y="2737725"/>
            <a:ext cx="87600" cy="85725"/>
          </a:xfrm>
          <a:custGeom>
            <a:avLst/>
            <a:gdLst/>
            <a:ahLst/>
            <a:cxnLst/>
            <a:rect l="l" t="t" r="r" b="b"/>
            <a:pathLst>
              <a:path w="3504" h="3429" extrusionOk="0">
                <a:moveTo>
                  <a:pt x="1306" y="1043"/>
                </a:moveTo>
                <a:cubicBezTo>
                  <a:pt x="1302" y="1043"/>
                  <a:pt x="1285" y="1051"/>
                  <a:pt x="1268" y="1068"/>
                </a:cubicBezTo>
                <a:cubicBezTo>
                  <a:pt x="1302" y="1051"/>
                  <a:pt x="1310" y="1043"/>
                  <a:pt x="1306" y="1043"/>
                </a:cubicBezTo>
                <a:close/>
                <a:moveTo>
                  <a:pt x="1049" y="1498"/>
                </a:moveTo>
                <a:cubicBezTo>
                  <a:pt x="1048" y="1498"/>
                  <a:pt x="1043" y="1508"/>
                  <a:pt x="1039" y="1525"/>
                </a:cubicBezTo>
                <a:lnTo>
                  <a:pt x="1039" y="1525"/>
                </a:lnTo>
                <a:cubicBezTo>
                  <a:pt x="1048" y="1506"/>
                  <a:pt x="1050" y="1498"/>
                  <a:pt x="1049" y="1498"/>
                </a:cubicBezTo>
                <a:close/>
                <a:moveTo>
                  <a:pt x="2278" y="2426"/>
                </a:moveTo>
                <a:lnTo>
                  <a:pt x="2278" y="2426"/>
                </a:lnTo>
                <a:cubicBezTo>
                  <a:pt x="2263" y="2428"/>
                  <a:pt x="2252" y="2445"/>
                  <a:pt x="2256" y="2445"/>
                </a:cubicBezTo>
                <a:cubicBezTo>
                  <a:pt x="2258" y="2445"/>
                  <a:pt x="2262" y="2442"/>
                  <a:pt x="2269" y="2435"/>
                </a:cubicBezTo>
                <a:lnTo>
                  <a:pt x="2278" y="2426"/>
                </a:lnTo>
                <a:close/>
                <a:moveTo>
                  <a:pt x="1458" y="943"/>
                </a:moveTo>
                <a:lnTo>
                  <a:pt x="1458" y="943"/>
                </a:lnTo>
                <a:cubicBezTo>
                  <a:pt x="1551" y="978"/>
                  <a:pt x="1643" y="1040"/>
                  <a:pt x="1735" y="1101"/>
                </a:cubicBezTo>
                <a:lnTo>
                  <a:pt x="1869" y="1201"/>
                </a:lnTo>
                <a:lnTo>
                  <a:pt x="1935" y="1234"/>
                </a:lnTo>
                <a:cubicBezTo>
                  <a:pt x="1935" y="1234"/>
                  <a:pt x="1995" y="1264"/>
                  <a:pt x="2004" y="1264"/>
                </a:cubicBezTo>
                <a:cubicBezTo>
                  <a:pt x="2009" y="1264"/>
                  <a:pt x="2002" y="1257"/>
                  <a:pt x="1969" y="1235"/>
                </a:cubicBezTo>
                <a:lnTo>
                  <a:pt x="1969" y="1235"/>
                </a:lnTo>
                <a:cubicBezTo>
                  <a:pt x="2069" y="1302"/>
                  <a:pt x="2136" y="1368"/>
                  <a:pt x="2202" y="1468"/>
                </a:cubicBezTo>
                <a:lnTo>
                  <a:pt x="2236" y="1501"/>
                </a:lnTo>
                <a:cubicBezTo>
                  <a:pt x="2227" y="1485"/>
                  <a:pt x="2225" y="1478"/>
                  <a:pt x="2227" y="1478"/>
                </a:cubicBezTo>
                <a:lnTo>
                  <a:pt x="2227" y="1478"/>
                </a:lnTo>
                <a:cubicBezTo>
                  <a:pt x="2231" y="1478"/>
                  <a:pt x="2269" y="1535"/>
                  <a:pt x="2269" y="1535"/>
                </a:cubicBezTo>
                <a:cubicBezTo>
                  <a:pt x="2302" y="1568"/>
                  <a:pt x="2336" y="1635"/>
                  <a:pt x="2369" y="1702"/>
                </a:cubicBezTo>
                <a:cubicBezTo>
                  <a:pt x="2369" y="1702"/>
                  <a:pt x="2402" y="1735"/>
                  <a:pt x="2402" y="1768"/>
                </a:cubicBezTo>
                <a:lnTo>
                  <a:pt x="2436" y="1902"/>
                </a:lnTo>
                <a:cubicBezTo>
                  <a:pt x="2436" y="1912"/>
                  <a:pt x="2436" y="1923"/>
                  <a:pt x="2436" y="1935"/>
                </a:cubicBezTo>
                <a:cubicBezTo>
                  <a:pt x="2436" y="2002"/>
                  <a:pt x="2436" y="2035"/>
                  <a:pt x="2436" y="2102"/>
                </a:cubicBezTo>
                <a:cubicBezTo>
                  <a:pt x="2436" y="2121"/>
                  <a:pt x="2436" y="2135"/>
                  <a:pt x="2436" y="2135"/>
                </a:cubicBezTo>
                <a:lnTo>
                  <a:pt x="2413" y="2227"/>
                </a:lnTo>
                <a:lnTo>
                  <a:pt x="2413" y="2227"/>
                </a:lnTo>
                <a:cubicBezTo>
                  <a:pt x="2410" y="2228"/>
                  <a:pt x="2407" y="2230"/>
                  <a:pt x="2402" y="2235"/>
                </a:cubicBezTo>
                <a:cubicBezTo>
                  <a:pt x="2402" y="2269"/>
                  <a:pt x="2369" y="2302"/>
                  <a:pt x="2369" y="2302"/>
                </a:cubicBezTo>
                <a:cubicBezTo>
                  <a:pt x="2336" y="2335"/>
                  <a:pt x="2336" y="2369"/>
                  <a:pt x="2336" y="2369"/>
                </a:cubicBezTo>
                <a:lnTo>
                  <a:pt x="2278" y="2426"/>
                </a:lnTo>
                <a:lnTo>
                  <a:pt x="2278" y="2426"/>
                </a:lnTo>
                <a:cubicBezTo>
                  <a:pt x="2279" y="2426"/>
                  <a:pt x="2281" y="2426"/>
                  <a:pt x="2282" y="2426"/>
                </a:cubicBezTo>
                <a:cubicBezTo>
                  <a:pt x="2288" y="2426"/>
                  <a:pt x="2295" y="2428"/>
                  <a:pt x="2302" y="2435"/>
                </a:cubicBezTo>
                <a:lnTo>
                  <a:pt x="2197" y="2488"/>
                </a:lnTo>
                <a:lnTo>
                  <a:pt x="2197" y="2488"/>
                </a:lnTo>
                <a:cubicBezTo>
                  <a:pt x="2177" y="2490"/>
                  <a:pt x="2122" y="2502"/>
                  <a:pt x="2102" y="2502"/>
                </a:cubicBezTo>
                <a:lnTo>
                  <a:pt x="1902" y="2502"/>
                </a:lnTo>
                <a:cubicBezTo>
                  <a:pt x="1835" y="2502"/>
                  <a:pt x="1769" y="2469"/>
                  <a:pt x="1735" y="2435"/>
                </a:cubicBezTo>
                <a:lnTo>
                  <a:pt x="1668" y="2435"/>
                </a:lnTo>
                <a:lnTo>
                  <a:pt x="1502" y="2335"/>
                </a:lnTo>
                <a:lnTo>
                  <a:pt x="1402" y="2269"/>
                </a:lnTo>
                <a:cubicBezTo>
                  <a:pt x="1402" y="2269"/>
                  <a:pt x="1302" y="2202"/>
                  <a:pt x="1302" y="2169"/>
                </a:cubicBezTo>
                <a:lnTo>
                  <a:pt x="1201" y="2102"/>
                </a:lnTo>
                <a:cubicBezTo>
                  <a:pt x="1168" y="2068"/>
                  <a:pt x="1168" y="2035"/>
                  <a:pt x="1135" y="2002"/>
                </a:cubicBezTo>
                <a:cubicBezTo>
                  <a:pt x="1101" y="1968"/>
                  <a:pt x="1068" y="1902"/>
                  <a:pt x="1068" y="1868"/>
                </a:cubicBezTo>
                <a:lnTo>
                  <a:pt x="1068" y="1768"/>
                </a:lnTo>
                <a:cubicBezTo>
                  <a:pt x="1068" y="1768"/>
                  <a:pt x="1068" y="1735"/>
                  <a:pt x="1035" y="1702"/>
                </a:cubicBezTo>
                <a:lnTo>
                  <a:pt x="1035" y="1568"/>
                </a:lnTo>
                <a:cubicBezTo>
                  <a:pt x="1035" y="1551"/>
                  <a:pt x="1037" y="1536"/>
                  <a:pt x="1039" y="1525"/>
                </a:cubicBezTo>
                <a:lnTo>
                  <a:pt x="1039" y="1525"/>
                </a:lnTo>
                <a:cubicBezTo>
                  <a:pt x="1038" y="1528"/>
                  <a:pt x="1036" y="1531"/>
                  <a:pt x="1035" y="1535"/>
                </a:cubicBezTo>
                <a:cubicBezTo>
                  <a:pt x="1035" y="1514"/>
                  <a:pt x="1035" y="1484"/>
                  <a:pt x="1035" y="1468"/>
                </a:cubicBezTo>
                <a:cubicBezTo>
                  <a:pt x="1035" y="1435"/>
                  <a:pt x="1035" y="1435"/>
                  <a:pt x="1035" y="1401"/>
                </a:cubicBezTo>
                <a:lnTo>
                  <a:pt x="1035" y="1368"/>
                </a:lnTo>
                <a:cubicBezTo>
                  <a:pt x="1035" y="1335"/>
                  <a:pt x="1101" y="1268"/>
                  <a:pt x="1135" y="1234"/>
                </a:cubicBezTo>
                <a:cubicBezTo>
                  <a:pt x="1135" y="1201"/>
                  <a:pt x="1135" y="1201"/>
                  <a:pt x="1168" y="1168"/>
                </a:cubicBezTo>
                <a:lnTo>
                  <a:pt x="1201" y="1168"/>
                </a:lnTo>
                <a:lnTo>
                  <a:pt x="1268" y="1068"/>
                </a:lnTo>
                <a:cubicBezTo>
                  <a:pt x="1268" y="1034"/>
                  <a:pt x="1368" y="1001"/>
                  <a:pt x="1402" y="968"/>
                </a:cubicBezTo>
                <a:lnTo>
                  <a:pt x="1368" y="968"/>
                </a:lnTo>
                <a:cubicBezTo>
                  <a:pt x="1368" y="968"/>
                  <a:pt x="1423" y="968"/>
                  <a:pt x="1458" y="943"/>
                </a:cubicBezTo>
                <a:close/>
                <a:moveTo>
                  <a:pt x="1568" y="0"/>
                </a:moveTo>
                <a:lnTo>
                  <a:pt x="1568" y="67"/>
                </a:lnTo>
                <a:cubicBezTo>
                  <a:pt x="868" y="100"/>
                  <a:pt x="301" y="567"/>
                  <a:pt x="134" y="1201"/>
                </a:cubicBezTo>
                <a:cubicBezTo>
                  <a:pt x="1" y="1835"/>
                  <a:pt x="201" y="2502"/>
                  <a:pt x="734" y="2936"/>
                </a:cubicBezTo>
                <a:cubicBezTo>
                  <a:pt x="1078" y="3258"/>
                  <a:pt x="1519" y="3428"/>
                  <a:pt x="1967" y="3428"/>
                </a:cubicBezTo>
                <a:cubicBezTo>
                  <a:pt x="2215" y="3428"/>
                  <a:pt x="2465" y="3376"/>
                  <a:pt x="2703" y="3269"/>
                </a:cubicBezTo>
                <a:cubicBezTo>
                  <a:pt x="3270" y="2902"/>
                  <a:pt x="3503" y="2235"/>
                  <a:pt x="3336" y="1601"/>
                </a:cubicBezTo>
                <a:cubicBezTo>
                  <a:pt x="3103" y="934"/>
                  <a:pt x="2569" y="367"/>
                  <a:pt x="1902" y="134"/>
                </a:cubicBezTo>
                <a:cubicBezTo>
                  <a:pt x="1878" y="122"/>
                  <a:pt x="1855" y="112"/>
                  <a:pt x="1832" y="104"/>
                </a:cubicBezTo>
                <a:lnTo>
                  <a:pt x="1832" y="104"/>
                </a:lnTo>
                <a:cubicBezTo>
                  <a:pt x="1756" y="40"/>
                  <a:pt x="1665" y="0"/>
                  <a:pt x="156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306" name="Google Shape;1306;p30"/>
          <p:cNvSpPr/>
          <p:nvPr/>
        </p:nvSpPr>
        <p:spPr>
          <a:xfrm flipH="1">
            <a:off x="2561325" y="576300"/>
            <a:ext cx="70900" cy="70825"/>
          </a:xfrm>
          <a:custGeom>
            <a:avLst/>
            <a:gdLst/>
            <a:ahLst/>
            <a:cxnLst/>
            <a:rect l="l" t="t" r="r" b="b"/>
            <a:pathLst>
              <a:path w="2836" h="2833" extrusionOk="0">
                <a:moveTo>
                  <a:pt x="958" y="1016"/>
                </a:moveTo>
                <a:cubicBezTo>
                  <a:pt x="951" y="1028"/>
                  <a:pt x="943" y="1033"/>
                  <a:pt x="939" y="1033"/>
                </a:cubicBezTo>
                <a:cubicBezTo>
                  <a:pt x="936" y="1033"/>
                  <a:pt x="939" y="1027"/>
                  <a:pt x="958" y="1016"/>
                </a:cubicBezTo>
                <a:close/>
                <a:moveTo>
                  <a:pt x="1201" y="1126"/>
                </a:moveTo>
                <a:cubicBezTo>
                  <a:pt x="1201" y="1126"/>
                  <a:pt x="1200" y="1138"/>
                  <a:pt x="1197" y="1153"/>
                </a:cubicBezTo>
                <a:lnTo>
                  <a:pt x="1197" y="1153"/>
                </a:lnTo>
                <a:cubicBezTo>
                  <a:pt x="1198" y="1150"/>
                  <a:pt x="1200" y="1147"/>
                  <a:pt x="1201" y="1144"/>
                </a:cubicBezTo>
                <a:cubicBezTo>
                  <a:pt x="1201" y="1131"/>
                  <a:pt x="1201" y="1126"/>
                  <a:pt x="1201" y="1126"/>
                </a:cubicBezTo>
                <a:close/>
                <a:moveTo>
                  <a:pt x="1197" y="1153"/>
                </a:moveTo>
                <a:cubicBezTo>
                  <a:pt x="1187" y="1174"/>
                  <a:pt x="1181" y="1191"/>
                  <a:pt x="1176" y="1208"/>
                </a:cubicBezTo>
                <a:lnTo>
                  <a:pt x="1176" y="1208"/>
                </a:lnTo>
                <a:cubicBezTo>
                  <a:pt x="1188" y="1199"/>
                  <a:pt x="1194" y="1173"/>
                  <a:pt x="1197" y="1153"/>
                </a:cubicBezTo>
                <a:close/>
                <a:moveTo>
                  <a:pt x="1826" y="1273"/>
                </a:moveTo>
                <a:cubicBezTo>
                  <a:pt x="1828" y="1291"/>
                  <a:pt x="1839" y="1306"/>
                  <a:pt x="1843" y="1306"/>
                </a:cubicBezTo>
                <a:cubicBezTo>
                  <a:pt x="1846" y="1306"/>
                  <a:pt x="1845" y="1299"/>
                  <a:pt x="1835" y="1278"/>
                </a:cubicBezTo>
                <a:lnTo>
                  <a:pt x="1826" y="1273"/>
                </a:lnTo>
                <a:close/>
                <a:moveTo>
                  <a:pt x="1316" y="1792"/>
                </a:moveTo>
                <a:cubicBezTo>
                  <a:pt x="1316" y="1792"/>
                  <a:pt x="1327" y="1802"/>
                  <a:pt x="1339" y="1812"/>
                </a:cubicBezTo>
                <a:lnTo>
                  <a:pt x="1339" y="1812"/>
                </a:lnTo>
                <a:cubicBezTo>
                  <a:pt x="1338" y="1812"/>
                  <a:pt x="1336" y="1812"/>
                  <a:pt x="1335" y="1812"/>
                </a:cubicBezTo>
                <a:cubicBezTo>
                  <a:pt x="1321" y="1797"/>
                  <a:pt x="1315" y="1792"/>
                  <a:pt x="1316" y="1792"/>
                </a:cubicBezTo>
                <a:close/>
                <a:moveTo>
                  <a:pt x="1835" y="1778"/>
                </a:moveTo>
                <a:lnTo>
                  <a:pt x="1835" y="1778"/>
                </a:lnTo>
                <a:cubicBezTo>
                  <a:pt x="1816" y="1797"/>
                  <a:pt x="1774" y="1817"/>
                  <a:pt x="1768" y="1817"/>
                </a:cubicBezTo>
                <a:cubicBezTo>
                  <a:pt x="1764" y="1817"/>
                  <a:pt x="1779" y="1806"/>
                  <a:pt x="1835" y="1778"/>
                </a:cubicBezTo>
                <a:close/>
                <a:moveTo>
                  <a:pt x="1270" y="945"/>
                </a:moveTo>
                <a:cubicBezTo>
                  <a:pt x="1303" y="947"/>
                  <a:pt x="1344" y="954"/>
                  <a:pt x="1368" y="978"/>
                </a:cubicBezTo>
                <a:lnTo>
                  <a:pt x="1435" y="978"/>
                </a:lnTo>
                <a:lnTo>
                  <a:pt x="1568" y="1078"/>
                </a:lnTo>
                <a:lnTo>
                  <a:pt x="1635" y="1111"/>
                </a:lnTo>
                <a:cubicBezTo>
                  <a:pt x="1702" y="1144"/>
                  <a:pt x="1735" y="1178"/>
                  <a:pt x="1768" y="1244"/>
                </a:cubicBezTo>
                <a:lnTo>
                  <a:pt x="1826" y="1273"/>
                </a:lnTo>
                <a:lnTo>
                  <a:pt x="1826" y="1273"/>
                </a:lnTo>
                <a:cubicBezTo>
                  <a:pt x="1825" y="1263"/>
                  <a:pt x="1827" y="1253"/>
                  <a:pt x="1835" y="1244"/>
                </a:cubicBezTo>
                <a:lnTo>
                  <a:pt x="1835" y="1244"/>
                </a:lnTo>
                <a:lnTo>
                  <a:pt x="1902" y="1378"/>
                </a:lnTo>
                <a:lnTo>
                  <a:pt x="1935" y="1445"/>
                </a:lnTo>
                <a:cubicBezTo>
                  <a:pt x="1935" y="1478"/>
                  <a:pt x="1935" y="1478"/>
                  <a:pt x="1935" y="1511"/>
                </a:cubicBezTo>
                <a:lnTo>
                  <a:pt x="1935" y="1611"/>
                </a:lnTo>
                <a:lnTo>
                  <a:pt x="1935" y="1645"/>
                </a:lnTo>
                <a:cubicBezTo>
                  <a:pt x="1935" y="1645"/>
                  <a:pt x="1935" y="1662"/>
                  <a:pt x="1923" y="1672"/>
                </a:cubicBezTo>
                <a:lnTo>
                  <a:pt x="1923" y="1672"/>
                </a:lnTo>
                <a:cubicBezTo>
                  <a:pt x="1931" y="1653"/>
                  <a:pt x="1936" y="1629"/>
                  <a:pt x="1925" y="1629"/>
                </a:cubicBezTo>
                <a:cubicBezTo>
                  <a:pt x="1921" y="1629"/>
                  <a:pt x="1913" y="1633"/>
                  <a:pt x="1902" y="1645"/>
                </a:cubicBezTo>
                <a:lnTo>
                  <a:pt x="1835" y="1745"/>
                </a:lnTo>
                <a:cubicBezTo>
                  <a:pt x="1828" y="1759"/>
                  <a:pt x="1828" y="1764"/>
                  <a:pt x="1833" y="1764"/>
                </a:cubicBezTo>
                <a:cubicBezTo>
                  <a:pt x="1845" y="1764"/>
                  <a:pt x="1887" y="1726"/>
                  <a:pt x="1887" y="1726"/>
                </a:cubicBezTo>
                <a:lnTo>
                  <a:pt x="1887" y="1726"/>
                </a:lnTo>
                <a:cubicBezTo>
                  <a:pt x="1888" y="1726"/>
                  <a:pt x="1883" y="1731"/>
                  <a:pt x="1868" y="1745"/>
                </a:cubicBezTo>
                <a:lnTo>
                  <a:pt x="1835" y="1778"/>
                </a:lnTo>
                <a:cubicBezTo>
                  <a:pt x="1802" y="1778"/>
                  <a:pt x="1768" y="1812"/>
                  <a:pt x="1735" y="1812"/>
                </a:cubicBezTo>
                <a:lnTo>
                  <a:pt x="1702" y="1845"/>
                </a:lnTo>
                <a:lnTo>
                  <a:pt x="1668" y="1845"/>
                </a:lnTo>
                <a:cubicBezTo>
                  <a:pt x="1735" y="1812"/>
                  <a:pt x="1735" y="1812"/>
                  <a:pt x="1702" y="1812"/>
                </a:cubicBezTo>
                <a:lnTo>
                  <a:pt x="1602" y="1845"/>
                </a:lnTo>
                <a:lnTo>
                  <a:pt x="1535" y="1845"/>
                </a:lnTo>
                <a:cubicBezTo>
                  <a:pt x="1518" y="1862"/>
                  <a:pt x="1502" y="1870"/>
                  <a:pt x="1485" y="1870"/>
                </a:cubicBezTo>
                <a:cubicBezTo>
                  <a:pt x="1468" y="1870"/>
                  <a:pt x="1451" y="1862"/>
                  <a:pt x="1435" y="1845"/>
                </a:cubicBezTo>
                <a:cubicBezTo>
                  <a:pt x="1414" y="1845"/>
                  <a:pt x="1393" y="1832"/>
                  <a:pt x="1373" y="1822"/>
                </a:cubicBezTo>
                <a:lnTo>
                  <a:pt x="1373" y="1822"/>
                </a:lnTo>
                <a:cubicBezTo>
                  <a:pt x="1372" y="1820"/>
                  <a:pt x="1370" y="1816"/>
                  <a:pt x="1368" y="1812"/>
                </a:cubicBezTo>
                <a:lnTo>
                  <a:pt x="1335" y="1778"/>
                </a:lnTo>
                <a:cubicBezTo>
                  <a:pt x="1301" y="1778"/>
                  <a:pt x="1301" y="1778"/>
                  <a:pt x="1301" y="1745"/>
                </a:cubicBezTo>
                <a:cubicBezTo>
                  <a:pt x="1281" y="1725"/>
                  <a:pt x="1261" y="1692"/>
                  <a:pt x="1263" y="1692"/>
                </a:cubicBezTo>
                <a:lnTo>
                  <a:pt x="1263" y="1692"/>
                </a:lnTo>
                <a:cubicBezTo>
                  <a:pt x="1264" y="1692"/>
                  <a:pt x="1275" y="1706"/>
                  <a:pt x="1301" y="1745"/>
                </a:cubicBezTo>
                <a:cubicBezTo>
                  <a:pt x="1301" y="1711"/>
                  <a:pt x="1235" y="1678"/>
                  <a:pt x="1235" y="1645"/>
                </a:cubicBezTo>
                <a:cubicBezTo>
                  <a:pt x="1218" y="1645"/>
                  <a:pt x="1210" y="1637"/>
                  <a:pt x="1206" y="1625"/>
                </a:cubicBezTo>
                <a:lnTo>
                  <a:pt x="1206" y="1625"/>
                </a:lnTo>
                <a:cubicBezTo>
                  <a:pt x="1207" y="1626"/>
                  <a:pt x="1208" y="1628"/>
                  <a:pt x="1208" y="1628"/>
                </a:cubicBezTo>
                <a:cubicBezTo>
                  <a:pt x="1209" y="1628"/>
                  <a:pt x="1207" y="1624"/>
                  <a:pt x="1203" y="1616"/>
                </a:cubicBezTo>
                <a:lnTo>
                  <a:pt x="1203" y="1616"/>
                </a:lnTo>
                <a:cubicBezTo>
                  <a:pt x="1201" y="1604"/>
                  <a:pt x="1201" y="1591"/>
                  <a:pt x="1201" y="1578"/>
                </a:cubicBezTo>
                <a:cubicBezTo>
                  <a:pt x="1190" y="1567"/>
                  <a:pt x="1183" y="1562"/>
                  <a:pt x="1180" y="1562"/>
                </a:cubicBezTo>
                <a:cubicBezTo>
                  <a:pt x="1176" y="1562"/>
                  <a:pt x="1178" y="1571"/>
                  <a:pt x="1183" y="1582"/>
                </a:cubicBezTo>
                <a:lnTo>
                  <a:pt x="1183" y="1582"/>
                </a:lnTo>
                <a:cubicBezTo>
                  <a:pt x="1141" y="1511"/>
                  <a:pt x="1168" y="1508"/>
                  <a:pt x="1168" y="1478"/>
                </a:cubicBezTo>
                <a:lnTo>
                  <a:pt x="1168" y="1445"/>
                </a:lnTo>
                <a:lnTo>
                  <a:pt x="1168" y="1311"/>
                </a:lnTo>
                <a:cubicBezTo>
                  <a:pt x="1168" y="1269"/>
                  <a:pt x="1168" y="1240"/>
                  <a:pt x="1176" y="1208"/>
                </a:cubicBezTo>
                <a:lnTo>
                  <a:pt x="1176" y="1208"/>
                </a:lnTo>
                <a:cubicBezTo>
                  <a:pt x="1174" y="1210"/>
                  <a:pt x="1171" y="1211"/>
                  <a:pt x="1168" y="1211"/>
                </a:cubicBezTo>
                <a:cubicBezTo>
                  <a:pt x="1135" y="1211"/>
                  <a:pt x="1201" y="1144"/>
                  <a:pt x="1201" y="1111"/>
                </a:cubicBezTo>
                <a:cubicBezTo>
                  <a:pt x="1236" y="1055"/>
                  <a:pt x="1259" y="999"/>
                  <a:pt x="1270" y="945"/>
                </a:cubicBezTo>
                <a:close/>
                <a:moveTo>
                  <a:pt x="1195" y="1"/>
                </a:moveTo>
                <a:cubicBezTo>
                  <a:pt x="988" y="1"/>
                  <a:pt x="784" y="52"/>
                  <a:pt x="601" y="144"/>
                </a:cubicBezTo>
                <a:cubicBezTo>
                  <a:pt x="234" y="344"/>
                  <a:pt x="0" y="677"/>
                  <a:pt x="0" y="1078"/>
                </a:cubicBezTo>
                <a:cubicBezTo>
                  <a:pt x="0" y="1230"/>
                  <a:pt x="66" y="1361"/>
                  <a:pt x="171" y="1445"/>
                </a:cubicBezTo>
                <a:lnTo>
                  <a:pt x="171" y="1445"/>
                </a:lnTo>
                <a:cubicBezTo>
                  <a:pt x="176" y="1712"/>
                  <a:pt x="251" y="1978"/>
                  <a:pt x="401" y="2212"/>
                </a:cubicBezTo>
                <a:cubicBezTo>
                  <a:pt x="636" y="2604"/>
                  <a:pt x="1056" y="2832"/>
                  <a:pt x="1483" y="2832"/>
                </a:cubicBezTo>
                <a:cubicBezTo>
                  <a:pt x="1601" y="2832"/>
                  <a:pt x="1720" y="2815"/>
                  <a:pt x="1835" y="2779"/>
                </a:cubicBezTo>
                <a:cubicBezTo>
                  <a:pt x="2402" y="2612"/>
                  <a:pt x="2802" y="2145"/>
                  <a:pt x="2836" y="1545"/>
                </a:cubicBezTo>
                <a:cubicBezTo>
                  <a:pt x="2769" y="878"/>
                  <a:pt x="2335" y="310"/>
                  <a:pt x="1702" y="110"/>
                </a:cubicBezTo>
                <a:cubicBezTo>
                  <a:pt x="1536" y="35"/>
                  <a:pt x="1364" y="1"/>
                  <a:pt x="119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307" name="Google Shape;1307;p30"/>
          <p:cNvSpPr/>
          <p:nvPr/>
        </p:nvSpPr>
        <p:spPr>
          <a:xfrm>
            <a:off x="353075" y="664700"/>
            <a:ext cx="338600" cy="293575"/>
          </a:xfrm>
          <a:custGeom>
            <a:avLst/>
            <a:gdLst/>
            <a:ahLst/>
            <a:cxnLst/>
            <a:rect l="l" t="t" r="r" b="b"/>
            <a:pathLst>
              <a:path w="13544" h="11743" extrusionOk="0">
                <a:moveTo>
                  <a:pt x="6438" y="992"/>
                </a:moveTo>
                <a:cubicBezTo>
                  <a:pt x="6467" y="992"/>
                  <a:pt x="6479" y="1072"/>
                  <a:pt x="6538" y="1210"/>
                </a:cubicBezTo>
                <a:cubicBezTo>
                  <a:pt x="6672" y="1444"/>
                  <a:pt x="6672" y="1577"/>
                  <a:pt x="6738" y="1777"/>
                </a:cubicBezTo>
                <a:lnTo>
                  <a:pt x="7306" y="3245"/>
                </a:lnTo>
                <a:cubicBezTo>
                  <a:pt x="7606" y="4012"/>
                  <a:pt x="7773" y="4579"/>
                  <a:pt x="8673" y="4579"/>
                </a:cubicBezTo>
                <a:cubicBezTo>
                  <a:pt x="9707" y="4579"/>
                  <a:pt x="10708" y="4579"/>
                  <a:pt x="11742" y="4680"/>
                </a:cubicBezTo>
                <a:cubicBezTo>
                  <a:pt x="11976" y="4680"/>
                  <a:pt x="12209" y="4713"/>
                  <a:pt x="12443" y="4746"/>
                </a:cubicBezTo>
                <a:cubicBezTo>
                  <a:pt x="12276" y="4880"/>
                  <a:pt x="12142" y="4980"/>
                  <a:pt x="12009" y="5113"/>
                </a:cubicBezTo>
                <a:cubicBezTo>
                  <a:pt x="11609" y="5447"/>
                  <a:pt x="11175" y="5714"/>
                  <a:pt x="10741" y="5947"/>
                </a:cubicBezTo>
                <a:cubicBezTo>
                  <a:pt x="10108" y="6314"/>
                  <a:pt x="9240" y="6414"/>
                  <a:pt x="9174" y="7281"/>
                </a:cubicBezTo>
                <a:cubicBezTo>
                  <a:pt x="9174" y="7815"/>
                  <a:pt x="9174" y="8382"/>
                  <a:pt x="9174" y="8949"/>
                </a:cubicBezTo>
                <a:cubicBezTo>
                  <a:pt x="9240" y="9416"/>
                  <a:pt x="9240" y="9917"/>
                  <a:pt x="9174" y="10384"/>
                </a:cubicBezTo>
                <a:cubicBezTo>
                  <a:pt x="9196" y="10498"/>
                  <a:pt x="9204" y="10549"/>
                  <a:pt x="9185" y="10549"/>
                </a:cubicBezTo>
                <a:cubicBezTo>
                  <a:pt x="9176" y="10549"/>
                  <a:pt x="9161" y="10538"/>
                  <a:pt x="9140" y="10517"/>
                </a:cubicBezTo>
                <a:cubicBezTo>
                  <a:pt x="9007" y="10450"/>
                  <a:pt x="8940" y="10384"/>
                  <a:pt x="8873" y="10250"/>
                </a:cubicBezTo>
                <a:cubicBezTo>
                  <a:pt x="8707" y="10050"/>
                  <a:pt x="8573" y="9850"/>
                  <a:pt x="8440" y="9616"/>
                </a:cubicBezTo>
                <a:lnTo>
                  <a:pt x="7572" y="8282"/>
                </a:lnTo>
                <a:cubicBezTo>
                  <a:pt x="7477" y="8130"/>
                  <a:pt x="7327" y="8053"/>
                  <a:pt x="7173" y="8053"/>
                </a:cubicBezTo>
                <a:cubicBezTo>
                  <a:pt x="7057" y="8053"/>
                  <a:pt x="6939" y="8096"/>
                  <a:pt x="6839" y="8182"/>
                </a:cubicBezTo>
                <a:cubicBezTo>
                  <a:pt x="6438" y="8616"/>
                  <a:pt x="6038" y="9049"/>
                  <a:pt x="5604" y="9483"/>
                </a:cubicBezTo>
                <a:cubicBezTo>
                  <a:pt x="5371" y="9650"/>
                  <a:pt x="5171" y="9850"/>
                  <a:pt x="4971" y="10017"/>
                </a:cubicBezTo>
                <a:cubicBezTo>
                  <a:pt x="4737" y="10284"/>
                  <a:pt x="4470" y="10484"/>
                  <a:pt x="4170" y="10651"/>
                </a:cubicBezTo>
                <a:cubicBezTo>
                  <a:pt x="4170" y="10651"/>
                  <a:pt x="4037" y="10751"/>
                  <a:pt x="4037" y="10751"/>
                </a:cubicBezTo>
                <a:cubicBezTo>
                  <a:pt x="4037" y="10617"/>
                  <a:pt x="4070" y="10450"/>
                  <a:pt x="4103" y="10284"/>
                </a:cubicBezTo>
                <a:cubicBezTo>
                  <a:pt x="4170" y="9983"/>
                  <a:pt x="4237" y="9717"/>
                  <a:pt x="4270" y="9416"/>
                </a:cubicBezTo>
                <a:cubicBezTo>
                  <a:pt x="4403" y="8783"/>
                  <a:pt x="4537" y="8182"/>
                  <a:pt x="4704" y="7515"/>
                </a:cubicBezTo>
                <a:cubicBezTo>
                  <a:pt x="4770" y="7281"/>
                  <a:pt x="4604" y="7015"/>
                  <a:pt x="4370" y="6948"/>
                </a:cubicBezTo>
                <a:cubicBezTo>
                  <a:pt x="3770" y="6748"/>
                  <a:pt x="3169" y="6548"/>
                  <a:pt x="2602" y="6281"/>
                </a:cubicBezTo>
                <a:cubicBezTo>
                  <a:pt x="2335" y="6147"/>
                  <a:pt x="2068" y="6014"/>
                  <a:pt x="1768" y="5847"/>
                </a:cubicBezTo>
                <a:lnTo>
                  <a:pt x="1368" y="5647"/>
                </a:lnTo>
                <a:lnTo>
                  <a:pt x="1247" y="5556"/>
                </a:lnTo>
                <a:lnTo>
                  <a:pt x="1247" y="5556"/>
                </a:lnTo>
                <a:cubicBezTo>
                  <a:pt x="1278" y="5542"/>
                  <a:pt x="1306" y="5528"/>
                  <a:pt x="1335" y="5513"/>
                </a:cubicBezTo>
                <a:cubicBezTo>
                  <a:pt x="1535" y="5480"/>
                  <a:pt x="1735" y="5480"/>
                  <a:pt x="1935" y="5447"/>
                </a:cubicBezTo>
                <a:lnTo>
                  <a:pt x="2836" y="5347"/>
                </a:lnTo>
                <a:lnTo>
                  <a:pt x="4937" y="5113"/>
                </a:lnTo>
                <a:cubicBezTo>
                  <a:pt x="5229" y="5079"/>
                  <a:pt x="5379" y="4815"/>
                  <a:pt x="5375" y="4576"/>
                </a:cubicBezTo>
                <a:lnTo>
                  <a:pt x="5375" y="4576"/>
                </a:lnTo>
                <a:cubicBezTo>
                  <a:pt x="5518" y="4540"/>
                  <a:pt x="5638" y="4433"/>
                  <a:pt x="5671" y="4246"/>
                </a:cubicBezTo>
                <a:cubicBezTo>
                  <a:pt x="5771" y="3712"/>
                  <a:pt x="5871" y="3178"/>
                  <a:pt x="6005" y="2611"/>
                </a:cubicBezTo>
                <a:cubicBezTo>
                  <a:pt x="6071" y="2345"/>
                  <a:pt x="6105" y="2078"/>
                  <a:pt x="6171" y="1811"/>
                </a:cubicBezTo>
                <a:cubicBezTo>
                  <a:pt x="6205" y="1577"/>
                  <a:pt x="6238" y="1344"/>
                  <a:pt x="6338" y="1110"/>
                </a:cubicBezTo>
                <a:cubicBezTo>
                  <a:pt x="6392" y="1029"/>
                  <a:pt x="6419" y="992"/>
                  <a:pt x="6438" y="992"/>
                </a:cubicBezTo>
                <a:close/>
                <a:moveTo>
                  <a:pt x="6414" y="0"/>
                </a:moveTo>
                <a:cubicBezTo>
                  <a:pt x="6069" y="0"/>
                  <a:pt x="5728" y="192"/>
                  <a:pt x="5571" y="577"/>
                </a:cubicBezTo>
                <a:cubicBezTo>
                  <a:pt x="5371" y="1044"/>
                  <a:pt x="5237" y="1544"/>
                  <a:pt x="5171" y="2078"/>
                </a:cubicBezTo>
                <a:cubicBezTo>
                  <a:pt x="5037" y="2711"/>
                  <a:pt x="4904" y="3312"/>
                  <a:pt x="4770" y="3979"/>
                </a:cubicBezTo>
                <a:cubicBezTo>
                  <a:pt x="4758" y="4059"/>
                  <a:pt x="4761" y="4132"/>
                  <a:pt x="4775" y="4197"/>
                </a:cubicBezTo>
                <a:lnTo>
                  <a:pt x="4775" y="4197"/>
                </a:lnTo>
                <a:lnTo>
                  <a:pt x="1935" y="4513"/>
                </a:lnTo>
                <a:cubicBezTo>
                  <a:pt x="1335" y="4579"/>
                  <a:pt x="367" y="4613"/>
                  <a:pt x="167" y="5347"/>
                </a:cubicBezTo>
                <a:cubicBezTo>
                  <a:pt x="0" y="6081"/>
                  <a:pt x="1001" y="6514"/>
                  <a:pt x="1535" y="6781"/>
                </a:cubicBezTo>
                <a:cubicBezTo>
                  <a:pt x="2234" y="7145"/>
                  <a:pt x="2934" y="7462"/>
                  <a:pt x="3673" y="7692"/>
                </a:cubicBezTo>
                <a:lnTo>
                  <a:pt x="3673" y="7692"/>
                </a:lnTo>
                <a:cubicBezTo>
                  <a:pt x="3514" y="8436"/>
                  <a:pt x="3375" y="9165"/>
                  <a:pt x="3236" y="9917"/>
                </a:cubicBezTo>
                <a:cubicBezTo>
                  <a:pt x="3103" y="10517"/>
                  <a:pt x="2836" y="11518"/>
                  <a:pt x="3703" y="11718"/>
                </a:cubicBezTo>
                <a:cubicBezTo>
                  <a:pt x="3773" y="11735"/>
                  <a:pt x="3842" y="11742"/>
                  <a:pt x="3911" y="11742"/>
                </a:cubicBezTo>
                <a:cubicBezTo>
                  <a:pt x="4534" y="11742"/>
                  <a:pt x="5117" y="11111"/>
                  <a:pt x="5538" y="10751"/>
                </a:cubicBezTo>
                <a:cubicBezTo>
                  <a:pt x="6090" y="10277"/>
                  <a:pt x="6602" y="9782"/>
                  <a:pt x="7088" y="9267"/>
                </a:cubicBezTo>
                <a:lnTo>
                  <a:pt x="7088" y="9267"/>
                </a:lnTo>
                <a:lnTo>
                  <a:pt x="7639" y="10083"/>
                </a:lnTo>
                <a:cubicBezTo>
                  <a:pt x="7839" y="10450"/>
                  <a:pt x="8106" y="10817"/>
                  <a:pt x="8440" y="11151"/>
                </a:cubicBezTo>
                <a:cubicBezTo>
                  <a:pt x="8643" y="11327"/>
                  <a:pt x="8917" y="11420"/>
                  <a:pt x="9187" y="11420"/>
                </a:cubicBezTo>
                <a:cubicBezTo>
                  <a:pt x="9583" y="11420"/>
                  <a:pt x="9969" y="11220"/>
                  <a:pt x="10108" y="10784"/>
                </a:cubicBezTo>
                <a:cubicBezTo>
                  <a:pt x="10174" y="10284"/>
                  <a:pt x="10174" y="9817"/>
                  <a:pt x="10141" y="9350"/>
                </a:cubicBezTo>
                <a:lnTo>
                  <a:pt x="10141" y="7682"/>
                </a:lnTo>
                <a:cubicBezTo>
                  <a:pt x="10108" y="7515"/>
                  <a:pt x="10108" y="7381"/>
                  <a:pt x="10141" y="7248"/>
                </a:cubicBezTo>
                <a:cubicBezTo>
                  <a:pt x="10174" y="7181"/>
                  <a:pt x="10274" y="7215"/>
                  <a:pt x="10308" y="7181"/>
                </a:cubicBezTo>
                <a:cubicBezTo>
                  <a:pt x="10474" y="7081"/>
                  <a:pt x="10641" y="7015"/>
                  <a:pt x="10841" y="6948"/>
                </a:cubicBezTo>
                <a:cubicBezTo>
                  <a:pt x="11275" y="6748"/>
                  <a:pt x="11709" y="6481"/>
                  <a:pt x="12142" y="6214"/>
                </a:cubicBezTo>
                <a:cubicBezTo>
                  <a:pt x="12676" y="5814"/>
                  <a:pt x="13543" y="5247"/>
                  <a:pt x="13310" y="4446"/>
                </a:cubicBezTo>
                <a:cubicBezTo>
                  <a:pt x="13043" y="3612"/>
                  <a:pt x="11742" y="3746"/>
                  <a:pt x="11042" y="3679"/>
                </a:cubicBezTo>
                <a:cubicBezTo>
                  <a:pt x="10575" y="3645"/>
                  <a:pt x="10074" y="3645"/>
                  <a:pt x="9574" y="3645"/>
                </a:cubicBezTo>
                <a:lnTo>
                  <a:pt x="8773" y="3645"/>
                </a:lnTo>
                <a:cubicBezTo>
                  <a:pt x="8440" y="3645"/>
                  <a:pt x="8406" y="3479"/>
                  <a:pt x="8273" y="3178"/>
                </a:cubicBezTo>
                <a:lnTo>
                  <a:pt x="7773" y="1777"/>
                </a:lnTo>
                <a:cubicBezTo>
                  <a:pt x="7639" y="1344"/>
                  <a:pt x="7439" y="910"/>
                  <a:pt x="7239" y="477"/>
                </a:cubicBezTo>
                <a:cubicBezTo>
                  <a:pt x="7048" y="159"/>
                  <a:pt x="6729" y="0"/>
                  <a:pt x="6414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308" name="Google Shape;1308;p30"/>
          <p:cNvSpPr/>
          <p:nvPr/>
        </p:nvSpPr>
        <p:spPr>
          <a:xfrm>
            <a:off x="7254300" y="4527400"/>
            <a:ext cx="85075" cy="80575"/>
          </a:xfrm>
          <a:custGeom>
            <a:avLst/>
            <a:gdLst/>
            <a:ahLst/>
            <a:cxnLst/>
            <a:rect l="l" t="t" r="r" b="b"/>
            <a:pathLst>
              <a:path w="3403" h="3223" extrusionOk="0">
                <a:moveTo>
                  <a:pt x="1950" y="1056"/>
                </a:moveTo>
                <a:cubicBezTo>
                  <a:pt x="1943" y="1056"/>
                  <a:pt x="1980" y="1071"/>
                  <a:pt x="2002" y="1071"/>
                </a:cubicBezTo>
                <a:cubicBezTo>
                  <a:pt x="1969" y="1060"/>
                  <a:pt x="1954" y="1056"/>
                  <a:pt x="1950" y="1056"/>
                </a:cubicBezTo>
                <a:close/>
                <a:moveTo>
                  <a:pt x="2178" y="2152"/>
                </a:moveTo>
                <a:cubicBezTo>
                  <a:pt x="2170" y="2158"/>
                  <a:pt x="2157" y="2168"/>
                  <a:pt x="2152" y="2174"/>
                </a:cubicBezTo>
                <a:lnTo>
                  <a:pt x="2152" y="2174"/>
                </a:lnTo>
                <a:cubicBezTo>
                  <a:pt x="2158" y="2172"/>
                  <a:pt x="2164" y="2172"/>
                  <a:pt x="2169" y="2172"/>
                </a:cubicBezTo>
                <a:lnTo>
                  <a:pt x="2178" y="2152"/>
                </a:lnTo>
                <a:close/>
                <a:moveTo>
                  <a:pt x="1450" y="2175"/>
                </a:moveTo>
                <a:lnTo>
                  <a:pt x="1450" y="2175"/>
                </a:lnTo>
                <a:cubicBezTo>
                  <a:pt x="1453" y="2175"/>
                  <a:pt x="1468" y="2183"/>
                  <a:pt x="1502" y="2205"/>
                </a:cubicBezTo>
                <a:cubicBezTo>
                  <a:pt x="1479" y="2205"/>
                  <a:pt x="1442" y="2175"/>
                  <a:pt x="1450" y="2175"/>
                </a:cubicBezTo>
                <a:close/>
                <a:moveTo>
                  <a:pt x="1635" y="971"/>
                </a:moveTo>
                <a:cubicBezTo>
                  <a:pt x="1702" y="971"/>
                  <a:pt x="1735" y="971"/>
                  <a:pt x="1802" y="1004"/>
                </a:cubicBezTo>
                <a:lnTo>
                  <a:pt x="1969" y="1038"/>
                </a:lnTo>
                <a:lnTo>
                  <a:pt x="2002" y="1071"/>
                </a:lnTo>
                <a:cubicBezTo>
                  <a:pt x="2069" y="1104"/>
                  <a:pt x="2102" y="1104"/>
                  <a:pt x="2135" y="1138"/>
                </a:cubicBezTo>
                <a:lnTo>
                  <a:pt x="2180" y="1160"/>
                </a:lnTo>
                <a:lnTo>
                  <a:pt x="2202" y="1204"/>
                </a:lnTo>
                <a:lnTo>
                  <a:pt x="2302" y="1304"/>
                </a:lnTo>
                <a:cubicBezTo>
                  <a:pt x="2302" y="1304"/>
                  <a:pt x="2283" y="1248"/>
                  <a:pt x="2288" y="1248"/>
                </a:cubicBezTo>
                <a:lnTo>
                  <a:pt x="2288" y="1248"/>
                </a:lnTo>
                <a:cubicBezTo>
                  <a:pt x="2290" y="1248"/>
                  <a:pt x="2294" y="1254"/>
                  <a:pt x="2302" y="1271"/>
                </a:cubicBezTo>
                <a:cubicBezTo>
                  <a:pt x="2302" y="1304"/>
                  <a:pt x="2336" y="1304"/>
                  <a:pt x="2336" y="1338"/>
                </a:cubicBezTo>
                <a:cubicBezTo>
                  <a:pt x="2336" y="1371"/>
                  <a:pt x="2336" y="1404"/>
                  <a:pt x="2369" y="1404"/>
                </a:cubicBezTo>
                <a:cubicBezTo>
                  <a:pt x="2373" y="1408"/>
                  <a:pt x="2375" y="1410"/>
                  <a:pt x="2377" y="1410"/>
                </a:cubicBezTo>
                <a:cubicBezTo>
                  <a:pt x="2386" y="1410"/>
                  <a:pt x="2359" y="1352"/>
                  <a:pt x="2359" y="1352"/>
                </a:cubicBezTo>
                <a:lnTo>
                  <a:pt x="2359" y="1352"/>
                </a:lnTo>
                <a:cubicBezTo>
                  <a:pt x="2359" y="1352"/>
                  <a:pt x="2362" y="1357"/>
                  <a:pt x="2369" y="1371"/>
                </a:cubicBezTo>
                <a:cubicBezTo>
                  <a:pt x="2402" y="1471"/>
                  <a:pt x="2402" y="1471"/>
                  <a:pt x="2402" y="1538"/>
                </a:cubicBezTo>
                <a:cubicBezTo>
                  <a:pt x="2402" y="1546"/>
                  <a:pt x="2402" y="1555"/>
                  <a:pt x="2402" y="1571"/>
                </a:cubicBezTo>
                <a:lnTo>
                  <a:pt x="2402" y="1705"/>
                </a:lnTo>
                <a:lnTo>
                  <a:pt x="2402" y="1771"/>
                </a:lnTo>
                <a:cubicBezTo>
                  <a:pt x="2402" y="1805"/>
                  <a:pt x="2369" y="1871"/>
                  <a:pt x="2369" y="1905"/>
                </a:cubicBezTo>
                <a:lnTo>
                  <a:pt x="2336" y="1972"/>
                </a:lnTo>
                <a:cubicBezTo>
                  <a:pt x="2336" y="2005"/>
                  <a:pt x="2269" y="2038"/>
                  <a:pt x="2269" y="2072"/>
                </a:cubicBezTo>
                <a:lnTo>
                  <a:pt x="2202" y="2105"/>
                </a:lnTo>
                <a:lnTo>
                  <a:pt x="2178" y="2152"/>
                </a:lnTo>
                <a:lnTo>
                  <a:pt x="2178" y="2152"/>
                </a:lnTo>
                <a:cubicBezTo>
                  <a:pt x="2182" y="2150"/>
                  <a:pt x="2186" y="2148"/>
                  <a:pt x="2187" y="2148"/>
                </a:cubicBezTo>
                <a:lnTo>
                  <a:pt x="2187" y="2148"/>
                </a:lnTo>
                <a:cubicBezTo>
                  <a:pt x="2190" y="2148"/>
                  <a:pt x="2186" y="2154"/>
                  <a:pt x="2169" y="2172"/>
                </a:cubicBezTo>
                <a:cubicBezTo>
                  <a:pt x="2159" y="2177"/>
                  <a:pt x="2153" y="2179"/>
                  <a:pt x="2151" y="2179"/>
                </a:cubicBezTo>
                <a:cubicBezTo>
                  <a:pt x="2149" y="2179"/>
                  <a:pt x="2149" y="2177"/>
                  <a:pt x="2152" y="2174"/>
                </a:cubicBezTo>
                <a:lnTo>
                  <a:pt x="2152" y="2174"/>
                </a:lnTo>
                <a:cubicBezTo>
                  <a:pt x="2116" y="2182"/>
                  <a:pt x="2064" y="2210"/>
                  <a:pt x="2035" y="2238"/>
                </a:cubicBezTo>
                <a:lnTo>
                  <a:pt x="1702" y="2238"/>
                </a:lnTo>
                <a:lnTo>
                  <a:pt x="1568" y="2205"/>
                </a:lnTo>
                <a:lnTo>
                  <a:pt x="1502" y="2205"/>
                </a:lnTo>
                <a:cubicBezTo>
                  <a:pt x="1468" y="2172"/>
                  <a:pt x="1402" y="2138"/>
                  <a:pt x="1368" y="2105"/>
                </a:cubicBezTo>
                <a:lnTo>
                  <a:pt x="1301" y="2072"/>
                </a:lnTo>
                <a:lnTo>
                  <a:pt x="1301" y="2072"/>
                </a:lnTo>
                <a:cubicBezTo>
                  <a:pt x="1301" y="2072"/>
                  <a:pt x="1301" y="2072"/>
                  <a:pt x="1301" y="2072"/>
                </a:cubicBezTo>
                <a:cubicBezTo>
                  <a:pt x="1268" y="2038"/>
                  <a:pt x="1235" y="2005"/>
                  <a:pt x="1201" y="1972"/>
                </a:cubicBezTo>
                <a:lnTo>
                  <a:pt x="1201" y="1938"/>
                </a:lnTo>
                <a:lnTo>
                  <a:pt x="1135" y="1805"/>
                </a:lnTo>
                <a:cubicBezTo>
                  <a:pt x="1101" y="1771"/>
                  <a:pt x="1101" y="1738"/>
                  <a:pt x="1068" y="1705"/>
                </a:cubicBezTo>
                <a:lnTo>
                  <a:pt x="1068" y="1638"/>
                </a:lnTo>
                <a:cubicBezTo>
                  <a:pt x="1068" y="1571"/>
                  <a:pt x="1068" y="1505"/>
                  <a:pt x="1068" y="1438"/>
                </a:cubicBezTo>
                <a:cubicBezTo>
                  <a:pt x="1101" y="1404"/>
                  <a:pt x="1101" y="1371"/>
                  <a:pt x="1068" y="1371"/>
                </a:cubicBezTo>
                <a:cubicBezTo>
                  <a:pt x="1068" y="1304"/>
                  <a:pt x="1101" y="1238"/>
                  <a:pt x="1135" y="1171"/>
                </a:cubicBezTo>
                <a:cubicBezTo>
                  <a:pt x="1135" y="1171"/>
                  <a:pt x="1135" y="1138"/>
                  <a:pt x="1168" y="1138"/>
                </a:cubicBezTo>
                <a:cubicBezTo>
                  <a:pt x="1168" y="1118"/>
                  <a:pt x="1168" y="1104"/>
                  <a:pt x="1168" y="1104"/>
                </a:cubicBezTo>
                <a:cubicBezTo>
                  <a:pt x="1201" y="1038"/>
                  <a:pt x="1235" y="1004"/>
                  <a:pt x="1268" y="971"/>
                </a:cubicBezTo>
                <a:close/>
                <a:moveTo>
                  <a:pt x="2084" y="2229"/>
                </a:moveTo>
                <a:cubicBezTo>
                  <a:pt x="2086" y="2229"/>
                  <a:pt x="2083" y="2231"/>
                  <a:pt x="2069" y="2238"/>
                </a:cubicBezTo>
                <a:lnTo>
                  <a:pt x="2052" y="2238"/>
                </a:lnTo>
                <a:cubicBezTo>
                  <a:pt x="2066" y="2234"/>
                  <a:pt x="2081" y="2229"/>
                  <a:pt x="2084" y="2229"/>
                </a:cubicBezTo>
                <a:close/>
                <a:moveTo>
                  <a:pt x="1340" y="1"/>
                </a:moveTo>
                <a:cubicBezTo>
                  <a:pt x="1305" y="1"/>
                  <a:pt x="1270" y="2"/>
                  <a:pt x="1235" y="3"/>
                </a:cubicBezTo>
                <a:cubicBezTo>
                  <a:pt x="1153" y="3"/>
                  <a:pt x="1077" y="26"/>
                  <a:pt x="1011" y="63"/>
                </a:cubicBezTo>
                <a:lnTo>
                  <a:pt x="1011" y="63"/>
                </a:lnTo>
                <a:cubicBezTo>
                  <a:pt x="1007" y="63"/>
                  <a:pt x="1003" y="63"/>
                  <a:pt x="999" y="63"/>
                </a:cubicBezTo>
                <a:cubicBezTo>
                  <a:pt x="890" y="63"/>
                  <a:pt x="774" y="104"/>
                  <a:pt x="668" y="204"/>
                </a:cubicBezTo>
                <a:lnTo>
                  <a:pt x="601" y="237"/>
                </a:lnTo>
                <a:cubicBezTo>
                  <a:pt x="167" y="704"/>
                  <a:pt x="1" y="1371"/>
                  <a:pt x="167" y="2005"/>
                </a:cubicBezTo>
                <a:cubicBezTo>
                  <a:pt x="376" y="2736"/>
                  <a:pt x="1056" y="3222"/>
                  <a:pt x="1790" y="3222"/>
                </a:cubicBezTo>
                <a:cubicBezTo>
                  <a:pt x="1993" y="3222"/>
                  <a:pt x="2200" y="3185"/>
                  <a:pt x="2402" y="3106"/>
                </a:cubicBezTo>
                <a:cubicBezTo>
                  <a:pt x="2669" y="2972"/>
                  <a:pt x="2936" y="2772"/>
                  <a:pt x="3103" y="2505"/>
                </a:cubicBezTo>
                <a:cubicBezTo>
                  <a:pt x="3403" y="1972"/>
                  <a:pt x="3403" y="1338"/>
                  <a:pt x="3103" y="837"/>
                </a:cubicBezTo>
                <a:cubicBezTo>
                  <a:pt x="2659" y="299"/>
                  <a:pt x="2005" y="1"/>
                  <a:pt x="134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309" name="Google Shape;1309;p30"/>
          <p:cNvSpPr/>
          <p:nvPr/>
        </p:nvSpPr>
        <p:spPr>
          <a:xfrm>
            <a:off x="4842088" y="4452525"/>
            <a:ext cx="321925" cy="310900"/>
          </a:xfrm>
          <a:custGeom>
            <a:avLst/>
            <a:gdLst/>
            <a:ahLst/>
            <a:cxnLst/>
            <a:rect l="l" t="t" r="r" b="b"/>
            <a:pathLst>
              <a:path w="12877" h="12436" extrusionOk="0">
                <a:moveTo>
                  <a:pt x="5600" y="919"/>
                </a:moveTo>
                <a:cubicBezTo>
                  <a:pt x="6011" y="919"/>
                  <a:pt x="6242" y="1617"/>
                  <a:pt x="6272" y="1936"/>
                </a:cubicBezTo>
                <a:cubicBezTo>
                  <a:pt x="6338" y="2503"/>
                  <a:pt x="6338" y="3104"/>
                  <a:pt x="6272" y="3671"/>
                </a:cubicBezTo>
                <a:cubicBezTo>
                  <a:pt x="6205" y="4449"/>
                  <a:pt x="6019" y="5228"/>
                  <a:pt x="5725" y="5967"/>
                </a:cubicBezTo>
                <a:lnTo>
                  <a:pt x="5725" y="5967"/>
                </a:lnTo>
                <a:cubicBezTo>
                  <a:pt x="5713" y="5987"/>
                  <a:pt x="5702" y="6006"/>
                  <a:pt x="5690" y="6025"/>
                </a:cubicBezTo>
                <a:lnTo>
                  <a:pt x="5690" y="6025"/>
                </a:lnTo>
                <a:cubicBezTo>
                  <a:pt x="5502" y="5836"/>
                  <a:pt x="5353" y="5627"/>
                  <a:pt x="5236" y="5403"/>
                </a:cubicBezTo>
                <a:lnTo>
                  <a:pt x="5236" y="5403"/>
                </a:lnTo>
                <a:cubicBezTo>
                  <a:pt x="5163" y="4899"/>
                  <a:pt x="5042" y="4402"/>
                  <a:pt x="4856" y="3932"/>
                </a:cubicBezTo>
                <a:lnTo>
                  <a:pt x="4856" y="3932"/>
                </a:lnTo>
                <a:cubicBezTo>
                  <a:pt x="4843" y="3756"/>
                  <a:pt x="4837" y="3579"/>
                  <a:pt x="4837" y="3404"/>
                </a:cubicBezTo>
                <a:cubicBezTo>
                  <a:pt x="4837" y="2803"/>
                  <a:pt x="4704" y="1302"/>
                  <a:pt x="5404" y="969"/>
                </a:cubicBezTo>
                <a:cubicBezTo>
                  <a:pt x="5473" y="934"/>
                  <a:pt x="5539" y="919"/>
                  <a:pt x="5600" y="919"/>
                </a:cubicBezTo>
                <a:close/>
                <a:moveTo>
                  <a:pt x="2127" y="2545"/>
                </a:moveTo>
                <a:cubicBezTo>
                  <a:pt x="2894" y="2545"/>
                  <a:pt x="3611" y="3480"/>
                  <a:pt x="3917" y="4097"/>
                </a:cubicBezTo>
                <a:lnTo>
                  <a:pt x="3917" y="4097"/>
                </a:lnTo>
                <a:cubicBezTo>
                  <a:pt x="3967" y="4686"/>
                  <a:pt x="4094" y="5263"/>
                  <a:pt x="4350" y="5780"/>
                </a:cubicBezTo>
                <a:lnTo>
                  <a:pt x="4350" y="5780"/>
                </a:lnTo>
                <a:cubicBezTo>
                  <a:pt x="4367" y="5914"/>
                  <a:pt x="4381" y="6048"/>
                  <a:pt x="4390" y="6182"/>
                </a:cubicBezTo>
                <a:lnTo>
                  <a:pt x="4390" y="6182"/>
                </a:lnTo>
                <a:cubicBezTo>
                  <a:pt x="4175" y="6257"/>
                  <a:pt x="3964" y="6291"/>
                  <a:pt x="3758" y="6291"/>
                </a:cubicBezTo>
                <a:cubicBezTo>
                  <a:pt x="2917" y="6291"/>
                  <a:pt x="2175" y="5715"/>
                  <a:pt x="1735" y="4938"/>
                </a:cubicBezTo>
                <a:cubicBezTo>
                  <a:pt x="1401" y="4404"/>
                  <a:pt x="901" y="2937"/>
                  <a:pt x="1802" y="2603"/>
                </a:cubicBezTo>
                <a:cubicBezTo>
                  <a:pt x="1910" y="2563"/>
                  <a:pt x="2019" y="2545"/>
                  <a:pt x="2127" y="2545"/>
                </a:cubicBezTo>
                <a:close/>
                <a:moveTo>
                  <a:pt x="10594" y="3135"/>
                </a:moveTo>
                <a:cubicBezTo>
                  <a:pt x="10768" y="3135"/>
                  <a:pt x="10931" y="3176"/>
                  <a:pt x="11075" y="3270"/>
                </a:cubicBezTo>
                <a:cubicBezTo>
                  <a:pt x="11542" y="3571"/>
                  <a:pt x="11442" y="4338"/>
                  <a:pt x="11275" y="4805"/>
                </a:cubicBezTo>
                <a:cubicBezTo>
                  <a:pt x="11042" y="5338"/>
                  <a:pt x="10641" y="5772"/>
                  <a:pt x="10141" y="6072"/>
                </a:cubicBezTo>
                <a:cubicBezTo>
                  <a:pt x="9361" y="6563"/>
                  <a:pt x="8432" y="6681"/>
                  <a:pt x="7513" y="6695"/>
                </a:cubicBezTo>
                <a:lnTo>
                  <a:pt x="7513" y="6695"/>
                </a:lnTo>
                <a:cubicBezTo>
                  <a:pt x="7183" y="6649"/>
                  <a:pt x="6844" y="6634"/>
                  <a:pt x="6505" y="6634"/>
                </a:cubicBezTo>
                <a:cubicBezTo>
                  <a:pt x="6485" y="6634"/>
                  <a:pt x="6465" y="6634"/>
                  <a:pt x="6444" y="6634"/>
                </a:cubicBezTo>
                <a:lnTo>
                  <a:pt x="6444" y="6634"/>
                </a:lnTo>
                <a:cubicBezTo>
                  <a:pt x="6448" y="6627"/>
                  <a:pt x="6451" y="6620"/>
                  <a:pt x="6454" y="6612"/>
                </a:cubicBezTo>
                <a:lnTo>
                  <a:pt x="6454" y="6612"/>
                </a:lnTo>
                <a:cubicBezTo>
                  <a:pt x="6891" y="5864"/>
                  <a:pt x="7447" y="5182"/>
                  <a:pt x="8073" y="4605"/>
                </a:cubicBezTo>
                <a:cubicBezTo>
                  <a:pt x="8573" y="4160"/>
                  <a:pt x="9723" y="3135"/>
                  <a:pt x="10594" y="3135"/>
                </a:cubicBezTo>
                <a:close/>
                <a:moveTo>
                  <a:pt x="6540" y="7614"/>
                </a:moveTo>
                <a:cubicBezTo>
                  <a:pt x="6696" y="7616"/>
                  <a:pt x="6853" y="7618"/>
                  <a:pt x="7009" y="7618"/>
                </a:cubicBezTo>
                <a:cubicBezTo>
                  <a:pt x="7109" y="7618"/>
                  <a:pt x="7208" y="7617"/>
                  <a:pt x="7307" y="7616"/>
                </a:cubicBezTo>
                <a:lnTo>
                  <a:pt x="7307" y="7616"/>
                </a:lnTo>
                <a:cubicBezTo>
                  <a:pt x="7800" y="7665"/>
                  <a:pt x="8279" y="7802"/>
                  <a:pt x="8673" y="8140"/>
                </a:cubicBezTo>
                <a:cubicBezTo>
                  <a:pt x="9240" y="8641"/>
                  <a:pt x="9440" y="9475"/>
                  <a:pt x="9174" y="10209"/>
                </a:cubicBezTo>
                <a:cubicBezTo>
                  <a:pt x="9048" y="10586"/>
                  <a:pt x="8684" y="10845"/>
                  <a:pt x="8279" y="10845"/>
                </a:cubicBezTo>
                <a:cubicBezTo>
                  <a:pt x="8255" y="10845"/>
                  <a:pt x="8231" y="10844"/>
                  <a:pt x="8206" y="10842"/>
                </a:cubicBezTo>
                <a:cubicBezTo>
                  <a:pt x="7739" y="10776"/>
                  <a:pt x="7539" y="10109"/>
                  <a:pt x="7372" y="9742"/>
                </a:cubicBezTo>
                <a:cubicBezTo>
                  <a:pt x="7052" y="9048"/>
                  <a:pt x="6775" y="8333"/>
                  <a:pt x="6540" y="7614"/>
                </a:cubicBezTo>
                <a:close/>
                <a:moveTo>
                  <a:pt x="4520" y="7290"/>
                </a:moveTo>
                <a:cubicBezTo>
                  <a:pt x="4587" y="7326"/>
                  <a:pt x="4659" y="7354"/>
                  <a:pt x="4737" y="7373"/>
                </a:cubicBezTo>
                <a:cubicBezTo>
                  <a:pt x="4772" y="7381"/>
                  <a:pt x="4807" y="7385"/>
                  <a:pt x="4841" y="7385"/>
                </a:cubicBezTo>
                <a:cubicBezTo>
                  <a:pt x="4946" y="7385"/>
                  <a:pt x="5045" y="7351"/>
                  <a:pt x="5128" y="7294"/>
                </a:cubicBezTo>
                <a:lnTo>
                  <a:pt x="5128" y="7294"/>
                </a:lnTo>
                <a:cubicBezTo>
                  <a:pt x="5147" y="7485"/>
                  <a:pt x="5281" y="7643"/>
                  <a:pt x="5447" y="7709"/>
                </a:cubicBezTo>
                <a:lnTo>
                  <a:pt x="5447" y="7709"/>
                </a:lnTo>
                <a:cubicBezTo>
                  <a:pt x="5420" y="8415"/>
                  <a:pt x="5227" y="9122"/>
                  <a:pt x="4904" y="9742"/>
                </a:cubicBezTo>
                <a:cubicBezTo>
                  <a:pt x="4737" y="10109"/>
                  <a:pt x="4504" y="10409"/>
                  <a:pt x="4237" y="10709"/>
                </a:cubicBezTo>
                <a:cubicBezTo>
                  <a:pt x="4062" y="10913"/>
                  <a:pt x="3659" y="11446"/>
                  <a:pt x="3338" y="11446"/>
                </a:cubicBezTo>
                <a:cubicBezTo>
                  <a:pt x="3290" y="11446"/>
                  <a:pt x="3245" y="11435"/>
                  <a:pt x="3203" y="11409"/>
                </a:cubicBezTo>
                <a:cubicBezTo>
                  <a:pt x="2869" y="11243"/>
                  <a:pt x="2836" y="10509"/>
                  <a:pt x="2836" y="10209"/>
                </a:cubicBezTo>
                <a:cubicBezTo>
                  <a:pt x="2836" y="9808"/>
                  <a:pt x="2936" y="9408"/>
                  <a:pt x="3103" y="9074"/>
                </a:cubicBezTo>
                <a:cubicBezTo>
                  <a:pt x="3479" y="8403"/>
                  <a:pt x="3963" y="7797"/>
                  <a:pt x="4520" y="7290"/>
                </a:cubicBezTo>
                <a:close/>
                <a:moveTo>
                  <a:pt x="5546" y="1"/>
                </a:moveTo>
                <a:cubicBezTo>
                  <a:pt x="5443" y="1"/>
                  <a:pt x="5340" y="12"/>
                  <a:pt x="5237" y="35"/>
                </a:cubicBezTo>
                <a:cubicBezTo>
                  <a:pt x="4173" y="294"/>
                  <a:pt x="3977" y="1521"/>
                  <a:pt x="3922" y="2496"/>
                </a:cubicBezTo>
                <a:lnTo>
                  <a:pt x="3922" y="2496"/>
                </a:lnTo>
                <a:cubicBezTo>
                  <a:pt x="3405" y="2006"/>
                  <a:pt x="2709" y="1609"/>
                  <a:pt x="2036" y="1609"/>
                </a:cubicBezTo>
                <a:cubicBezTo>
                  <a:pt x="1674" y="1609"/>
                  <a:pt x="1318" y="1724"/>
                  <a:pt x="1001" y="2003"/>
                </a:cubicBezTo>
                <a:cubicBezTo>
                  <a:pt x="0" y="2837"/>
                  <a:pt x="334" y="4438"/>
                  <a:pt x="901" y="5439"/>
                </a:cubicBezTo>
                <a:cubicBezTo>
                  <a:pt x="1421" y="6321"/>
                  <a:pt x="2310" y="7035"/>
                  <a:pt x="3297" y="7205"/>
                </a:cubicBezTo>
                <a:lnTo>
                  <a:pt x="3297" y="7205"/>
                </a:lnTo>
                <a:cubicBezTo>
                  <a:pt x="2731" y="7808"/>
                  <a:pt x="2251" y="8488"/>
                  <a:pt x="2035" y="9308"/>
                </a:cubicBezTo>
                <a:cubicBezTo>
                  <a:pt x="1768" y="10242"/>
                  <a:pt x="1835" y="11776"/>
                  <a:pt x="2836" y="12310"/>
                </a:cubicBezTo>
                <a:cubicBezTo>
                  <a:pt x="2984" y="12397"/>
                  <a:pt x="3137" y="12435"/>
                  <a:pt x="3291" y="12435"/>
                </a:cubicBezTo>
                <a:cubicBezTo>
                  <a:pt x="4144" y="12435"/>
                  <a:pt x="5042" y="11264"/>
                  <a:pt x="5438" y="10642"/>
                </a:cubicBezTo>
                <a:cubicBezTo>
                  <a:pt x="5725" y="10197"/>
                  <a:pt x="5944" y="9721"/>
                  <a:pt x="6095" y="9227"/>
                </a:cubicBezTo>
                <a:lnTo>
                  <a:pt x="6095" y="9227"/>
                </a:lnTo>
                <a:cubicBezTo>
                  <a:pt x="6120" y="9287"/>
                  <a:pt x="6146" y="9348"/>
                  <a:pt x="6171" y="9408"/>
                </a:cubicBezTo>
                <a:cubicBezTo>
                  <a:pt x="6372" y="10008"/>
                  <a:pt x="6672" y="10609"/>
                  <a:pt x="7039" y="11176"/>
                </a:cubicBezTo>
                <a:cubicBezTo>
                  <a:pt x="7372" y="11592"/>
                  <a:pt x="7815" y="11778"/>
                  <a:pt x="8262" y="11778"/>
                </a:cubicBezTo>
                <a:cubicBezTo>
                  <a:pt x="8889" y="11778"/>
                  <a:pt x="9524" y="11413"/>
                  <a:pt x="9874" y="10809"/>
                </a:cubicBezTo>
                <a:cubicBezTo>
                  <a:pt x="10408" y="9842"/>
                  <a:pt x="10274" y="8641"/>
                  <a:pt x="9574" y="7774"/>
                </a:cubicBezTo>
                <a:cubicBezTo>
                  <a:pt x="9468" y="7638"/>
                  <a:pt x="9354" y="7518"/>
                  <a:pt x="9233" y="7412"/>
                </a:cubicBezTo>
                <a:lnTo>
                  <a:pt x="9233" y="7412"/>
                </a:lnTo>
                <a:cubicBezTo>
                  <a:pt x="9892" y="7257"/>
                  <a:pt x="10518" y="6990"/>
                  <a:pt x="11075" y="6539"/>
                </a:cubicBezTo>
                <a:cubicBezTo>
                  <a:pt x="12076" y="5705"/>
                  <a:pt x="12876" y="3971"/>
                  <a:pt x="11909" y="2803"/>
                </a:cubicBezTo>
                <a:cubicBezTo>
                  <a:pt x="11558" y="2373"/>
                  <a:pt x="11118" y="2208"/>
                  <a:pt x="10652" y="2208"/>
                </a:cubicBezTo>
                <a:cubicBezTo>
                  <a:pt x="9747" y="2208"/>
                  <a:pt x="8745" y="2830"/>
                  <a:pt x="8106" y="3337"/>
                </a:cubicBezTo>
                <a:cubicBezTo>
                  <a:pt x="7769" y="3594"/>
                  <a:pt x="7448" y="3873"/>
                  <a:pt x="7147" y="4171"/>
                </a:cubicBezTo>
                <a:lnTo>
                  <a:pt x="7147" y="4171"/>
                </a:lnTo>
                <a:cubicBezTo>
                  <a:pt x="7208" y="3742"/>
                  <a:pt x="7239" y="3307"/>
                  <a:pt x="7239" y="2870"/>
                </a:cubicBezTo>
                <a:cubicBezTo>
                  <a:pt x="7239" y="2136"/>
                  <a:pt x="7239" y="1336"/>
                  <a:pt x="6839" y="735"/>
                </a:cubicBezTo>
                <a:cubicBezTo>
                  <a:pt x="6534" y="265"/>
                  <a:pt x="6046" y="1"/>
                  <a:pt x="554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1310" name="Google Shape;1310;p30"/>
          <p:cNvGrpSpPr/>
          <p:nvPr/>
        </p:nvGrpSpPr>
        <p:grpSpPr>
          <a:xfrm>
            <a:off x="8336825" y="4085613"/>
            <a:ext cx="311900" cy="314700"/>
            <a:chOff x="8571050" y="1873050"/>
            <a:chExt cx="311900" cy="314700"/>
          </a:xfrm>
        </p:grpSpPr>
        <p:sp>
          <p:nvSpPr>
            <p:cNvPr id="1311" name="Google Shape;1311;p30"/>
            <p:cNvSpPr/>
            <p:nvPr/>
          </p:nvSpPr>
          <p:spPr>
            <a:xfrm>
              <a:off x="8571050" y="1873050"/>
              <a:ext cx="311900" cy="314700"/>
            </a:xfrm>
            <a:custGeom>
              <a:avLst/>
              <a:gdLst/>
              <a:ahLst/>
              <a:cxnLst/>
              <a:rect l="l" t="t" r="r" b="b"/>
              <a:pathLst>
                <a:path w="12476" h="12588" extrusionOk="0">
                  <a:moveTo>
                    <a:pt x="6515" y="929"/>
                  </a:moveTo>
                  <a:cubicBezTo>
                    <a:pt x="7071" y="929"/>
                    <a:pt x="7622" y="1043"/>
                    <a:pt x="8139" y="1298"/>
                  </a:cubicBezTo>
                  <a:cubicBezTo>
                    <a:pt x="8210" y="1327"/>
                    <a:pt x="8279" y="1340"/>
                    <a:pt x="8345" y="1340"/>
                  </a:cubicBezTo>
                  <a:cubicBezTo>
                    <a:pt x="8479" y="1340"/>
                    <a:pt x="8599" y="1286"/>
                    <a:pt x="8691" y="1204"/>
                  </a:cubicBezTo>
                  <a:lnTo>
                    <a:pt x="8691" y="1204"/>
                  </a:lnTo>
                  <a:cubicBezTo>
                    <a:pt x="8751" y="1239"/>
                    <a:pt x="8804" y="1285"/>
                    <a:pt x="8873" y="1331"/>
                  </a:cubicBezTo>
                  <a:cubicBezTo>
                    <a:pt x="9107" y="1498"/>
                    <a:pt x="9307" y="1665"/>
                    <a:pt x="9507" y="1865"/>
                  </a:cubicBezTo>
                  <a:cubicBezTo>
                    <a:pt x="9907" y="2265"/>
                    <a:pt x="10241" y="2699"/>
                    <a:pt x="10508" y="3166"/>
                  </a:cubicBezTo>
                  <a:cubicBezTo>
                    <a:pt x="11108" y="4267"/>
                    <a:pt x="11408" y="5468"/>
                    <a:pt x="11442" y="6735"/>
                  </a:cubicBezTo>
                  <a:cubicBezTo>
                    <a:pt x="11475" y="7936"/>
                    <a:pt x="11442" y="9404"/>
                    <a:pt x="10508" y="10304"/>
                  </a:cubicBezTo>
                  <a:cubicBezTo>
                    <a:pt x="9674" y="11038"/>
                    <a:pt x="8640" y="11505"/>
                    <a:pt x="7539" y="11605"/>
                  </a:cubicBezTo>
                  <a:cubicBezTo>
                    <a:pt x="7275" y="11644"/>
                    <a:pt x="7012" y="11662"/>
                    <a:pt x="6751" y="11662"/>
                  </a:cubicBezTo>
                  <a:cubicBezTo>
                    <a:pt x="4966" y="11662"/>
                    <a:pt x="3287" y="10784"/>
                    <a:pt x="2268" y="9270"/>
                  </a:cubicBezTo>
                  <a:cubicBezTo>
                    <a:pt x="1101" y="7569"/>
                    <a:pt x="1034" y="5368"/>
                    <a:pt x="2035" y="3566"/>
                  </a:cubicBezTo>
                  <a:cubicBezTo>
                    <a:pt x="2924" y="2093"/>
                    <a:pt x="4742" y="929"/>
                    <a:pt x="6515" y="929"/>
                  </a:cubicBezTo>
                  <a:close/>
                  <a:moveTo>
                    <a:pt x="6555" y="0"/>
                  </a:moveTo>
                  <a:cubicBezTo>
                    <a:pt x="4670" y="0"/>
                    <a:pt x="2774" y="1021"/>
                    <a:pt x="1635" y="2499"/>
                  </a:cubicBezTo>
                  <a:cubicBezTo>
                    <a:pt x="100" y="4567"/>
                    <a:pt x="0" y="7336"/>
                    <a:pt x="1334" y="9537"/>
                  </a:cubicBezTo>
                  <a:cubicBezTo>
                    <a:pt x="2520" y="11456"/>
                    <a:pt x="4636" y="12587"/>
                    <a:pt x="6855" y="12587"/>
                  </a:cubicBezTo>
                  <a:cubicBezTo>
                    <a:pt x="7259" y="12587"/>
                    <a:pt x="7667" y="12550"/>
                    <a:pt x="8073" y="12473"/>
                  </a:cubicBezTo>
                  <a:cubicBezTo>
                    <a:pt x="9407" y="12239"/>
                    <a:pt x="10641" y="11539"/>
                    <a:pt x="11542" y="10505"/>
                  </a:cubicBezTo>
                  <a:cubicBezTo>
                    <a:pt x="12476" y="9337"/>
                    <a:pt x="12442" y="7469"/>
                    <a:pt x="12309" y="6035"/>
                  </a:cubicBezTo>
                  <a:cubicBezTo>
                    <a:pt x="12209" y="4434"/>
                    <a:pt x="11608" y="2866"/>
                    <a:pt x="10574" y="1632"/>
                  </a:cubicBezTo>
                  <a:cubicBezTo>
                    <a:pt x="10074" y="1031"/>
                    <a:pt x="9507" y="531"/>
                    <a:pt x="8806" y="197"/>
                  </a:cubicBezTo>
                  <a:cubicBezTo>
                    <a:pt x="8667" y="128"/>
                    <a:pt x="8499" y="91"/>
                    <a:pt x="8331" y="91"/>
                  </a:cubicBezTo>
                  <a:cubicBezTo>
                    <a:pt x="8179" y="91"/>
                    <a:pt x="8029" y="121"/>
                    <a:pt x="7902" y="185"/>
                  </a:cubicBezTo>
                  <a:lnTo>
                    <a:pt x="7902" y="185"/>
                  </a:lnTo>
                  <a:cubicBezTo>
                    <a:pt x="7461" y="59"/>
                    <a:pt x="7008" y="0"/>
                    <a:pt x="65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12" name="Google Shape;1312;p30"/>
            <p:cNvSpPr/>
            <p:nvPr/>
          </p:nvSpPr>
          <p:spPr>
            <a:xfrm>
              <a:off x="8662775" y="1977975"/>
              <a:ext cx="28375" cy="42475"/>
            </a:xfrm>
            <a:custGeom>
              <a:avLst/>
              <a:gdLst/>
              <a:ahLst/>
              <a:cxnLst/>
              <a:rect l="l" t="t" r="r" b="b"/>
              <a:pathLst>
                <a:path w="1135" h="1699" extrusionOk="0">
                  <a:moveTo>
                    <a:pt x="617" y="0"/>
                  </a:moveTo>
                  <a:cubicBezTo>
                    <a:pt x="537" y="0"/>
                    <a:pt x="463" y="29"/>
                    <a:pt x="401" y="70"/>
                  </a:cubicBezTo>
                  <a:cubicBezTo>
                    <a:pt x="267" y="136"/>
                    <a:pt x="201" y="237"/>
                    <a:pt x="167" y="337"/>
                  </a:cubicBezTo>
                  <a:lnTo>
                    <a:pt x="145" y="437"/>
                  </a:lnTo>
                  <a:lnTo>
                    <a:pt x="145" y="437"/>
                  </a:lnTo>
                  <a:cubicBezTo>
                    <a:pt x="127" y="470"/>
                    <a:pt x="112" y="503"/>
                    <a:pt x="101" y="537"/>
                  </a:cubicBezTo>
                  <a:lnTo>
                    <a:pt x="0" y="1104"/>
                  </a:lnTo>
                  <a:cubicBezTo>
                    <a:pt x="0" y="1171"/>
                    <a:pt x="0" y="1237"/>
                    <a:pt x="0" y="1271"/>
                  </a:cubicBezTo>
                  <a:cubicBezTo>
                    <a:pt x="0" y="1337"/>
                    <a:pt x="34" y="1404"/>
                    <a:pt x="67" y="1471"/>
                  </a:cubicBezTo>
                  <a:cubicBezTo>
                    <a:pt x="159" y="1608"/>
                    <a:pt x="313" y="1698"/>
                    <a:pt x="476" y="1698"/>
                  </a:cubicBezTo>
                  <a:cubicBezTo>
                    <a:pt x="551" y="1698"/>
                    <a:pt x="628" y="1679"/>
                    <a:pt x="701" y="1638"/>
                  </a:cubicBezTo>
                  <a:cubicBezTo>
                    <a:pt x="801" y="1571"/>
                    <a:pt x="901" y="1471"/>
                    <a:pt x="934" y="1337"/>
                  </a:cubicBezTo>
                  <a:cubicBezTo>
                    <a:pt x="968" y="1104"/>
                    <a:pt x="1035" y="837"/>
                    <a:pt x="1101" y="603"/>
                  </a:cubicBezTo>
                  <a:cubicBezTo>
                    <a:pt x="1135" y="470"/>
                    <a:pt x="1101" y="337"/>
                    <a:pt x="1035" y="237"/>
                  </a:cubicBezTo>
                  <a:cubicBezTo>
                    <a:pt x="968" y="136"/>
                    <a:pt x="868" y="36"/>
                    <a:pt x="768" y="36"/>
                  </a:cubicBezTo>
                  <a:cubicBezTo>
                    <a:pt x="717" y="11"/>
                    <a:pt x="666" y="0"/>
                    <a:pt x="6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13" name="Google Shape;1313;p30"/>
            <p:cNvSpPr/>
            <p:nvPr/>
          </p:nvSpPr>
          <p:spPr>
            <a:xfrm>
              <a:off x="8738650" y="1982725"/>
              <a:ext cx="30900" cy="44550"/>
            </a:xfrm>
            <a:custGeom>
              <a:avLst/>
              <a:gdLst/>
              <a:ahLst/>
              <a:cxnLst/>
              <a:rect l="l" t="t" r="r" b="b"/>
              <a:pathLst>
                <a:path w="1236" h="1782" extrusionOk="0">
                  <a:moveTo>
                    <a:pt x="781" y="0"/>
                  </a:moveTo>
                  <a:cubicBezTo>
                    <a:pt x="697" y="0"/>
                    <a:pt x="599" y="31"/>
                    <a:pt x="501" y="80"/>
                  </a:cubicBezTo>
                  <a:cubicBezTo>
                    <a:pt x="469" y="102"/>
                    <a:pt x="440" y="127"/>
                    <a:pt x="414" y="154"/>
                  </a:cubicBezTo>
                  <a:lnTo>
                    <a:pt x="414" y="154"/>
                  </a:lnTo>
                  <a:cubicBezTo>
                    <a:pt x="321" y="194"/>
                    <a:pt x="232" y="289"/>
                    <a:pt x="201" y="413"/>
                  </a:cubicBezTo>
                  <a:cubicBezTo>
                    <a:pt x="168" y="680"/>
                    <a:pt x="101" y="947"/>
                    <a:pt x="34" y="1181"/>
                  </a:cubicBezTo>
                  <a:cubicBezTo>
                    <a:pt x="1" y="1314"/>
                    <a:pt x="34" y="1448"/>
                    <a:pt x="68" y="1548"/>
                  </a:cubicBezTo>
                  <a:cubicBezTo>
                    <a:pt x="134" y="1648"/>
                    <a:pt x="234" y="1748"/>
                    <a:pt x="368" y="1781"/>
                  </a:cubicBezTo>
                  <a:cubicBezTo>
                    <a:pt x="468" y="1781"/>
                    <a:pt x="601" y="1781"/>
                    <a:pt x="735" y="1714"/>
                  </a:cubicBezTo>
                  <a:cubicBezTo>
                    <a:pt x="835" y="1648"/>
                    <a:pt x="902" y="1548"/>
                    <a:pt x="935" y="1448"/>
                  </a:cubicBezTo>
                  <a:cubicBezTo>
                    <a:pt x="1035" y="1147"/>
                    <a:pt x="1135" y="880"/>
                    <a:pt x="1202" y="614"/>
                  </a:cubicBezTo>
                  <a:cubicBezTo>
                    <a:pt x="1235" y="480"/>
                    <a:pt x="1235" y="347"/>
                    <a:pt x="1168" y="247"/>
                  </a:cubicBezTo>
                  <a:cubicBezTo>
                    <a:pt x="1102" y="147"/>
                    <a:pt x="1002" y="47"/>
                    <a:pt x="868" y="13"/>
                  </a:cubicBezTo>
                  <a:cubicBezTo>
                    <a:pt x="841" y="4"/>
                    <a:pt x="812" y="0"/>
                    <a:pt x="7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14" name="Google Shape;1314;p30"/>
            <p:cNvSpPr/>
            <p:nvPr/>
          </p:nvSpPr>
          <p:spPr>
            <a:xfrm>
              <a:off x="8636225" y="2044500"/>
              <a:ext cx="150825" cy="63025"/>
            </a:xfrm>
            <a:custGeom>
              <a:avLst/>
              <a:gdLst/>
              <a:ahLst/>
              <a:cxnLst/>
              <a:rect l="l" t="t" r="r" b="b"/>
              <a:pathLst>
                <a:path w="6033" h="2521" extrusionOk="0">
                  <a:moveTo>
                    <a:pt x="617" y="1"/>
                  </a:moveTo>
                  <a:cubicBezTo>
                    <a:pt x="314" y="1"/>
                    <a:pt x="1" y="262"/>
                    <a:pt x="162" y="644"/>
                  </a:cubicBezTo>
                  <a:cubicBezTo>
                    <a:pt x="362" y="1912"/>
                    <a:pt x="1696" y="2446"/>
                    <a:pt x="2830" y="2512"/>
                  </a:cubicBezTo>
                  <a:cubicBezTo>
                    <a:pt x="2931" y="2518"/>
                    <a:pt x="3031" y="2520"/>
                    <a:pt x="3131" y="2520"/>
                  </a:cubicBezTo>
                  <a:cubicBezTo>
                    <a:pt x="3663" y="2520"/>
                    <a:pt x="4188" y="2442"/>
                    <a:pt x="4665" y="2246"/>
                  </a:cubicBezTo>
                  <a:cubicBezTo>
                    <a:pt x="5232" y="2012"/>
                    <a:pt x="5666" y="1578"/>
                    <a:pt x="5933" y="1045"/>
                  </a:cubicBezTo>
                  <a:cubicBezTo>
                    <a:pt x="6033" y="811"/>
                    <a:pt x="5966" y="544"/>
                    <a:pt x="5766" y="411"/>
                  </a:cubicBezTo>
                  <a:cubicBezTo>
                    <a:pt x="5683" y="364"/>
                    <a:pt x="5592" y="341"/>
                    <a:pt x="5504" y="341"/>
                  </a:cubicBezTo>
                  <a:cubicBezTo>
                    <a:pt x="5345" y="341"/>
                    <a:pt x="5197" y="415"/>
                    <a:pt x="5132" y="544"/>
                  </a:cubicBezTo>
                  <a:cubicBezTo>
                    <a:pt x="4965" y="945"/>
                    <a:pt x="4665" y="1245"/>
                    <a:pt x="4298" y="1378"/>
                  </a:cubicBezTo>
                  <a:cubicBezTo>
                    <a:pt x="3937" y="1517"/>
                    <a:pt x="3552" y="1587"/>
                    <a:pt x="3164" y="1587"/>
                  </a:cubicBezTo>
                  <a:cubicBezTo>
                    <a:pt x="3086" y="1587"/>
                    <a:pt x="3008" y="1584"/>
                    <a:pt x="2930" y="1578"/>
                  </a:cubicBezTo>
                  <a:cubicBezTo>
                    <a:pt x="2163" y="1545"/>
                    <a:pt x="1196" y="1278"/>
                    <a:pt x="1062" y="378"/>
                  </a:cubicBezTo>
                  <a:cubicBezTo>
                    <a:pt x="1010" y="113"/>
                    <a:pt x="815" y="1"/>
                    <a:pt x="6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315" name="Google Shape;1315;p30"/>
          <p:cNvGrpSpPr/>
          <p:nvPr/>
        </p:nvGrpSpPr>
        <p:grpSpPr>
          <a:xfrm>
            <a:off x="4572000" y="1036450"/>
            <a:ext cx="730975" cy="238525"/>
            <a:chOff x="3798300" y="2287225"/>
            <a:chExt cx="730975" cy="238525"/>
          </a:xfrm>
        </p:grpSpPr>
        <p:sp>
          <p:nvSpPr>
            <p:cNvPr id="1316" name="Google Shape;1316;p30"/>
            <p:cNvSpPr/>
            <p:nvPr/>
          </p:nvSpPr>
          <p:spPr>
            <a:xfrm>
              <a:off x="3798300" y="2287225"/>
              <a:ext cx="722625" cy="238525"/>
            </a:xfrm>
            <a:custGeom>
              <a:avLst/>
              <a:gdLst/>
              <a:ahLst/>
              <a:cxnLst/>
              <a:rect l="l" t="t" r="r" b="b"/>
              <a:pathLst>
                <a:path w="28905" h="9541" extrusionOk="0">
                  <a:moveTo>
                    <a:pt x="5536" y="982"/>
                  </a:moveTo>
                  <a:cubicBezTo>
                    <a:pt x="5554" y="982"/>
                    <a:pt x="5571" y="986"/>
                    <a:pt x="5588" y="995"/>
                  </a:cubicBezTo>
                  <a:cubicBezTo>
                    <a:pt x="5821" y="1129"/>
                    <a:pt x="5588" y="2096"/>
                    <a:pt x="5554" y="2263"/>
                  </a:cubicBezTo>
                  <a:cubicBezTo>
                    <a:pt x="5421" y="3164"/>
                    <a:pt x="5154" y="4064"/>
                    <a:pt x="4754" y="4932"/>
                  </a:cubicBezTo>
                  <a:cubicBezTo>
                    <a:pt x="4706" y="5042"/>
                    <a:pt x="4649" y="5168"/>
                    <a:pt x="4585" y="5303"/>
                  </a:cubicBezTo>
                  <a:lnTo>
                    <a:pt x="4585" y="5303"/>
                  </a:lnTo>
                  <a:cubicBezTo>
                    <a:pt x="4305" y="4192"/>
                    <a:pt x="4401" y="2999"/>
                    <a:pt x="4887" y="1929"/>
                  </a:cubicBezTo>
                  <a:cubicBezTo>
                    <a:pt x="4949" y="1743"/>
                    <a:pt x="5299" y="982"/>
                    <a:pt x="5536" y="982"/>
                  </a:cubicBezTo>
                  <a:close/>
                  <a:moveTo>
                    <a:pt x="13440" y="2437"/>
                  </a:moveTo>
                  <a:cubicBezTo>
                    <a:pt x="13700" y="2437"/>
                    <a:pt x="13943" y="2626"/>
                    <a:pt x="13994" y="2930"/>
                  </a:cubicBezTo>
                  <a:cubicBezTo>
                    <a:pt x="14127" y="3564"/>
                    <a:pt x="13760" y="4331"/>
                    <a:pt x="13493" y="4865"/>
                  </a:cubicBezTo>
                  <a:cubicBezTo>
                    <a:pt x="13311" y="5270"/>
                    <a:pt x="13092" y="5663"/>
                    <a:pt x="12843" y="6037"/>
                  </a:cubicBezTo>
                  <a:lnTo>
                    <a:pt x="12843" y="6037"/>
                  </a:lnTo>
                  <a:cubicBezTo>
                    <a:pt x="12692" y="5943"/>
                    <a:pt x="12561" y="5822"/>
                    <a:pt x="12459" y="5665"/>
                  </a:cubicBezTo>
                  <a:cubicBezTo>
                    <a:pt x="12059" y="5032"/>
                    <a:pt x="12226" y="3964"/>
                    <a:pt x="12459" y="3297"/>
                  </a:cubicBezTo>
                  <a:cubicBezTo>
                    <a:pt x="12559" y="2930"/>
                    <a:pt x="12826" y="2630"/>
                    <a:pt x="13193" y="2496"/>
                  </a:cubicBezTo>
                  <a:cubicBezTo>
                    <a:pt x="13273" y="2456"/>
                    <a:pt x="13358" y="2437"/>
                    <a:pt x="13440" y="2437"/>
                  </a:cubicBezTo>
                  <a:close/>
                  <a:moveTo>
                    <a:pt x="5662" y="0"/>
                  </a:moveTo>
                  <a:cubicBezTo>
                    <a:pt x="5196" y="0"/>
                    <a:pt x="4695" y="361"/>
                    <a:pt x="4420" y="762"/>
                  </a:cubicBezTo>
                  <a:cubicBezTo>
                    <a:pt x="3887" y="1629"/>
                    <a:pt x="3553" y="2630"/>
                    <a:pt x="3486" y="3664"/>
                  </a:cubicBezTo>
                  <a:cubicBezTo>
                    <a:pt x="3422" y="4617"/>
                    <a:pt x="3600" y="5555"/>
                    <a:pt x="3986" y="6397"/>
                  </a:cubicBezTo>
                  <a:lnTo>
                    <a:pt x="3986" y="6397"/>
                  </a:lnTo>
                  <a:cubicBezTo>
                    <a:pt x="3401" y="7331"/>
                    <a:pt x="2595" y="8245"/>
                    <a:pt x="1710" y="8245"/>
                  </a:cubicBezTo>
                  <a:cubicBezTo>
                    <a:pt x="1441" y="8245"/>
                    <a:pt x="1164" y="8161"/>
                    <a:pt x="884" y="7967"/>
                  </a:cubicBezTo>
                  <a:cubicBezTo>
                    <a:pt x="801" y="7912"/>
                    <a:pt x="719" y="7888"/>
                    <a:pt x="642" y="7888"/>
                  </a:cubicBezTo>
                  <a:cubicBezTo>
                    <a:pt x="256" y="7888"/>
                    <a:pt x="0" y="8495"/>
                    <a:pt x="417" y="8801"/>
                  </a:cubicBezTo>
                  <a:lnTo>
                    <a:pt x="417" y="8768"/>
                  </a:lnTo>
                  <a:cubicBezTo>
                    <a:pt x="839" y="9054"/>
                    <a:pt x="1255" y="9176"/>
                    <a:pt x="1657" y="9176"/>
                  </a:cubicBezTo>
                  <a:cubicBezTo>
                    <a:pt x="2767" y="9176"/>
                    <a:pt x="3767" y="8243"/>
                    <a:pt x="4484" y="7268"/>
                  </a:cubicBezTo>
                  <a:lnTo>
                    <a:pt x="4484" y="7268"/>
                  </a:lnTo>
                  <a:cubicBezTo>
                    <a:pt x="4859" y="7805"/>
                    <a:pt x="5331" y="8281"/>
                    <a:pt x="5888" y="8668"/>
                  </a:cubicBezTo>
                  <a:cubicBezTo>
                    <a:pt x="6737" y="9246"/>
                    <a:pt x="7733" y="9540"/>
                    <a:pt x="8733" y="9540"/>
                  </a:cubicBezTo>
                  <a:cubicBezTo>
                    <a:pt x="9579" y="9540"/>
                    <a:pt x="10427" y="9329"/>
                    <a:pt x="11192" y="8901"/>
                  </a:cubicBezTo>
                  <a:cubicBezTo>
                    <a:pt x="11962" y="8461"/>
                    <a:pt x="12614" y="7858"/>
                    <a:pt x="13161" y="7165"/>
                  </a:cubicBezTo>
                  <a:lnTo>
                    <a:pt x="13161" y="7165"/>
                  </a:lnTo>
                  <a:cubicBezTo>
                    <a:pt x="13594" y="7281"/>
                    <a:pt x="14053" y="7312"/>
                    <a:pt x="14505" y="7312"/>
                  </a:cubicBezTo>
                  <a:cubicBezTo>
                    <a:pt x="14693" y="7312"/>
                    <a:pt x="14879" y="7306"/>
                    <a:pt x="15061" y="7300"/>
                  </a:cubicBezTo>
                  <a:cubicBezTo>
                    <a:pt x="16496" y="7200"/>
                    <a:pt x="17930" y="7100"/>
                    <a:pt x="19364" y="7000"/>
                  </a:cubicBezTo>
                  <a:lnTo>
                    <a:pt x="28304" y="6433"/>
                  </a:lnTo>
                  <a:cubicBezTo>
                    <a:pt x="28894" y="6400"/>
                    <a:pt x="28904" y="5498"/>
                    <a:pt x="28335" y="5498"/>
                  </a:cubicBezTo>
                  <a:cubicBezTo>
                    <a:pt x="28325" y="5498"/>
                    <a:pt x="28315" y="5498"/>
                    <a:pt x="28304" y="5499"/>
                  </a:cubicBezTo>
                  <a:lnTo>
                    <a:pt x="16662" y="6266"/>
                  </a:lnTo>
                  <a:cubicBezTo>
                    <a:pt x="16009" y="6320"/>
                    <a:pt x="15333" y="6375"/>
                    <a:pt x="14653" y="6375"/>
                  </a:cubicBezTo>
                  <a:cubicBezTo>
                    <a:pt x="14500" y="6375"/>
                    <a:pt x="14347" y="6372"/>
                    <a:pt x="14194" y="6366"/>
                  </a:cubicBezTo>
                  <a:cubicBezTo>
                    <a:pt x="14053" y="6358"/>
                    <a:pt x="13902" y="6346"/>
                    <a:pt x="13749" y="6326"/>
                  </a:cubicBezTo>
                  <a:lnTo>
                    <a:pt x="13749" y="6326"/>
                  </a:lnTo>
                  <a:cubicBezTo>
                    <a:pt x="14094" y="5773"/>
                    <a:pt x="14385" y="5188"/>
                    <a:pt x="14628" y="4598"/>
                  </a:cubicBezTo>
                  <a:cubicBezTo>
                    <a:pt x="14928" y="3831"/>
                    <a:pt x="15161" y="2863"/>
                    <a:pt x="14661" y="2130"/>
                  </a:cubicBezTo>
                  <a:cubicBezTo>
                    <a:pt x="14353" y="1719"/>
                    <a:pt x="13880" y="1497"/>
                    <a:pt x="13391" y="1497"/>
                  </a:cubicBezTo>
                  <a:cubicBezTo>
                    <a:pt x="13086" y="1497"/>
                    <a:pt x="12775" y="1583"/>
                    <a:pt x="12493" y="1763"/>
                  </a:cubicBezTo>
                  <a:cubicBezTo>
                    <a:pt x="11659" y="2296"/>
                    <a:pt x="11425" y="3364"/>
                    <a:pt x="11325" y="4298"/>
                  </a:cubicBezTo>
                  <a:cubicBezTo>
                    <a:pt x="11259" y="5232"/>
                    <a:pt x="11459" y="6199"/>
                    <a:pt x="12293" y="6766"/>
                  </a:cubicBezTo>
                  <a:cubicBezTo>
                    <a:pt x="12293" y="6767"/>
                    <a:pt x="12294" y="6767"/>
                    <a:pt x="12295" y="6768"/>
                  </a:cubicBezTo>
                  <a:lnTo>
                    <a:pt x="12295" y="6768"/>
                  </a:lnTo>
                  <a:cubicBezTo>
                    <a:pt x="11382" y="7799"/>
                    <a:pt x="10156" y="8635"/>
                    <a:pt x="8770" y="8635"/>
                  </a:cubicBezTo>
                  <a:cubicBezTo>
                    <a:pt x="8744" y="8635"/>
                    <a:pt x="8717" y="8635"/>
                    <a:pt x="8690" y="8634"/>
                  </a:cubicBezTo>
                  <a:cubicBezTo>
                    <a:pt x="7189" y="8601"/>
                    <a:pt x="5821" y="7767"/>
                    <a:pt x="5054" y="6499"/>
                  </a:cubicBezTo>
                  <a:cubicBezTo>
                    <a:pt x="5044" y="6481"/>
                    <a:pt x="5034" y="6462"/>
                    <a:pt x="5024" y="6443"/>
                  </a:cubicBezTo>
                  <a:lnTo>
                    <a:pt x="5024" y="6443"/>
                  </a:lnTo>
                  <a:cubicBezTo>
                    <a:pt x="5046" y="6406"/>
                    <a:pt x="5067" y="6369"/>
                    <a:pt x="5087" y="6333"/>
                  </a:cubicBezTo>
                  <a:cubicBezTo>
                    <a:pt x="5655" y="5365"/>
                    <a:pt x="6055" y="4331"/>
                    <a:pt x="6322" y="3264"/>
                  </a:cubicBezTo>
                  <a:cubicBezTo>
                    <a:pt x="6422" y="2763"/>
                    <a:pt x="6488" y="2263"/>
                    <a:pt x="6555" y="1763"/>
                  </a:cubicBezTo>
                  <a:cubicBezTo>
                    <a:pt x="6655" y="1296"/>
                    <a:pt x="6589" y="862"/>
                    <a:pt x="6388" y="428"/>
                  </a:cubicBezTo>
                  <a:cubicBezTo>
                    <a:pt x="6192" y="122"/>
                    <a:pt x="5933" y="0"/>
                    <a:pt x="566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17" name="Google Shape;1317;p30"/>
            <p:cNvSpPr/>
            <p:nvPr/>
          </p:nvSpPr>
          <p:spPr>
            <a:xfrm>
              <a:off x="4418700" y="2374225"/>
              <a:ext cx="110575" cy="120525"/>
            </a:xfrm>
            <a:custGeom>
              <a:avLst/>
              <a:gdLst/>
              <a:ahLst/>
              <a:cxnLst/>
              <a:rect l="l" t="t" r="r" b="b"/>
              <a:pathLst>
                <a:path w="4423" h="4821" extrusionOk="0">
                  <a:moveTo>
                    <a:pt x="940" y="1"/>
                  </a:moveTo>
                  <a:cubicBezTo>
                    <a:pt x="819" y="1"/>
                    <a:pt x="703" y="51"/>
                    <a:pt x="619" y="151"/>
                  </a:cubicBezTo>
                  <a:cubicBezTo>
                    <a:pt x="419" y="317"/>
                    <a:pt x="419" y="618"/>
                    <a:pt x="619" y="784"/>
                  </a:cubicBezTo>
                  <a:lnTo>
                    <a:pt x="619" y="851"/>
                  </a:lnTo>
                  <a:cubicBezTo>
                    <a:pt x="1345" y="1473"/>
                    <a:pt x="2111" y="2035"/>
                    <a:pt x="2918" y="2552"/>
                  </a:cubicBezTo>
                  <a:lnTo>
                    <a:pt x="2918" y="2552"/>
                  </a:lnTo>
                  <a:lnTo>
                    <a:pt x="453" y="3953"/>
                  </a:lnTo>
                  <a:cubicBezTo>
                    <a:pt x="1" y="4207"/>
                    <a:pt x="266" y="4820"/>
                    <a:pt x="682" y="4820"/>
                  </a:cubicBezTo>
                  <a:cubicBezTo>
                    <a:pt x="757" y="4820"/>
                    <a:pt x="838" y="4800"/>
                    <a:pt x="920" y="4754"/>
                  </a:cubicBezTo>
                  <a:lnTo>
                    <a:pt x="4122" y="2986"/>
                  </a:lnTo>
                  <a:cubicBezTo>
                    <a:pt x="4422" y="2786"/>
                    <a:pt x="4422" y="2319"/>
                    <a:pt x="4122" y="2152"/>
                  </a:cubicBezTo>
                  <a:cubicBezTo>
                    <a:pt x="3088" y="1552"/>
                    <a:pt x="2154" y="884"/>
                    <a:pt x="1286" y="151"/>
                  </a:cubicBezTo>
                  <a:cubicBezTo>
                    <a:pt x="1186" y="51"/>
                    <a:pt x="1061" y="1"/>
                    <a:pt x="9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318" name="Google Shape;1318;p30"/>
          <p:cNvGrpSpPr/>
          <p:nvPr/>
        </p:nvGrpSpPr>
        <p:grpSpPr>
          <a:xfrm>
            <a:off x="5594875" y="3812425"/>
            <a:ext cx="529900" cy="149350"/>
            <a:chOff x="3898800" y="2624300"/>
            <a:chExt cx="529900" cy="149350"/>
          </a:xfrm>
        </p:grpSpPr>
        <p:sp>
          <p:nvSpPr>
            <p:cNvPr id="1319" name="Google Shape;1319;p30"/>
            <p:cNvSpPr/>
            <p:nvPr/>
          </p:nvSpPr>
          <p:spPr>
            <a:xfrm>
              <a:off x="3916975" y="2666775"/>
              <a:ext cx="511725" cy="65425"/>
            </a:xfrm>
            <a:custGeom>
              <a:avLst/>
              <a:gdLst/>
              <a:ahLst/>
              <a:cxnLst/>
              <a:rect l="l" t="t" r="r" b="b"/>
              <a:pathLst>
                <a:path w="20469" h="2617" extrusionOk="0">
                  <a:moveTo>
                    <a:pt x="706" y="0"/>
                  </a:moveTo>
                  <a:cubicBezTo>
                    <a:pt x="336" y="0"/>
                    <a:pt x="1" y="477"/>
                    <a:pt x="340" y="791"/>
                  </a:cubicBezTo>
                  <a:cubicBezTo>
                    <a:pt x="1876" y="2162"/>
                    <a:pt x="3788" y="2617"/>
                    <a:pt x="5745" y="2617"/>
                  </a:cubicBezTo>
                  <a:cubicBezTo>
                    <a:pt x="6978" y="2617"/>
                    <a:pt x="8228" y="2437"/>
                    <a:pt x="9414" y="2192"/>
                  </a:cubicBezTo>
                  <a:cubicBezTo>
                    <a:pt x="11350" y="1797"/>
                    <a:pt x="13463" y="1214"/>
                    <a:pt x="15508" y="1214"/>
                  </a:cubicBezTo>
                  <a:cubicBezTo>
                    <a:pt x="16915" y="1214"/>
                    <a:pt x="18290" y="1490"/>
                    <a:pt x="19554" y="2292"/>
                  </a:cubicBezTo>
                  <a:cubicBezTo>
                    <a:pt x="19635" y="2346"/>
                    <a:pt x="19716" y="2369"/>
                    <a:pt x="19793" y="2369"/>
                  </a:cubicBezTo>
                  <a:cubicBezTo>
                    <a:pt x="20190" y="2369"/>
                    <a:pt x="20468" y="1743"/>
                    <a:pt x="20021" y="1491"/>
                  </a:cubicBezTo>
                  <a:cubicBezTo>
                    <a:pt x="18642" y="609"/>
                    <a:pt x="17110" y="306"/>
                    <a:pt x="15541" y="306"/>
                  </a:cubicBezTo>
                  <a:cubicBezTo>
                    <a:pt x="13846" y="306"/>
                    <a:pt x="12110" y="660"/>
                    <a:pt x="10481" y="1024"/>
                  </a:cubicBezTo>
                  <a:cubicBezTo>
                    <a:pt x="8965" y="1350"/>
                    <a:pt x="7289" y="1700"/>
                    <a:pt x="5668" y="1700"/>
                  </a:cubicBezTo>
                  <a:cubicBezTo>
                    <a:pt x="3973" y="1700"/>
                    <a:pt x="2338" y="1317"/>
                    <a:pt x="1008" y="124"/>
                  </a:cubicBezTo>
                  <a:cubicBezTo>
                    <a:pt x="914" y="37"/>
                    <a:pt x="809" y="0"/>
                    <a:pt x="7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20" name="Google Shape;1320;p30"/>
            <p:cNvSpPr/>
            <p:nvPr/>
          </p:nvSpPr>
          <p:spPr>
            <a:xfrm>
              <a:off x="3898800" y="2624300"/>
              <a:ext cx="116400" cy="149350"/>
            </a:xfrm>
            <a:custGeom>
              <a:avLst/>
              <a:gdLst/>
              <a:ahLst/>
              <a:cxnLst/>
              <a:rect l="l" t="t" r="r" b="b"/>
              <a:pathLst>
                <a:path w="4656" h="5974" extrusionOk="0">
                  <a:moveTo>
                    <a:pt x="4013" y="1"/>
                  </a:moveTo>
                  <a:cubicBezTo>
                    <a:pt x="3968" y="1"/>
                    <a:pt x="3920" y="7"/>
                    <a:pt x="3869" y="21"/>
                  </a:cubicBezTo>
                  <a:lnTo>
                    <a:pt x="1768" y="688"/>
                  </a:lnTo>
                  <a:lnTo>
                    <a:pt x="767" y="989"/>
                  </a:lnTo>
                  <a:cubicBezTo>
                    <a:pt x="434" y="1055"/>
                    <a:pt x="167" y="1256"/>
                    <a:pt x="33" y="1589"/>
                  </a:cubicBezTo>
                  <a:cubicBezTo>
                    <a:pt x="0" y="1923"/>
                    <a:pt x="67" y="2256"/>
                    <a:pt x="200" y="2556"/>
                  </a:cubicBezTo>
                  <a:cubicBezTo>
                    <a:pt x="300" y="2890"/>
                    <a:pt x="400" y="3224"/>
                    <a:pt x="500" y="3557"/>
                  </a:cubicBezTo>
                  <a:cubicBezTo>
                    <a:pt x="701" y="4258"/>
                    <a:pt x="834" y="4925"/>
                    <a:pt x="934" y="5625"/>
                  </a:cubicBezTo>
                  <a:cubicBezTo>
                    <a:pt x="991" y="5824"/>
                    <a:pt x="1192" y="5974"/>
                    <a:pt x="1394" y="5974"/>
                  </a:cubicBezTo>
                  <a:cubicBezTo>
                    <a:pt x="1430" y="5974"/>
                    <a:pt x="1466" y="5969"/>
                    <a:pt x="1501" y="5959"/>
                  </a:cubicBezTo>
                  <a:cubicBezTo>
                    <a:pt x="1735" y="5859"/>
                    <a:pt x="1901" y="5625"/>
                    <a:pt x="1835" y="5358"/>
                  </a:cubicBezTo>
                  <a:cubicBezTo>
                    <a:pt x="1635" y="4191"/>
                    <a:pt x="1368" y="3057"/>
                    <a:pt x="1001" y="1923"/>
                  </a:cubicBezTo>
                  <a:cubicBezTo>
                    <a:pt x="1001" y="1913"/>
                    <a:pt x="1000" y="1902"/>
                    <a:pt x="999" y="1890"/>
                  </a:cubicBezTo>
                  <a:lnTo>
                    <a:pt x="999" y="1890"/>
                  </a:lnTo>
                  <a:cubicBezTo>
                    <a:pt x="999" y="1890"/>
                    <a:pt x="1000" y="1890"/>
                    <a:pt x="1001" y="1889"/>
                  </a:cubicBezTo>
                  <a:cubicBezTo>
                    <a:pt x="1134" y="1889"/>
                    <a:pt x="1268" y="1823"/>
                    <a:pt x="1401" y="1756"/>
                  </a:cubicBezTo>
                  <a:lnTo>
                    <a:pt x="2302" y="1489"/>
                  </a:lnTo>
                  <a:lnTo>
                    <a:pt x="4136" y="922"/>
                  </a:lnTo>
                  <a:cubicBezTo>
                    <a:pt x="4656" y="769"/>
                    <a:pt x="4504" y="1"/>
                    <a:pt x="40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5">
  <p:cSld name="CUSTOM_3_1_2_2_1">
    <p:spTree>
      <p:nvGrpSpPr>
        <p:cNvPr id="1" name="Shape 1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8" name="Google Shape;1368;p32"/>
          <p:cNvGrpSpPr/>
          <p:nvPr/>
        </p:nvGrpSpPr>
        <p:grpSpPr>
          <a:xfrm>
            <a:off x="95" y="25"/>
            <a:ext cx="9143969" cy="5143446"/>
            <a:chOff x="95" y="25"/>
            <a:chExt cx="9143969" cy="5143446"/>
          </a:xfrm>
        </p:grpSpPr>
        <p:sp>
          <p:nvSpPr>
            <p:cNvPr id="1369" name="Google Shape;1369;p32"/>
            <p:cNvSpPr/>
            <p:nvPr/>
          </p:nvSpPr>
          <p:spPr>
            <a:xfrm>
              <a:off x="95" y="484705"/>
              <a:ext cx="9143969" cy="13289"/>
            </a:xfrm>
            <a:custGeom>
              <a:avLst/>
              <a:gdLst/>
              <a:ahLst/>
              <a:cxnLst/>
              <a:rect l="l" t="t" r="r" b="b"/>
              <a:pathLst>
                <a:path w="63221" h="222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70" name="Google Shape;1370;p32"/>
            <p:cNvSpPr/>
            <p:nvPr/>
          </p:nvSpPr>
          <p:spPr>
            <a:xfrm>
              <a:off x="95" y="677226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0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71" name="Google Shape;1371;p32"/>
            <p:cNvSpPr/>
            <p:nvPr/>
          </p:nvSpPr>
          <p:spPr>
            <a:xfrm>
              <a:off x="95" y="869746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60"/>
                  </a:lnTo>
                  <a:lnTo>
                    <a:pt x="63221" y="260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72" name="Google Shape;1372;p32"/>
            <p:cNvSpPr/>
            <p:nvPr/>
          </p:nvSpPr>
          <p:spPr>
            <a:xfrm>
              <a:off x="95" y="1064542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73" name="Google Shape;1373;p32"/>
            <p:cNvSpPr/>
            <p:nvPr/>
          </p:nvSpPr>
          <p:spPr>
            <a:xfrm>
              <a:off x="95" y="1257062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1"/>
                  </a:moveTo>
                  <a:lnTo>
                    <a:pt x="1" y="223"/>
                  </a:lnTo>
                  <a:lnTo>
                    <a:pt x="63221" y="223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74" name="Google Shape;1374;p32"/>
            <p:cNvSpPr/>
            <p:nvPr/>
          </p:nvSpPr>
          <p:spPr>
            <a:xfrm>
              <a:off x="95" y="1449643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75" name="Google Shape;1375;p32"/>
            <p:cNvSpPr/>
            <p:nvPr/>
          </p:nvSpPr>
          <p:spPr>
            <a:xfrm>
              <a:off x="95" y="1642163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60"/>
                  </a:lnTo>
                  <a:lnTo>
                    <a:pt x="63221" y="260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76" name="Google Shape;1376;p32"/>
            <p:cNvSpPr/>
            <p:nvPr/>
          </p:nvSpPr>
          <p:spPr>
            <a:xfrm>
              <a:off x="95" y="1834744"/>
              <a:ext cx="9143969" cy="15504"/>
            </a:xfrm>
            <a:custGeom>
              <a:avLst/>
              <a:gdLst/>
              <a:ahLst/>
              <a:cxnLst/>
              <a:rect l="l" t="t" r="r" b="b"/>
              <a:pathLst>
                <a:path w="63221" h="259" extrusionOk="0">
                  <a:moveTo>
                    <a:pt x="1" y="0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77" name="Google Shape;1377;p32"/>
            <p:cNvSpPr/>
            <p:nvPr/>
          </p:nvSpPr>
          <p:spPr>
            <a:xfrm>
              <a:off x="95" y="2029479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1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78" name="Google Shape;1378;p32"/>
            <p:cNvSpPr/>
            <p:nvPr/>
          </p:nvSpPr>
          <p:spPr>
            <a:xfrm>
              <a:off x="95" y="2222059"/>
              <a:ext cx="9143969" cy="13289"/>
            </a:xfrm>
            <a:custGeom>
              <a:avLst/>
              <a:gdLst/>
              <a:ahLst/>
              <a:cxnLst/>
              <a:rect l="l" t="t" r="r" b="b"/>
              <a:pathLst>
                <a:path w="63221" h="222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79" name="Google Shape;1379;p32"/>
            <p:cNvSpPr/>
            <p:nvPr/>
          </p:nvSpPr>
          <p:spPr>
            <a:xfrm>
              <a:off x="95" y="2414580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0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80" name="Google Shape;1380;p32"/>
            <p:cNvSpPr/>
            <p:nvPr/>
          </p:nvSpPr>
          <p:spPr>
            <a:xfrm>
              <a:off x="95" y="2607100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60"/>
                  </a:lnTo>
                  <a:lnTo>
                    <a:pt x="63221" y="260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81" name="Google Shape;1381;p32"/>
            <p:cNvSpPr/>
            <p:nvPr/>
          </p:nvSpPr>
          <p:spPr>
            <a:xfrm>
              <a:off x="95" y="2801896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82" name="Google Shape;1382;p32"/>
            <p:cNvSpPr/>
            <p:nvPr/>
          </p:nvSpPr>
          <p:spPr>
            <a:xfrm>
              <a:off x="95" y="2994416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1"/>
                  </a:moveTo>
                  <a:lnTo>
                    <a:pt x="1" y="223"/>
                  </a:lnTo>
                  <a:lnTo>
                    <a:pt x="63221" y="223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83" name="Google Shape;1383;p32"/>
            <p:cNvSpPr/>
            <p:nvPr/>
          </p:nvSpPr>
          <p:spPr>
            <a:xfrm>
              <a:off x="95" y="3186997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84" name="Google Shape;1384;p32"/>
            <p:cNvSpPr/>
            <p:nvPr/>
          </p:nvSpPr>
          <p:spPr>
            <a:xfrm>
              <a:off x="95" y="3379517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60"/>
                  </a:lnTo>
                  <a:lnTo>
                    <a:pt x="63221" y="260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85" name="Google Shape;1385;p32"/>
            <p:cNvSpPr/>
            <p:nvPr/>
          </p:nvSpPr>
          <p:spPr>
            <a:xfrm>
              <a:off x="95" y="3572098"/>
              <a:ext cx="9143969" cy="15504"/>
            </a:xfrm>
            <a:custGeom>
              <a:avLst/>
              <a:gdLst/>
              <a:ahLst/>
              <a:cxnLst/>
              <a:rect l="l" t="t" r="r" b="b"/>
              <a:pathLst>
                <a:path w="63221" h="259" extrusionOk="0">
                  <a:moveTo>
                    <a:pt x="1" y="0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86" name="Google Shape;1386;p32"/>
            <p:cNvSpPr/>
            <p:nvPr/>
          </p:nvSpPr>
          <p:spPr>
            <a:xfrm>
              <a:off x="95" y="3764618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87" name="Google Shape;1387;p32"/>
            <p:cNvSpPr/>
            <p:nvPr/>
          </p:nvSpPr>
          <p:spPr>
            <a:xfrm>
              <a:off x="95" y="3959413"/>
              <a:ext cx="9143969" cy="13289"/>
            </a:xfrm>
            <a:custGeom>
              <a:avLst/>
              <a:gdLst/>
              <a:ahLst/>
              <a:cxnLst/>
              <a:rect l="l" t="t" r="r" b="b"/>
              <a:pathLst>
                <a:path w="63221" h="222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88" name="Google Shape;1388;p32"/>
            <p:cNvSpPr/>
            <p:nvPr/>
          </p:nvSpPr>
          <p:spPr>
            <a:xfrm>
              <a:off x="95" y="4151934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1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89" name="Google Shape;1389;p32"/>
            <p:cNvSpPr/>
            <p:nvPr/>
          </p:nvSpPr>
          <p:spPr>
            <a:xfrm>
              <a:off x="95" y="4344454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60"/>
                  </a:lnTo>
                  <a:lnTo>
                    <a:pt x="63221" y="260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90" name="Google Shape;1390;p32"/>
            <p:cNvSpPr/>
            <p:nvPr/>
          </p:nvSpPr>
          <p:spPr>
            <a:xfrm>
              <a:off x="95" y="4537035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0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91" name="Google Shape;1391;p32"/>
            <p:cNvSpPr/>
            <p:nvPr/>
          </p:nvSpPr>
          <p:spPr>
            <a:xfrm>
              <a:off x="95" y="4731770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1"/>
                  </a:moveTo>
                  <a:lnTo>
                    <a:pt x="1" y="223"/>
                  </a:lnTo>
                  <a:lnTo>
                    <a:pt x="63221" y="223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92" name="Google Shape;1392;p32"/>
            <p:cNvSpPr/>
            <p:nvPr/>
          </p:nvSpPr>
          <p:spPr>
            <a:xfrm>
              <a:off x="95" y="4924351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93" name="Google Shape;1393;p32"/>
            <p:cNvSpPr/>
            <p:nvPr/>
          </p:nvSpPr>
          <p:spPr>
            <a:xfrm>
              <a:off x="704325" y="25"/>
              <a:ext cx="17779" cy="5143446"/>
            </a:xfrm>
            <a:custGeom>
              <a:avLst/>
              <a:gdLst/>
              <a:ahLst/>
              <a:cxnLst/>
              <a:rect l="l" t="t" r="r" b="b"/>
              <a:pathLst>
                <a:path w="297" h="85921" extrusionOk="0">
                  <a:moveTo>
                    <a:pt x="1" y="0"/>
                  </a:moveTo>
                  <a:lnTo>
                    <a:pt x="1" y="85920"/>
                  </a:lnTo>
                  <a:lnTo>
                    <a:pt x="296" y="85920"/>
                  </a:lnTo>
                  <a:lnTo>
                    <a:pt x="29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394" name="Google Shape;1394;p32"/>
          <p:cNvSpPr txBox="1">
            <a:spLocks noGrp="1"/>
          </p:cNvSpPr>
          <p:nvPr>
            <p:ph type="title"/>
          </p:nvPr>
        </p:nvSpPr>
        <p:spPr>
          <a:xfrm>
            <a:off x="2781150" y="1430400"/>
            <a:ext cx="3581700" cy="609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 sz="3100" b="1">
                <a:highlight>
                  <a:schemeClr val="dk2"/>
                </a:highlight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9pPr>
          </a:lstStyle>
          <a:p/>
        </p:txBody>
      </p:sp>
      <p:sp>
        <p:nvSpPr>
          <p:cNvPr id="1395" name="Google Shape;1395;p32"/>
          <p:cNvSpPr txBox="1">
            <a:spLocks noGrp="1"/>
          </p:cNvSpPr>
          <p:nvPr>
            <p:ph type="subTitle" idx="1"/>
          </p:nvPr>
        </p:nvSpPr>
        <p:spPr>
          <a:xfrm>
            <a:off x="2781150" y="2286625"/>
            <a:ext cx="3581700" cy="21711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6" name="Google Shape;1396;p32"/>
          <p:cNvSpPr txBox="1">
            <a:spLocks noGrp="1"/>
          </p:cNvSpPr>
          <p:nvPr>
            <p:ph type="title" idx="2"/>
          </p:nvPr>
        </p:nvSpPr>
        <p:spPr>
          <a:xfrm>
            <a:off x="713225" y="539000"/>
            <a:ext cx="7717500" cy="44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9pPr>
          </a:lstStyle>
          <a:p/>
        </p:txBody>
      </p:sp>
      <p:sp>
        <p:nvSpPr>
          <p:cNvPr id="1397" name="Google Shape;1397;p32"/>
          <p:cNvSpPr/>
          <p:nvPr/>
        </p:nvSpPr>
        <p:spPr>
          <a:xfrm>
            <a:off x="8744475" y="3154725"/>
            <a:ext cx="109275" cy="114525"/>
          </a:xfrm>
          <a:custGeom>
            <a:avLst/>
            <a:gdLst/>
            <a:ahLst/>
            <a:cxnLst/>
            <a:rect l="l" t="t" r="r" b="b"/>
            <a:pathLst>
              <a:path w="4371" h="4581" extrusionOk="0">
                <a:moveTo>
                  <a:pt x="1702" y="1062"/>
                </a:moveTo>
                <a:cubicBezTo>
                  <a:pt x="1780" y="1119"/>
                  <a:pt x="1875" y="1151"/>
                  <a:pt x="1969" y="1151"/>
                </a:cubicBezTo>
                <a:lnTo>
                  <a:pt x="2002" y="1151"/>
                </a:lnTo>
                <a:lnTo>
                  <a:pt x="2102" y="1185"/>
                </a:lnTo>
                <a:cubicBezTo>
                  <a:pt x="2169" y="1185"/>
                  <a:pt x="2236" y="1218"/>
                  <a:pt x="2336" y="1218"/>
                </a:cubicBezTo>
                <a:cubicBezTo>
                  <a:pt x="2436" y="1285"/>
                  <a:pt x="2569" y="1352"/>
                  <a:pt x="2670" y="1418"/>
                </a:cubicBezTo>
                <a:cubicBezTo>
                  <a:pt x="2770" y="1485"/>
                  <a:pt x="2870" y="1552"/>
                  <a:pt x="2936" y="1652"/>
                </a:cubicBezTo>
                <a:cubicBezTo>
                  <a:pt x="3003" y="1752"/>
                  <a:pt x="3070" y="1852"/>
                  <a:pt x="3137" y="1952"/>
                </a:cubicBezTo>
                <a:cubicBezTo>
                  <a:pt x="3170" y="1985"/>
                  <a:pt x="3170" y="2052"/>
                  <a:pt x="3203" y="2085"/>
                </a:cubicBezTo>
                <a:cubicBezTo>
                  <a:pt x="3203" y="2152"/>
                  <a:pt x="3237" y="2219"/>
                  <a:pt x="3237" y="2286"/>
                </a:cubicBezTo>
                <a:lnTo>
                  <a:pt x="3237" y="2319"/>
                </a:lnTo>
                <a:cubicBezTo>
                  <a:pt x="3237" y="2352"/>
                  <a:pt x="3237" y="2386"/>
                  <a:pt x="3237" y="2419"/>
                </a:cubicBezTo>
                <a:cubicBezTo>
                  <a:pt x="3237" y="2519"/>
                  <a:pt x="3237" y="2586"/>
                  <a:pt x="3237" y="2686"/>
                </a:cubicBezTo>
                <a:cubicBezTo>
                  <a:pt x="3237" y="2675"/>
                  <a:pt x="3236" y="2670"/>
                  <a:pt x="3234" y="2670"/>
                </a:cubicBezTo>
                <a:cubicBezTo>
                  <a:pt x="3227" y="2670"/>
                  <a:pt x="3203" y="2791"/>
                  <a:pt x="3203" y="2819"/>
                </a:cubicBezTo>
                <a:cubicBezTo>
                  <a:pt x="3203" y="2886"/>
                  <a:pt x="3170" y="2953"/>
                  <a:pt x="3137" y="2986"/>
                </a:cubicBezTo>
                <a:cubicBezTo>
                  <a:pt x="3146" y="2976"/>
                  <a:pt x="3150" y="2972"/>
                  <a:pt x="3151" y="2972"/>
                </a:cubicBezTo>
                <a:lnTo>
                  <a:pt x="3151" y="2972"/>
                </a:lnTo>
                <a:cubicBezTo>
                  <a:pt x="3153" y="2972"/>
                  <a:pt x="3137" y="2996"/>
                  <a:pt x="3137" y="3019"/>
                </a:cubicBezTo>
                <a:lnTo>
                  <a:pt x="3103" y="3119"/>
                </a:lnTo>
                <a:cubicBezTo>
                  <a:pt x="3070" y="3186"/>
                  <a:pt x="3036" y="3220"/>
                  <a:pt x="3003" y="3253"/>
                </a:cubicBezTo>
                <a:cubicBezTo>
                  <a:pt x="2936" y="3320"/>
                  <a:pt x="2903" y="3353"/>
                  <a:pt x="2836" y="3386"/>
                </a:cubicBezTo>
                <a:lnTo>
                  <a:pt x="2770" y="3453"/>
                </a:lnTo>
                <a:lnTo>
                  <a:pt x="2670" y="3520"/>
                </a:lnTo>
                <a:cubicBezTo>
                  <a:pt x="2603" y="3520"/>
                  <a:pt x="2536" y="3553"/>
                  <a:pt x="2469" y="3553"/>
                </a:cubicBezTo>
                <a:cubicBezTo>
                  <a:pt x="2469" y="3553"/>
                  <a:pt x="2395" y="3568"/>
                  <a:pt x="2366" y="3568"/>
                </a:cubicBezTo>
                <a:cubicBezTo>
                  <a:pt x="2351" y="3568"/>
                  <a:pt x="2347" y="3564"/>
                  <a:pt x="2369" y="3553"/>
                </a:cubicBezTo>
                <a:lnTo>
                  <a:pt x="2303" y="3553"/>
                </a:lnTo>
                <a:cubicBezTo>
                  <a:pt x="2286" y="3570"/>
                  <a:pt x="2261" y="3578"/>
                  <a:pt x="2232" y="3578"/>
                </a:cubicBezTo>
                <a:cubicBezTo>
                  <a:pt x="2203" y="3578"/>
                  <a:pt x="2169" y="3570"/>
                  <a:pt x="2136" y="3553"/>
                </a:cubicBezTo>
                <a:lnTo>
                  <a:pt x="2002" y="3553"/>
                </a:lnTo>
                <a:lnTo>
                  <a:pt x="1902" y="3520"/>
                </a:lnTo>
                <a:lnTo>
                  <a:pt x="1869" y="3520"/>
                </a:lnTo>
                <a:cubicBezTo>
                  <a:pt x="1369" y="3253"/>
                  <a:pt x="1068" y="2753"/>
                  <a:pt x="1068" y="2185"/>
                </a:cubicBezTo>
                <a:cubicBezTo>
                  <a:pt x="1068" y="1885"/>
                  <a:pt x="1168" y="1618"/>
                  <a:pt x="1335" y="1385"/>
                </a:cubicBezTo>
                <a:cubicBezTo>
                  <a:pt x="1437" y="1262"/>
                  <a:pt x="1565" y="1152"/>
                  <a:pt x="1702" y="1062"/>
                </a:cubicBezTo>
                <a:close/>
                <a:moveTo>
                  <a:pt x="1857" y="0"/>
                </a:moveTo>
                <a:cubicBezTo>
                  <a:pt x="1817" y="0"/>
                  <a:pt x="1776" y="6"/>
                  <a:pt x="1736" y="17"/>
                </a:cubicBezTo>
                <a:cubicBezTo>
                  <a:pt x="902" y="284"/>
                  <a:pt x="301" y="985"/>
                  <a:pt x="168" y="1852"/>
                </a:cubicBezTo>
                <a:cubicBezTo>
                  <a:pt x="1" y="2753"/>
                  <a:pt x="368" y="3687"/>
                  <a:pt x="1102" y="4254"/>
                </a:cubicBezTo>
                <a:cubicBezTo>
                  <a:pt x="1429" y="4472"/>
                  <a:pt x="1814" y="4581"/>
                  <a:pt x="2199" y="4581"/>
                </a:cubicBezTo>
                <a:cubicBezTo>
                  <a:pt x="2640" y="4581"/>
                  <a:pt x="3081" y="4438"/>
                  <a:pt x="3437" y="4154"/>
                </a:cubicBezTo>
                <a:cubicBezTo>
                  <a:pt x="4104" y="3620"/>
                  <a:pt x="4371" y="2719"/>
                  <a:pt x="4104" y="1885"/>
                </a:cubicBezTo>
                <a:cubicBezTo>
                  <a:pt x="3834" y="1046"/>
                  <a:pt x="3133" y="422"/>
                  <a:pt x="2268" y="256"/>
                </a:cubicBezTo>
                <a:lnTo>
                  <a:pt x="2268" y="256"/>
                </a:lnTo>
                <a:cubicBezTo>
                  <a:pt x="2188" y="93"/>
                  <a:pt x="2024" y="0"/>
                  <a:pt x="1857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398" name="Google Shape;1398;p32"/>
          <p:cNvSpPr/>
          <p:nvPr/>
        </p:nvSpPr>
        <p:spPr>
          <a:xfrm>
            <a:off x="1771375" y="4818363"/>
            <a:ext cx="85075" cy="80575"/>
          </a:xfrm>
          <a:custGeom>
            <a:avLst/>
            <a:gdLst/>
            <a:ahLst/>
            <a:cxnLst/>
            <a:rect l="l" t="t" r="r" b="b"/>
            <a:pathLst>
              <a:path w="3403" h="3223" extrusionOk="0">
                <a:moveTo>
                  <a:pt x="1950" y="1056"/>
                </a:moveTo>
                <a:cubicBezTo>
                  <a:pt x="1943" y="1056"/>
                  <a:pt x="1980" y="1071"/>
                  <a:pt x="2002" y="1071"/>
                </a:cubicBezTo>
                <a:cubicBezTo>
                  <a:pt x="1969" y="1060"/>
                  <a:pt x="1954" y="1056"/>
                  <a:pt x="1950" y="1056"/>
                </a:cubicBezTo>
                <a:close/>
                <a:moveTo>
                  <a:pt x="2178" y="2152"/>
                </a:moveTo>
                <a:cubicBezTo>
                  <a:pt x="2170" y="2158"/>
                  <a:pt x="2157" y="2168"/>
                  <a:pt x="2152" y="2174"/>
                </a:cubicBezTo>
                <a:lnTo>
                  <a:pt x="2152" y="2174"/>
                </a:lnTo>
                <a:cubicBezTo>
                  <a:pt x="2158" y="2172"/>
                  <a:pt x="2164" y="2172"/>
                  <a:pt x="2169" y="2172"/>
                </a:cubicBezTo>
                <a:lnTo>
                  <a:pt x="2178" y="2152"/>
                </a:lnTo>
                <a:close/>
                <a:moveTo>
                  <a:pt x="1450" y="2175"/>
                </a:moveTo>
                <a:lnTo>
                  <a:pt x="1450" y="2175"/>
                </a:lnTo>
                <a:cubicBezTo>
                  <a:pt x="1453" y="2175"/>
                  <a:pt x="1468" y="2183"/>
                  <a:pt x="1502" y="2205"/>
                </a:cubicBezTo>
                <a:cubicBezTo>
                  <a:pt x="1479" y="2205"/>
                  <a:pt x="1442" y="2175"/>
                  <a:pt x="1450" y="2175"/>
                </a:cubicBezTo>
                <a:close/>
                <a:moveTo>
                  <a:pt x="1635" y="971"/>
                </a:moveTo>
                <a:cubicBezTo>
                  <a:pt x="1702" y="971"/>
                  <a:pt x="1735" y="971"/>
                  <a:pt x="1802" y="1004"/>
                </a:cubicBezTo>
                <a:lnTo>
                  <a:pt x="1969" y="1038"/>
                </a:lnTo>
                <a:lnTo>
                  <a:pt x="2002" y="1071"/>
                </a:lnTo>
                <a:cubicBezTo>
                  <a:pt x="2069" y="1104"/>
                  <a:pt x="2102" y="1104"/>
                  <a:pt x="2135" y="1138"/>
                </a:cubicBezTo>
                <a:lnTo>
                  <a:pt x="2180" y="1160"/>
                </a:lnTo>
                <a:lnTo>
                  <a:pt x="2202" y="1204"/>
                </a:lnTo>
                <a:lnTo>
                  <a:pt x="2302" y="1304"/>
                </a:lnTo>
                <a:cubicBezTo>
                  <a:pt x="2302" y="1304"/>
                  <a:pt x="2283" y="1248"/>
                  <a:pt x="2288" y="1248"/>
                </a:cubicBezTo>
                <a:lnTo>
                  <a:pt x="2288" y="1248"/>
                </a:lnTo>
                <a:cubicBezTo>
                  <a:pt x="2290" y="1248"/>
                  <a:pt x="2294" y="1254"/>
                  <a:pt x="2302" y="1271"/>
                </a:cubicBezTo>
                <a:cubicBezTo>
                  <a:pt x="2302" y="1304"/>
                  <a:pt x="2336" y="1304"/>
                  <a:pt x="2336" y="1338"/>
                </a:cubicBezTo>
                <a:cubicBezTo>
                  <a:pt x="2336" y="1371"/>
                  <a:pt x="2336" y="1404"/>
                  <a:pt x="2369" y="1404"/>
                </a:cubicBezTo>
                <a:cubicBezTo>
                  <a:pt x="2373" y="1408"/>
                  <a:pt x="2375" y="1410"/>
                  <a:pt x="2377" y="1410"/>
                </a:cubicBezTo>
                <a:cubicBezTo>
                  <a:pt x="2386" y="1410"/>
                  <a:pt x="2359" y="1352"/>
                  <a:pt x="2359" y="1352"/>
                </a:cubicBezTo>
                <a:lnTo>
                  <a:pt x="2359" y="1352"/>
                </a:lnTo>
                <a:cubicBezTo>
                  <a:pt x="2359" y="1352"/>
                  <a:pt x="2362" y="1357"/>
                  <a:pt x="2369" y="1371"/>
                </a:cubicBezTo>
                <a:cubicBezTo>
                  <a:pt x="2402" y="1471"/>
                  <a:pt x="2402" y="1471"/>
                  <a:pt x="2402" y="1538"/>
                </a:cubicBezTo>
                <a:cubicBezTo>
                  <a:pt x="2402" y="1546"/>
                  <a:pt x="2402" y="1555"/>
                  <a:pt x="2402" y="1571"/>
                </a:cubicBezTo>
                <a:lnTo>
                  <a:pt x="2402" y="1705"/>
                </a:lnTo>
                <a:lnTo>
                  <a:pt x="2402" y="1771"/>
                </a:lnTo>
                <a:cubicBezTo>
                  <a:pt x="2402" y="1805"/>
                  <a:pt x="2369" y="1871"/>
                  <a:pt x="2369" y="1905"/>
                </a:cubicBezTo>
                <a:lnTo>
                  <a:pt x="2336" y="1972"/>
                </a:lnTo>
                <a:cubicBezTo>
                  <a:pt x="2336" y="2005"/>
                  <a:pt x="2269" y="2038"/>
                  <a:pt x="2269" y="2072"/>
                </a:cubicBezTo>
                <a:lnTo>
                  <a:pt x="2202" y="2105"/>
                </a:lnTo>
                <a:lnTo>
                  <a:pt x="2178" y="2152"/>
                </a:lnTo>
                <a:lnTo>
                  <a:pt x="2178" y="2152"/>
                </a:lnTo>
                <a:cubicBezTo>
                  <a:pt x="2182" y="2150"/>
                  <a:pt x="2186" y="2148"/>
                  <a:pt x="2187" y="2148"/>
                </a:cubicBezTo>
                <a:lnTo>
                  <a:pt x="2187" y="2148"/>
                </a:lnTo>
                <a:cubicBezTo>
                  <a:pt x="2190" y="2148"/>
                  <a:pt x="2186" y="2154"/>
                  <a:pt x="2169" y="2172"/>
                </a:cubicBezTo>
                <a:cubicBezTo>
                  <a:pt x="2159" y="2177"/>
                  <a:pt x="2153" y="2179"/>
                  <a:pt x="2151" y="2179"/>
                </a:cubicBezTo>
                <a:cubicBezTo>
                  <a:pt x="2149" y="2179"/>
                  <a:pt x="2149" y="2177"/>
                  <a:pt x="2152" y="2174"/>
                </a:cubicBezTo>
                <a:lnTo>
                  <a:pt x="2152" y="2174"/>
                </a:lnTo>
                <a:cubicBezTo>
                  <a:pt x="2116" y="2182"/>
                  <a:pt x="2064" y="2210"/>
                  <a:pt x="2035" y="2238"/>
                </a:cubicBezTo>
                <a:lnTo>
                  <a:pt x="1702" y="2238"/>
                </a:lnTo>
                <a:lnTo>
                  <a:pt x="1568" y="2205"/>
                </a:lnTo>
                <a:lnTo>
                  <a:pt x="1502" y="2205"/>
                </a:lnTo>
                <a:cubicBezTo>
                  <a:pt x="1468" y="2172"/>
                  <a:pt x="1402" y="2138"/>
                  <a:pt x="1368" y="2105"/>
                </a:cubicBezTo>
                <a:lnTo>
                  <a:pt x="1301" y="2072"/>
                </a:lnTo>
                <a:lnTo>
                  <a:pt x="1301" y="2072"/>
                </a:lnTo>
                <a:cubicBezTo>
                  <a:pt x="1301" y="2072"/>
                  <a:pt x="1301" y="2072"/>
                  <a:pt x="1301" y="2072"/>
                </a:cubicBezTo>
                <a:cubicBezTo>
                  <a:pt x="1268" y="2038"/>
                  <a:pt x="1235" y="2005"/>
                  <a:pt x="1201" y="1972"/>
                </a:cubicBezTo>
                <a:lnTo>
                  <a:pt x="1201" y="1938"/>
                </a:lnTo>
                <a:lnTo>
                  <a:pt x="1135" y="1805"/>
                </a:lnTo>
                <a:cubicBezTo>
                  <a:pt x="1101" y="1771"/>
                  <a:pt x="1101" y="1738"/>
                  <a:pt x="1068" y="1705"/>
                </a:cubicBezTo>
                <a:lnTo>
                  <a:pt x="1068" y="1638"/>
                </a:lnTo>
                <a:cubicBezTo>
                  <a:pt x="1068" y="1571"/>
                  <a:pt x="1068" y="1505"/>
                  <a:pt x="1068" y="1438"/>
                </a:cubicBezTo>
                <a:cubicBezTo>
                  <a:pt x="1101" y="1404"/>
                  <a:pt x="1101" y="1371"/>
                  <a:pt x="1068" y="1371"/>
                </a:cubicBezTo>
                <a:cubicBezTo>
                  <a:pt x="1068" y="1304"/>
                  <a:pt x="1101" y="1238"/>
                  <a:pt x="1135" y="1171"/>
                </a:cubicBezTo>
                <a:cubicBezTo>
                  <a:pt x="1135" y="1171"/>
                  <a:pt x="1135" y="1138"/>
                  <a:pt x="1168" y="1138"/>
                </a:cubicBezTo>
                <a:cubicBezTo>
                  <a:pt x="1168" y="1118"/>
                  <a:pt x="1168" y="1104"/>
                  <a:pt x="1168" y="1104"/>
                </a:cubicBezTo>
                <a:cubicBezTo>
                  <a:pt x="1201" y="1038"/>
                  <a:pt x="1235" y="1004"/>
                  <a:pt x="1268" y="971"/>
                </a:cubicBezTo>
                <a:close/>
                <a:moveTo>
                  <a:pt x="2084" y="2229"/>
                </a:moveTo>
                <a:cubicBezTo>
                  <a:pt x="2086" y="2229"/>
                  <a:pt x="2083" y="2231"/>
                  <a:pt x="2069" y="2238"/>
                </a:cubicBezTo>
                <a:lnTo>
                  <a:pt x="2052" y="2238"/>
                </a:lnTo>
                <a:cubicBezTo>
                  <a:pt x="2066" y="2234"/>
                  <a:pt x="2081" y="2229"/>
                  <a:pt x="2084" y="2229"/>
                </a:cubicBezTo>
                <a:close/>
                <a:moveTo>
                  <a:pt x="1340" y="1"/>
                </a:moveTo>
                <a:cubicBezTo>
                  <a:pt x="1305" y="1"/>
                  <a:pt x="1270" y="2"/>
                  <a:pt x="1235" y="3"/>
                </a:cubicBezTo>
                <a:cubicBezTo>
                  <a:pt x="1153" y="3"/>
                  <a:pt x="1077" y="26"/>
                  <a:pt x="1011" y="63"/>
                </a:cubicBezTo>
                <a:lnTo>
                  <a:pt x="1011" y="63"/>
                </a:lnTo>
                <a:cubicBezTo>
                  <a:pt x="1007" y="63"/>
                  <a:pt x="1003" y="63"/>
                  <a:pt x="999" y="63"/>
                </a:cubicBezTo>
                <a:cubicBezTo>
                  <a:pt x="890" y="63"/>
                  <a:pt x="774" y="104"/>
                  <a:pt x="668" y="204"/>
                </a:cubicBezTo>
                <a:lnTo>
                  <a:pt x="601" y="237"/>
                </a:lnTo>
                <a:cubicBezTo>
                  <a:pt x="167" y="704"/>
                  <a:pt x="1" y="1371"/>
                  <a:pt x="167" y="2005"/>
                </a:cubicBezTo>
                <a:cubicBezTo>
                  <a:pt x="376" y="2736"/>
                  <a:pt x="1056" y="3222"/>
                  <a:pt x="1790" y="3222"/>
                </a:cubicBezTo>
                <a:cubicBezTo>
                  <a:pt x="1993" y="3222"/>
                  <a:pt x="2200" y="3185"/>
                  <a:pt x="2402" y="3106"/>
                </a:cubicBezTo>
                <a:cubicBezTo>
                  <a:pt x="2669" y="2972"/>
                  <a:pt x="2936" y="2772"/>
                  <a:pt x="3103" y="2505"/>
                </a:cubicBezTo>
                <a:cubicBezTo>
                  <a:pt x="3403" y="1972"/>
                  <a:pt x="3403" y="1338"/>
                  <a:pt x="3103" y="837"/>
                </a:cubicBezTo>
                <a:cubicBezTo>
                  <a:pt x="2659" y="299"/>
                  <a:pt x="2005" y="1"/>
                  <a:pt x="134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399" name="Google Shape;1399;p32"/>
          <p:cNvSpPr/>
          <p:nvPr/>
        </p:nvSpPr>
        <p:spPr>
          <a:xfrm>
            <a:off x="1770113" y="492663"/>
            <a:ext cx="87600" cy="85725"/>
          </a:xfrm>
          <a:custGeom>
            <a:avLst/>
            <a:gdLst/>
            <a:ahLst/>
            <a:cxnLst/>
            <a:rect l="l" t="t" r="r" b="b"/>
            <a:pathLst>
              <a:path w="3504" h="3429" extrusionOk="0">
                <a:moveTo>
                  <a:pt x="1306" y="1043"/>
                </a:moveTo>
                <a:cubicBezTo>
                  <a:pt x="1302" y="1043"/>
                  <a:pt x="1285" y="1051"/>
                  <a:pt x="1268" y="1068"/>
                </a:cubicBezTo>
                <a:cubicBezTo>
                  <a:pt x="1302" y="1051"/>
                  <a:pt x="1310" y="1043"/>
                  <a:pt x="1306" y="1043"/>
                </a:cubicBezTo>
                <a:close/>
                <a:moveTo>
                  <a:pt x="1049" y="1498"/>
                </a:moveTo>
                <a:cubicBezTo>
                  <a:pt x="1048" y="1498"/>
                  <a:pt x="1043" y="1508"/>
                  <a:pt x="1039" y="1525"/>
                </a:cubicBezTo>
                <a:lnTo>
                  <a:pt x="1039" y="1525"/>
                </a:lnTo>
                <a:cubicBezTo>
                  <a:pt x="1048" y="1506"/>
                  <a:pt x="1050" y="1498"/>
                  <a:pt x="1049" y="1498"/>
                </a:cubicBezTo>
                <a:close/>
                <a:moveTo>
                  <a:pt x="2278" y="2426"/>
                </a:moveTo>
                <a:lnTo>
                  <a:pt x="2278" y="2426"/>
                </a:lnTo>
                <a:cubicBezTo>
                  <a:pt x="2263" y="2428"/>
                  <a:pt x="2252" y="2445"/>
                  <a:pt x="2256" y="2445"/>
                </a:cubicBezTo>
                <a:cubicBezTo>
                  <a:pt x="2258" y="2445"/>
                  <a:pt x="2262" y="2442"/>
                  <a:pt x="2269" y="2435"/>
                </a:cubicBezTo>
                <a:lnTo>
                  <a:pt x="2278" y="2426"/>
                </a:lnTo>
                <a:close/>
                <a:moveTo>
                  <a:pt x="1458" y="943"/>
                </a:moveTo>
                <a:lnTo>
                  <a:pt x="1458" y="943"/>
                </a:lnTo>
                <a:cubicBezTo>
                  <a:pt x="1551" y="978"/>
                  <a:pt x="1643" y="1040"/>
                  <a:pt x="1735" y="1101"/>
                </a:cubicBezTo>
                <a:lnTo>
                  <a:pt x="1869" y="1201"/>
                </a:lnTo>
                <a:lnTo>
                  <a:pt x="1935" y="1234"/>
                </a:lnTo>
                <a:cubicBezTo>
                  <a:pt x="1935" y="1234"/>
                  <a:pt x="1995" y="1264"/>
                  <a:pt x="2004" y="1264"/>
                </a:cubicBezTo>
                <a:cubicBezTo>
                  <a:pt x="2009" y="1264"/>
                  <a:pt x="2002" y="1257"/>
                  <a:pt x="1969" y="1235"/>
                </a:cubicBezTo>
                <a:lnTo>
                  <a:pt x="1969" y="1235"/>
                </a:lnTo>
                <a:cubicBezTo>
                  <a:pt x="2069" y="1302"/>
                  <a:pt x="2136" y="1368"/>
                  <a:pt x="2202" y="1468"/>
                </a:cubicBezTo>
                <a:lnTo>
                  <a:pt x="2236" y="1501"/>
                </a:lnTo>
                <a:cubicBezTo>
                  <a:pt x="2227" y="1485"/>
                  <a:pt x="2225" y="1478"/>
                  <a:pt x="2227" y="1478"/>
                </a:cubicBezTo>
                <a:lnTo>
                  <a:pt x="2227" y="1478"/>
                </a:lnTo>
                <a:cubicBezTo>
                  <a:pt x="2231" y="1478"/>
                  <a:pt x="2269" y="1535"/>
                  <a:pt x="2269" y="1535"/>
                </a:cubicBezTo>
                <a:cubicBezTo>
                  <a:pt x="2302" y="1568"/>
                  <a:pt x="2336" y="1635"/>
                  <a:pt x="2369" y="1702"/>
                </a:cubicBezTo>
                <a:cubicBezTo>
                  <a:pt x="2369" y="1702"/>
                  <a:pt x="2402" y="1735"/>
                  <a:pt x="2402" y="1768"/>
                </a:cubicBezTo>
                <a:lnTo>
                  <a:pt x="2436" y="1902"/>
                </a:lnTo>
                <a:cubicBezTo>
                  <a:pt x="2436" y="1912"/>
                  <a:pt x="2436" y="1923"/>
                  <a:pt x="2436" y="1935"/>
                </a:cubicBezTo>
                <a:cubicBezTo>
                  <a:pt x="2436" y="2002"/>
                  <a:pt x="2436" y="2035"/>
                  <a:pt x="2436" y="2102"/>
                </a:cubicBezTo>
                <a:cubicBezTo>
                  <a:pt x="2436" y="2121"/>
                  <a:pt x="2436" y="2135"/>
                  <a:pt x="2436" y="2135"/>
                </a:cubicBezTo>
                <a:lnTo>
                  <a:pt x="2413" y="2227"/>
                </a:lnTo>
                <a:lnTo>
                  <a:pt x="2413" y="2227"/>
                </a:lnTo>
                <a:cubicBezTo>
                  <a:pt x="2410" y="2228"/>
                  <a:pt x="2407" y="2230"/>
                  <a:pt x="2402" y="2235"/>
                </a:cubicBezTo>
                <a:cubicBezTo>
                  <a:pt x="2402" y="2269"/>
                  <a:pt x="2369" y="2302"/>
                  <a:pt x="2369" y="2302"/>
                </a:cubicBezTo>
                <a:cubicBezTo>
                  <a:pt x="2336" y="2335"/>
                  <a:pt x="2336" y="2369"/>
                  <a:pt x="2336" y="2369"/>
                </a:cubicBezTo>
                <a:lnTo>
                  <a:pt x="2278" y="2426"/>
                </a:lnTo>
                <a:lnTo>
                  <a:pt x="2278" y="2426"/>
                </a:lnTo>
                <a:cubicBezTo>
                  <a:pt x="2279" y="2426"/>
                  <a:pt x="2281" y="2426"/>
                  <a:pt x="2282" y="2426"/>
                </a:cubicBezTo>
                <a:cubicBezTo>
                  <a:pt x="2288" y="2426"/>
                  <a:pt x="2295" y="2428"/>
                  <a:pt x="2302" y="2435"/>
                </a:cubicBezTo>
                <a:lnTo>
                  <a:pt x="2197" y="2488"/>
                </a:lnTo>
                <a:lnTo>
                  <a:pt x="2197" y="2488"/>
                </a:lnTo>
                <a:cubicBezTo>
                  <a:pt x="2177" y="2490"/>
                  <a:pt x="2122" y="2502"/>
                  <a:pt x="2102" y="2502"/>
                </a:cubicBezTo>
                <a:lnTo>
                  <a:pt x="1902" y="2502"/>
                </a:lnTo>
                <a:cubicBezTo>
                  <a:pt x="1835" y="2502"/>
                  <a:pt x="1769" y="2469"/>
                  <a:pt x="1735" y="2435"/>
                </a:cubicBezTo>
                <a:lnTo>
                  <a:pt x="1668" y="2435"/>
                </a:lnTo>
                <a:lnTo>
                  <a:pt x="1502" y="2335"/>
                </a:lnTo>
                <a:lnTo>
                  <a:pt x="1402" y="2269"/>
                </a:lnTo>
                <a:cubicBezTo>
                  <a:pt x="1402" y="2269"/>
                  <a:pt x="1302" y="2202"/>
                  <a:pt x="1302" y="2169"/>
                </a:cubicBezTo>
                <a:lnTo>
                  <a:pt x="1201" y="2102"/>
                </a:lnTo>
                <a:cubicBezTo>
                  <a:pt x="1168" y="2068"/>
                  <a:pt x="1168" y="2035"/>
                  <a:pt x="1135" y="2002"/>
                </a:cubicBezTo>
                <a:cubicBezTo>
                  <a:pt x="1101" y="1968"/>
                  <a:pt x="1068" y="1902"/>
                  <a:pt x="1068" y="1868"/>
                </a:cubicBezTo>
                <a:lnTo>
                  <a:pt x="1068" y="1768"/>
                </a:lnTo>
                <a:cubicBezTo>
                  <a:pt x="1068" y="1768"/>
                  <a:pt x="1068" y="1735"/>
                  <a:pt x="1035" y="1702"/>
                </a:cubicBezTo>
                <a:lnTo>
                  <a:pt x="1035" y="1568"/>
                </a:lnTo>
                <a:cubicBezTo>
                  <a:pt x="1035" y="1551"/>
                  <a:pt x="1037" y="1536"/>
                  <a:pt x="1039" y="1525"/>
                </a:cubicBezTo>
                <a:lnTo>
                  <a:pt x="1039" y="1525"/>
                </a:lnTo>
                <a:cubicBezTo>
                  <a:pt x="1038" y="1528"/>
                  <a:pt x="1036" y="1531"/>
                  <a:pt x="1035" y="1535"/>
                </a:cubicBezTo>
                <a:cubicBezTo>
                  <a:pt x="1035" y="1514"/>
                  <a:pt x="1035" y="1484"/>
                  <a:pt x="1035" y="1468"/>
                </a:cubicBezTo>
                <a:cubicBezTo>
                  <a:pt x="1035" y="1435"/>
                  <a:pt x="1035" y="1435"/>
                  <a:pt x="1035" y="1401"/>
                </a:cubicBezTo>
                <a:lnTo>
                  <a:pt x="1035" y="1368"/>
                </a:lnTo>
                <a:cubicBezTo>
                  <a:pt x="1035" y="1335"/>
                  <a:pt x="1101" y="1268"/>
                  <a:pt x="1135" y="1234"/>
                </a:cubicBezTo>
                <a:cubicBezTo>
                  <a:pt x="1135" y="1201"/>
                  <a:pt x="1135" y="1201"/>
                  <a:pt x="1168" y="1168"/>
                </a:cubicBezTo>
                <a:lnTo>
                  <a:pt x="1201" y="1168"/>
                </a:lnTo>
                <a:lnTo>
                  <a:pt x="1268" y="1068"/>
                </a:lnTo>
                <a:cubicBezTo>
                  <a:pt x="1268" y="1034"/>
                  <a:pt x="1368" y="1001"/>
                  <a:pt x="1402" y="968"/>
                </a:cubicBezTo>
                <a:lnTo>
                  <a:pt x="1368" y="968"/>
                </a:lnTo>
                <a:cubicBezTo>
                  <a:pt x="1368" y="968"/>
                  <a:pt x="1423" y="968"/>
                  <a:pt x="1458" y="943"/>
                </a:cubicBezTo>
                <a:close/>
                <a:moveTo>
                  <a:pt x="1568" y="0"/>
                </a:moveTo>
                <a:lnTo>
                  <a:pt x="1568" y="67"/>
                </a:lnTo>
                <a:cubicBezTo>
                  <a:pt x="868" y="100"/>
                  <a:pt x="301" y="567"/>
                  <a:pt x="134" y="1201"/>
                </a:cubicBezTo>
                <a:cubicBezTo>
                  <a:pt x="1" y="1835"/>
                  <a:pt x="201" y="2502"/>
                  <a:pt x="734" y="2936"/>
                </a:cubicBezTo>
                <a:cubicBezTo>
                  <a:pt x="1078" y="3258"/>
                  <a:pt x="1519" y="3428"/>
                  <a:pt x="1967" y="3428"/>
                </a:cubicBezTo>
                <a:cubicBezTo>
                  <a:pt x="2215" y="3428"/>
                  <a:pt x="2465" y="3376"/>
                  <a:pt x="2703" y="3269"/>
                </a:cubicBezTo>
                <a:cubicBezTo>
                  <a:pt x="3270" y="2902"/>
                  <a:pt x="3503" y="2235"/>
                  <a:pt x="3336" y="1601"/>
                </a:cubicBezTo>
                <a:cubicBezTo>
                  <a:pt x="3103" y="934"/>
                  <a:pt x="2569" y="367"/>
                  <a:pt x="1902" y="134"/>
                </a:cubicBezTo>
                <a:cubicBezTo>
                  <a:pt x="1878" y="122"/>
                  <a:pt x="1855" y="112"/>
                  <a:pt x="1832" y="104"/>
                </a:cubicBezTo>
                <a:lnTo>
                  <a:pt x="1832" y="104"/>
                </a:lnTo>
                <a:cubicBezTo>
                  <a:pt x="1756" y="40"/>
                  <a:pt x="1665" y="0"/>
                  <a:pt x="156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400" name="Google Shape;1400;p32"/>
          <p:cNvSpPr/>
          <p:nvPr/>
        </p:nvSpPr>
        <p:spPr>
          <a:xfrm>
            <a:off x="250238" y="3763063"/>
            <a:ext cx="70900" cy="70825"/>
          </a:xfrm>
          <a:custGeom>
            <a:avLst/>
            <a:gdLst/>
            <a:ahLst/>
            <a:cxnLst/>
            <a:rect l="l" t="t" r="r" b="b"/>
            <a:pathLst>
              <a:path w="2836" h="2833" extrusionOk="0">
                <a:moveTo>
                  <a:pt x="958" y="1016"/>
                </a:moveTo>
                <a:cubicBezTo>
                  <a:pt x="951" y="1028"/>
                  <a:pt x="943" y="1033"/>
                  <a:pt x="939" y="1033"/>
                </a:cubicBezTo>
                <a:cubicBezTo>
                  <a:pt x="936" y="1033"/>
                  <a:pt x="939" y="1027"/>
                  <a:pt x="958" y="1016"/>
                </a:cubicBezTo>
                <a:close/>
                <a:moveTo>
                  <a:pt x="1201" y="1126"/>
                </a:moveTo>
                <a:cubicBezTo>
                  <a:pt x="1201" y="1126"/>
                  <a:pt x="1200" y="1138"/>
                  <a:pt x="1197" y="1153"/>
                </a:cubicBezTo>
                <a:lnTo>
                  <a:pt x="1197" y="1153"/>
                </a:lnTo>
                <a:cubicBezTo>
                  <a:pt x="1198" y="1150"/>
                  <a:pt x="1200" y="1147"/>
                  <a:pt x="1201" y="1144"/>
                </a:cubicBezTo>
                <a:cubicBezTo>
                  <a:pt x="1201" y="1131"/>
                  <a:pt x="1201" y="1126"/>
                  <a:pt x="1201" y="1126"/>
                </a:cubicBezTo>
                <a:close/>
                <a:moveTo>
                  <a:pt x="1197" y="1153"/>
                </a:moveTo>
                <a:cubicBezTo>
                  <a:pt x="1187" y="1174"/>
                  <a:pt x="1181" y="1191"/>
                  <a:pt x="1176" y="1208"/>
                </a:cubicBezTo>
                <a:lnTo>
                  <a:pt x="1176" y="1208"/>
                </a:lnTo>
                <a:cubicBezTo>
                  <a:pt x="1188" y="1199"/>
                  <a:pt x="1194" y="1173"/>
                  <a:pt x="1197" y="1153"/>
                </a:cubicBezTo>
                <a:close/>
                <a:moveTo>
                  <a:pt x="1826" y="1273"/>
                </a:moveTo>
                <a:cubicBezTo>
                  <a:pt x="1828" y="1291"/>
                  <a:pt x="1839" y="1306"/>
                  <a:pt x="1843" y="1306"/>
                </a:cubicBezTo>
                <a:cubicBezTo>
                  <a:pt x="1846" y="1306"/>
                  <a:pt x="1845" y="1299"/>
                  <a:pt x="1835" y="1278"/>
                </a:cubicBezTo>
                <a:lnTo>
                  <a:pt x="1826" y="1273"/>
                </a:lnTo>
                <a:close/>
                <a:moveTo>
                  <a:pt x="1316" y="1792"/>
                </a:moveTo>
                <a:cubicBezTo>
                  <a:pt x="1316" y="1792"/>
                  <a:pt x="1327" y="1802"/>
                  <a:pt x="1339" y="1812"/>
                </a:cubicBezTo>
                <a:lnTo>
                  <a:pt x="1339" y="1812"/>
                </a:lnTo>
                <a:cubicBezTo>
                  <a:pt x="1338" y="1812"/>
                  <a:pt x="1336" y="1812"/>
                  <a:pt x="1335" y="1812"/>
                </a:cubicBezTo>
                <a:cubicBezTo>
                  <a:pt x="1321" y="1797"/>
                  <a:pt x="1315" y="1792"/>
                  <a:pt x="1316" y="1792"/>
                </a:cubicBezTo>
                <a:close/>
                <a:moveTo>
                  <a:pt x="1835" y="1778"/>
                </a:moveTo>
                <a:lnTo>
                  <a:pt x="1835" y="1778"/>
                </a:lnTo>
                <a:cubicBezTo>
                  <a:pt x="1816" y="1797"/>
                  <a:pt x="1774" y="1817"/>
                  <a:pt x="1768" y="1817"/>
                </a:cubicBezTo>
                <a:cubicBezTo>
                  <a:pt x="1764" y="1817"/>
                  <a:pt x="1779" y="1806"/>
                  <a:pt x="1835" y="1778"/>
                </a:cubicBezTo>
                <a:close/>
                <a:moveTo>
                  <a:pt x="1270" y="945"/>
                </a:moveTo>
                <a:cubicBezTo>
                  <a:pt x="1303" y="947"/>
                  <a:pt x="1344" y="954"/>
                  <a:pt x="1368" y="978"/>
                </a:cubicBezTo>
                <a:lnTo>
                  <a:pt x="1435" y="978"/>
                </a:lnTo>
                <a:lnTo>
                  <a:pt x="1568" y="1078"/>
                </a:lnTo>
                <a:lnTo>
                  <a:pt x="1635" y="1111"/>
                </a:lnTo>
                <a:cubicBezTo>
                  <a:pt x="1702" y="1144"/>
                  <a:pt x="1735" y="1178"/>
                  <a:pt x="1768" y="1244"/>
                </a:cubicBezTo>
                <a:lnTo>
                  <a:pt x="1826" y="1273"/>
                </a:lnTo>
                <a:lnTo>
                  <a:pt x="1826" y="1273"/>
                </a:lnTo>
                <a:cubicBezTo>
                  <a:pt x="1825" y="1263"/>
                  <a:pt x="1827" y="1253"/>
                  <a:pt x="1835" y="1244"/>
                </a:cubicBezTo>
                <a:lnTo>
                  <a:pt x="1835" y="1244"/>
                </a:lnTo>
                <a:lnTo>
                  <a:pt x="1902" y="1378"/>
                </a:lnTo>
                <a:lnTo>
                  <a:pt x="1935" y="1445"/>
                </a:lnTo>
                <a:cubicBezTo>
                  <a:pt x="1935" y="1478"/>
                  <a:pt x="1935" y="1478"/>
                  <a:pt x="1935" y="1511"/>
                </a:cubicBezTo>
                <a:lnTo>
                  <a:pt x="1935" y="1611"/>
                </a:lnTo>
                <a:lnTo>
                  <a:pt x="1935" y="1645"/>
                </a:lnTo>
                <a:cubicBezTo>
                  <a:pt x="1935" y="1645"/>
                  <a:pt x="1935" y="1662"/>
                  <a:pt x="1923" y="1672"/>
                </a:cubicBezTo>
                <a:lnTo>
                  <a:pt x="1923" y="1672"/>
                </a:lnTo>
                <a:cubicBezTo>
                  <a:pt x="1931" y="1653"/>
                  <a:pt x="1936" y="1629"/>
                  <a:pt x="1925" y="1629"/>
                </a:cubicBezTo>
                <a:cubicBezTo>
                  <a:pt x="1921" y="1629"/>
                  <a:pt x="1913" y="1633"/>
                  <a:pt x="1902" y="1645"/>
                </a:cubicBezTo>
                <a:lnTo>
                  <a:pt x="1835" y="1745"/>
                </a:lnTo>
                <a:cubicBezTo>
                  <a:pt x="1828" y="1759"/>
                  <a:pt x="1828" y="1764"/>
                  <a:pt x="1833" y="1764"/>
                </a:cubicBezTo>
                <a:cubicBezTo>
                  <a:pt x="1845" y="1764"/>
                  <a:pt x="1887" y="1726"/>
                  <a:pt x="1887" y="1726"/>
                </a:cubicBezTo>
                <a:lnTo>
                  <a:pt x="1887" y="1726"/>
                </a:lnTo>
                <a:cubicBezTo>
                  <a:pt x="1888" y="1726"/>
                  <a:pt x="1883" y="1731"/>
                  <a:pt x="1868" y="1745"/>
                </a:cubicBezTo>
                <a:lnTo>
                  <a:pt x="1835" y="1778"/>
                </a:lnTo>
                <a:cubicBezTo>
                  <a:pt x="1802" y="1778"/>
                  <a:pt x="1768" y="1812"/>
                  <a:pt x="1735" y="1812"/>
                </a:cubicBezTo>
                <a:lnTo>
                  <a:pt x="1702" y="1845"/>
                </a:lnTo>
                <a:lnTo>
                  <a:pt x="1668" y="1845"/>
                </a:lnTo>
                <a:cubicBezTo>
                  <a:pt x="1735" y="1812"/>
                  <a:pt x="1735" y="1812"/>
                  <a:pt x="1702" y="1812"/>
                </a:cubicBezTo>
                <a:lnTo>
                  <a:pt x="1602" y="1845"/>
                </a:lnTo>
                <a:lnTo>
                  <a:pt x="1535" y="1845"/>
                </a:lnTo>
                <a:cubicBezTo>
                  <a:pt x="1518" y="1862"/>
                  <a:pt x="1502" y="1870"/>
                  <a:pt x="1485" y="1870"/>
                </a:cubicBezTo>
                <a:cubicBezTo>
                  <a:pt x="1468" y="1870"/>
                  <a:pt x="1451" y="1862"/>
                  <a:pt x="1435" y="1845"/>
                </a:cubicBezTo>
                <a:cubicBezTo>
                  <a:pt x="1414" y="1845"/>
                  <a:pt x="1393" y="1832"/>
                  <a:pt x="1373" y="1822"/>
                </a:cubicBezTo>
                <a:lnTo>
                  <a:pt x="1373" y="1822"/>
                </a:lnTo>
                <a:cubicBezTo>
                  <a:pt x="1372" y="1820"/>
                  <a:pt x="1370" y="1816"/>
                  <a:pt x="1368" y="1812"/>
                </a:cubicBezTo>
                <a:lnTo>
                  <a:pt x="1335" y="1778"/>
                </a:lnTo>
                <a:cubicBezTo>
                  <a:pt x="1301" y="1778"/>
                  <a:pt x="1301" y="1778"/>
                  <a:pt x="1301" y="1745"/>
                </a:cubicBezTo>
                <a:cubicBezTo>
                  <a:pt x="1281" y="1725"/>
                  <a:pt x="1261" y="1692"/>
                  <a:pt x="1263" y="1692"/>
                </a:cubicBezTo>
                <a:lnTo>
                  <a:pt x="1263" y="1692"/>
                </a:lnTo>
                <a:cubicBezTo>
                  <a:pt x="1264" y="1692"/>
                  <a:pt x="1275" y="1706"/>
                  <a:pt x="1301" y="1745"/>
                </a:cubicBezTo>
                <a:cubicBezTo>
                  <a:pt x="1301" y="1711"/>
                  <a:pt x="1235" y="1678"/>
                  <a:pt x="1235" y="1645"/>
                </a:cubicBezTo>
                <a:cubicBezTo>
                  <a:pt x="1218" y="1645"/>
                  <a:pt x="1210" y="1637"/>
                  <a:pt x="1206" y="1625"/>
                </a:cubicBezTo>
                <a:lnTo>
                  <a:pt x="1206" y="1625"/>
                </a:lnTo>
                <a:cubicBezTo>
                  <a:pt x="1207" y="1626"/>
                  <a:pt x="1208" y="1628"/>
                  <a:pt x="1208" y="1628"/>
                </a:cubicBezTo>
                <a:cubicBezTo>
                  <a:pt x="1209" y="1628"/>
                  <a:pt x="1207" y="1624"/>
                  <a:pt x="1203" y="1616"/>
                </a:cubicBezTo>
                <a:lnTo>
                  <a:pt x="1203" y="1616"/>
                </a:lnTo>
                <a:cubicBezTo>
                  <a:pt x="1201" y="1604"/>
                  <a:pt x="1201" y="1591"/>
                  <a:pt x="1201" y="1578"/>
                </a:cubicBezTo>
                <a:cubicBezTo>
                  <a:pt x="1190" y="1567"/>
                  <a:pt x="1183" y="1562"/>
                  <a:pt x="1180" y="1562"/>
                </a:cubicBezTo>
                <a:cubicBezTo>
                  <a:pt x="1176" y="1562"/>
                  <a:pt x="1178" y="1571"/>
                  <a:pt x="1183" y="1582"/>
                </a:cubicBezTo>
                <a:lnTo>
                  <a:pt x="1183" y="1582"/>
                </a:lnTo>
                <a:cubicBezTo>
                  <a:pt x="1141" y="1511"/>
                  <a:pt x="1168" y="1508"/>
                  <a:pt x="1168" y="1478"/>
                </a:cubicBezTo>
                <a:lnTo>
                  <a:pt x="1168" y="1445"/>
                </a:lnTo>
                <a:lnTo>
                  <a:pt x="1168" y="1311"/>
                </a:lnTo>
                <a:cubicBezTo>
                  <a:pt x="1168" y="1269"/>
                  <a:pt x="1168" y="1240"/>
                  <a:pt x="1176" y="1208"/>
                </a:cubicBezTo>
                <a:lnTo>
                  <a:pt x="1176" y="1208"/>
                </a:lnTo>
                <a:cubicBezTo>
                  <a:pt x="1174" y="1210"/>
                  <a:pt x="1171" y="1211"/>
                  <a:pt x="1168" y="1211"/>
                </a:cubicBezTo>
                <a:cubicBezTo>
                  <a:pt x="1135" y="1211"/>
                  <a:pt x="1201" y="1144"/>
                  <a:pt x="1201" y="1111"/>
                </a:cubicBezTo>
                <a:cubicBezTo>
                  <a:pt x="1236" y="1055"/>
                  <a:pt x="1259" y="999"/>
                  <a:pt x="1270" y="945"/>
                </a:cubicBezTo>
                <a:close/>
                <a:moveTo>
                  <a:pt x="1195" y="1"/>
                </a:moveTo>
                <a:cubicBezTo>
                  <a:pt x="988" y="1"/>
                  <a:pt x="784" y="52"/>
                  <a:pt x="601" y="144"/>
                </a:cubicBezTo>
                <a:cubicBezTo>
                  <a:pt x="234" y="344"/>
                  <a:pt x="0" y="677"/>
                  <a:pt x="0" y="1078"/>
                </a:cubicBezTo>
                <a:cubicBezTo>
                  <a:pt x="0" y="1230"/>
                  <a:pt x="66" y="1361"/>
                  <a:pt x="171" y="1445"/>
                </a:cubicBezTo>
                <a:lnTo>
                  <a:pt x="171" y="1445"/>
                </a:lnTo>
                <a:cubicBezTo>
                  <a:pt x="176" y="1712"/>
                  <a:pt x="251" y="1978"/>
                  <a:pt x="401" y="2212"/>
                </a:cubicBezTo>
                <a:cubicBezTo>
                  <a:pt x="636" y="2604"/>
                  <a:pt x="1056" y="2832"/>
                  <a:pt x="1483" y="2832"/>
                </a:cubicBezTo>
                <a:cubicBezTo>
                  <a:pt x="1601" y="2832"/>
                  <a:pt x="1720" y="2815"/>
                  <a:pt x="1835" y="2779"/>
                </a:cubicBezTo>
                <a:cubicBezTo>
                  <a:pt x="2402" y="2612"/>
                  <a:pt x="2802" y="2145"/>
                  <a:pt x="2836" y="1545"/>
                </a:cubicBezTo>
                <a:cubicBezTo>
                  <a:pt x="2769" y="878"/>
                  <a:pt x="2335" y="310"/>
                  <a:pt x="1702" y="110"/>
                </a:cubicBezTo>
                <a:cubicBezTo>
                  <a:pt x="1536" y="35"/>
                  <a:pt x="1364" y="1"/>
                  <a:pt x="119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401" name="Google Shape;1401;p32"/>
          <p:cNvSpPr/>
          <p:nvPr/>
        </p:nvSpPr>
        <p:spPr>
          <a:xfrm>
            <a:off x="8261475" y="869663"/>
            <a:ext cx="338600" cy="293575"/>
          </a:xfrm>
          <a:custGeom>
            <a:avLst/>
            <a:gdLst/>
            <a:ahLst/>
            <a:cxnLst/>
            <a:rect l="l" t="t" r="r" b="b"/>
            <a:pathLst>
              <a:path w="13544" h="11743" extrusionOk="0">
                <a:moveTo>
                  <a:pt x="6438" y="992"/>
                </a:moveTo>
                <a:cubicBezTo>
                  <a:pt x="6467" y="992"/>
                  <a:pt x="6479" y="1072"/>
                  <a:pt x="6538" y="1210"/>
                </a:cubicBezTo>
                <a:cubicBezTo>
                  <a:pt x="6672" y="1444"/>
                  <a:pt x="6672" y="1577"/>
                  <a:pt x="6738" y="1777"/>
                </a:cubicBezTo>
                <a:lnTo>
                  <a:pt x="7306" y="3245"/>
                </a:lnTo>
                <a:cubicBezTo>
                  <a:pt x="7606" y="4012"/>
                  <a:pt x="7773" y="4579"/>
                  <a:pt x="8673" y="4579"/>
                </a:cubicBezTo>
                <a:cubicBezTo>
                  <a:pt x="9707" y="4579"/>
                  <a:pt x="10708" y="4579"/>
                  <a:pt x="11742" y="4680"/>
                </a:cubicBezTo>
                <a:cubicBezTo>
                  <a:pt x="11976" y="4680"/>
                  <a:pt x="12209" y="4713"/>
                  <a:pt x="12443" y="4746"/>
                </a:cubicBezTo>
                <a:cubicBezTo>
                  <a:pt x="12276" y="4880"/>
                  <a:pt x="12142" y="4980"/>
                  <a:pt x="12009" y="5113"/>
                </a:cubicBezTo>
                <a:cubicBezTo>
                  <a:pt x="11609" y="5447"/>
                  <a:pt x="11175" y="5714"/>
                  <a:pt x="10741" y="5947"/>
                </a:cubicBezTo>
                <a:cubicBezTo>
                  <a:pt x="10108" y="6314"/>
                  <a:pt x="9240" y="6414"/>
                  <a:pt x="9174" y="7281"/>
                </a:cubicBezTo>
                <a:cubicBezTo>
                  <a:pt x="9174" y="7815"/>
                  <a:pt x="9174" y="8382"/>
                  <a:pt x="9174" y="8949"/>
                </a:cubicBezTo>
                <a:cubicBezTo>
                  <a:pt x="9240" y="9416"/>
                  <a:pt x="9240" y="9917"/>
                  <a:pt x="9174" y="10384"/>
                </a:cubicBezTo>
                <a:cubicBezTo>
                  <a:pt x="9196" y="10498"/>
                  <a:pt x="9204" y="10549"/>
                  <a:pt x="9185" y="10549"/>
                </a:cubicBezTo>
                <a:cubicBezTo>
                  <a:pt x="9176" y="10549"/>
                  <a:pt x="9161" y="10538"/>
                  <a:pt x="9140" y="10517"/>
                </a:cubicBezTo>
                <a:cubicBezTo>
                  <a:pt x="9007" y="10450"/>
                  <a:pt x="8940" y="10384"/>
                  <a:pt x="8873" y="10250"/>
                </a:cubicBezTo>
                <a:cubicBezTo>
                  <a:pt x="8707" y="10050"/>
                  <a:pt x="8573" y="9850"/>
                  <a:pt x="8440" y="9616"/>
                </a:cubicBezTo>
                <a:lnTo>
                  <a:pt x="7572" y="8282"/>
                </a:lnTo>
                <a:cubicBezTo>
                  <a:pt x="7477" y="8130"/>
                  <a:pt x="7327" y="8053"/>
                  <a:pt x="7173" y="8053"/>
                </a:cubicBezTo>
                <a:cubicBezTo>
                  <a:pt x="7057" y="8053"/>
                  <a:pt x="6939" y="8096"/>
                  <a:pt x="6839" y="8182"/>
                </a:cubicBezTo>
                <a:cubicBezTo>
                  <a:pt x="6438" y="8616"/>
                  <a:pt x="6038" y="9049"/>
                  <a:pt x="5604" y="9483"/>
                </a:cubicBezTo>
                <a:cubicBezTo>
                  <a:pt x="5371" y="9650"/>
                  <a:pt x="5171" y="9850"/>
                  <a:pt x="4971" y="10017"/>
                </a:cubicBezTo>
                <a:cubicBezTo>
                  <a:pt x="4737" y="10284"/>
                  <a:pt x="4470" y="10484"/>
                  <a:pt x="4170" y="10651"/>
                </a:cubicBezTo>
                <a:cubicBezTo>
                  <a:pt x="4170" y="10651"/>
                  <a:pt x="4037" y="10751"/>
                  <a:pt x="4037" y="10751"/>
                </a:cubicBezTo>
                <a:cubicBezTo>
                  <a:pt x="4037" y="10617"/>
                  <a:pt x="4070" y="10450"/>
                  <a:pt x="4103" y="10284"/>
                </a:cubicBezTo>
                <a:cubicBezTo>
                  <a:pt x="4170" y="9983"/>
                  <a:pt x="4237" y="9717"/>
                  <a:pt x="4270" y="9416"/>
                </a:cubicBezTo>
                <a:cubicBezTo>
                  <a:pt x="4403" y="8783"/>
                  <a:pt x="4537" y="8182"/>
                  <a:pt x="4704" y="7515"/>
                </a:cubicBezTo>
                <a:cubicBezTo>
                  <a:pt x="4770" y="7281"/>
                  <a:pt x="4604" y="7015"/>
                  <a:pt x="4370" y="6948"/>
                </a:cubicBezTo>
                <a:cubicBezTo>
                  <a:pt x="3770" y="6748"/>
                  <a:pt x="3169" y="6548"/>
                  <a:pt x="2602" y="6281"/>
                </a:cubicBezTo>
                <a:cubicBezTo>
                  <a:pt x="2335" y="6147"/>
                  <a:pt x="2068" y="6014"/>
                  <a:pt x="1768" y="5847"/>
                </a:cubicBezTo>
                <a:lnTo>
                  <a:pt x="1368" y="5647"/>
                </a:lnTo>
                <a:lnTo>
                  <a:pt x="1247" y="5556"/>
                </a:lnTo>
                <a:lnTo>
                  <a:pt x="1247" y="5556"/>
                </a:lnTo>
                <a:cubicBezTo>
                  <a:pt x="1278" y="5542"/>
                  <a:pt x="1306" y="5528"/>
                  <a:pt x="1335" y="5513"/>
                </a:cubicBezTo>
                <a:cubicBezTo>
                  <a:pt x="1535" y="5480"/>
                  <a:pt x="1735" y="5480"/>
                  <a:pt x="1935" y="5447"/>
                </a:cubicBezTo>
                <a:lnTo>
                  <a:pt x="2836" y="5347"/>
                </a:lnTo>
                <a:lnTo>
                  <a:pt x="4937" y="5113"/>
                </a:lnTo>
                <a:cubicBezTo>
                  <a:pt x="5229" y="5079"/>
                  <a:pt x="5379" y="4815"/>
                  <a:pt x="5375" y="4576"/>
                </a:cubicBezTo>
                <a:lnTo>
                  <a:pt x="5375" y="4576"/>
                </a:lnTo>
                <a:cubicBezTo>
                  <a:pt x="5518" y="4540"/>
                  <a:pt x="5638" y="4433"/>
                  <a:pt x="5671" y="4246"/>
                </a:cubicBezTo>
                <a:cubicBezTo>
                  <a:pt x="5771" y="3712"/>
                  <a:pt x="5871" y="3178"/>
                  <a:pt x="6005" y="2611"/>
                </a:cubicBezTo>
                <a:cubicBezTo>
                  <a:pt x="6071" y="2345"/>
                  <a:pt x="6105" y="2078"/>
                  <a:pt x="6171" y="1811"/>
                </a:cubicBezTo>
                <a:cubicBezTo>
                  <a:pt x="6205" y="1577"/>
                  <a:pt x="6238" y="1344"/>
                  <a:pt x="6338" y="1110"/>
                </a:cubicBezTo>
                <a:cubicBezTo>
                  <a:pt x="6392" y="1029"/>
                  <a:pt x="6419" y="992"/>
                  <a:pt x="6438" y="992"/>
                </a:cubicBezTo>
                <a:close/>
                <a:moveTo>
                  <a:pt x="6414" y="0"/>
                </a:moveTo>
                <a:cubicBezTo>
                  <a:pt x="6069" y="0"/>
                  <a:pt x="5728" y="192"/>
                  <a:pt x="5571" y="577"/>
                </a:cubicBezTo>
                <a:cubicBezTo>
                  <a:pt x="5371" y="1044"/>
                  <a:pt x="5237" y="1544"/>
                  <a:pt x="5171" y="2078"/>
                </a:cubicBezTo>
                <a:cubicBezTo>
                  <a:pt x="5037" y="2711"/>
                  <a:pt x="4904" y="3312"/>
                  <a:pt x="4770" y="3979"/>
                </a:cubicBezTo>
                <a:cubicBezTo>
                  <a:pt x="4758" y="4059"/>
                  <a:pt x="4761" y="4132"/>
                  <a:pt x="4775" y="4197"/>
                </a:cubicBezTo>
                <a:lnTo>
                  <a:pt x="4775" y="4197"/>
                </a:lnTo>
                <a:lnTo>
                  <a:pt x="1935" y="4513"/>
                </a:lnTo>
                <a:cubicBezTo>
                  <a:pt x="1335" y="4579"/>
                  <a:pt x="367" y="4613"/>
                  <a:pt x="167" y="5347"/>
                </a:cubicBezTo>
                <a:cubicBezTo>
                  <a:pt x="0" y="6081"/>
                  <a:pt x="1001" y="6514"/>
                  <a:pt x="1535" y="6781"/>
                </a:cubicBezTo>
                <a:cubicBezTo>
                  <a:pt x="2234" y="7145"/>
                  <a:pt x="2934" y="7462"/>
                  <a:pt x="3673" y="7692"/>
                </a:cubicBezTo>
                <a:lnTo>
                  <a:pt x="3673" y="7692"/>
                </a:lnTo>
                <a:cubicBezTo>
                  <a:pt x="3514" y="8436"/>
                  <a:pt x="3375" y="9165"/>
                  <a:pt x="3236" y="9917"/>
                </a:cubicBezTo>
                <a:cubicBezTo>
                  <a:pt x="3103" y="10517"/>
                  <a:pt x="2836" y="11518"/>
                  <a:pt x="3703" y="11718"/>
                </a:cubicBezTo>
                <a:cubicBezTo>
                  <a:pt x="3773" y="11735"/>
                  <a:pt x="3842" y="11742"/>
                  <a:pt x="3911" y="11742"/>
                </a:cubicBezTo>
                <a:cubicBezTo>
                  <a:pt x="4534" y="11742"/>
                  <a:pt x="5117" y="11111"/>
                  <a:pt x="5538" y="10751"/>
                </a:cubicBezTo>
                <a:cubicBezTo>
                  <a:pt x="6090" y="10277"/>
                  <a:pt x="6602" y="9782"/>
                  <a:pt x="7088" y="9267"/>
                </a:cubicBezTo>
                <a:lnTo>
                  <a:pt x="7088" y="9267"/>
                </a:lnTo>
                <a:lnTo>
                  <a:pt x="7639" y="10083"/>
                </a:lnTo>
                <a:cubicBezTo>
                  <a:pt x="7839" y="10450"/>
                  <a:pt x="8106" y="10817"/>
                  <a:pt x="8440" y="11151"/>
                </a:cubicBezTo>
                <a:cubicBezTo>
                  <a:pt x="8643" y="11327"/>
                  <a:pt x="8917" y="11420"/>
                  <a:pt x="9187" y="11420"/>
                </a:cubicBezTo>
                <a:cubicBezTo>
                  <a:pt x="9583" y="11420"/>
                  <a:pt x="9969" y="11220"/>
                  <a:pt x="10108" y="10784"/>
                </a:cubicBezTo>
                <a:cubicBezTo>
                  <a:pt x="10174" y="10284"/>
                  <a:pt x="10174" y="9817"/>
                  <a:pt x="10141" y="9350"/>
                </a:cubicBezTo>
                <a:lnTo>
                  <a:pt x="10141" y="7682"/>
                </a:lnTo>
                <a:cubicBezTo>
                  <a:pt x="10108" y="7515"/>
                  <a:pt x="10108" y="7381"/>
                  <a:pt x="10141" y="7248"/>
                </a:cubicBezTo>
                <a:cubicBezTo>
                  <a:pt x="10174" y="7181"/>
                  <a:pt x="10274" y="7215"/>
                  <a:pt x="10308" y="7181"/>
                </a:cubicBezTo>
                <a:cubicBezTo>
                  <a:pt x="10474" y="7081"/>
                  <a:pt x="10641" y="7015"/>
                  <a:pt x="10841" y="6948"/>
                </a:cubicBezTo>
                <a:cubicBezTo>
                  <a:pt x="11275" y="6748"/>
                  <a:pt x="11709" y="6481"/>
                  <a:pt x="12142" y="6214"/>
                </a:cubicBezTo>
                <a:cubicBezTo>
                  <a:pt x="12676" y="5814"/>
                  <a:pt x="13543" y="5247"/>
                  <a:pt x="13310" y="4446"/>
                </a:cubicBezTo>
                <a:cubicBezTo>
                  <a:pt x="13043" y="3612"/>
                  <a:pt x="11742" y="3746"/>
                  <a:pt x="11042" y="3679"/>
                </a:cubicBezTo>
                <a:cubicBezTo>
                  <a:pt x="10575" y="3645"/>
                  <a:pt x="10074" y="3645"/>
                  <a:pt x="9574" y="3645"/>
                </a:cubicBezTo>
                <a:lnTo>
                  <a:pt x="8773" y="3645"/>
                </a:lnTo>
                <a:cubicBezTo>
                  <a:pt x="8440" y="3645"/>
                  <a:pt x="8406" y="3479"/>
                  <a:pt x="8273" y="3178"/>
                </a:cubicBezTo>
                <a:lnTo>
                  <a:pt x="7773" y="1777"/>
                </a:lnTo>
                <a:cubicBezTo>
                  <a:pt x="7639" y="1344"/>
                  <a:pt x="7439" y="910"/>
                  <a:pt x="7239" y="477"/>
                </a:cubicBezTo>
                <a:cubicBezTo>
                  <a:pt x="7048" y="159"/>
                  <a:pt x="6729" y="0"/>
                  <a:pt x="6414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402" name="Google Shape;1402;p32"/>
          <p:cNvSpPr/>
          <p:nvPr/>
        </p:nvSpPr>
        <p:spPr>
          <a:xfrm>
            <a:off x="7064300" y="538988"/>
            <a:ext cx="85075" cy="80575"/>
          </a:xfrm>
          <a:custGeom>
            <a:avLst/>
            <a:gdLst/>
            <a:ahLst/>
            <a:cxnLst/>
            <a:rect l="l" t="t" r="r" b="b"/>
            <a:pathLst>
              <a:path w="3403" h="3223" extrusionOk="0">
                <a:moveTo>
                  <a:pt x="1950" y="1056"/>
                </a:moveTo>
                <a:cubicBezTo>
                  <a:pt x="1943" y="1056"/>
                  <a:pt x="1980" y="1071"/>
                  <a:pt x="2002" y="1071"/>
                </a:cubicBezTo>
                <a:cubicBezTo>
                  <a:pt x="1969" y="1060"/>
                  <a:pt x="1954" y="1056"/>
                  <a:pt x="1950" y="1056"/>
                </a:cubicBezTo>
                <a:close/>
                <a:moveTo>
                  <a:pt x="2178" y="2152"/>
                </a:moveTo>
                <a:cubicBezTo>
                  <a:pt x="2170" y="2158"/>
                  <a:pt x="2157" y="2168"/>
                  <a:pt x="2152" y="2174"/>
                </a:cubicBezTo>
                <a:lnTo>
                  <a:pt x="2152" y="2174"/>
                </a:lnTo>
                <a:cubicBezTo>
                  <a:pt x="2158" y="2172"/>
                  <a:pt x="2164" y="2172"/>
                  <a:pt x="2169" y="2172"/>
                </a:cubicBezTo>
                <a:lnTo>
                  <a:pt x="2178" y="2152"/>
                </a:lnTo>
                <a:close/>
                <a:moveTo>
                  <a:pt x="1450" y="2175"/>
                </a:moveTo>
                <a:lnTo>
                  <a:pt x="1450" y="2175"/>
                </a:lnTo>
                <a:cubicBezTo>
                  <a:pt x="1453" y="2175"/>
                  <a:pt x="1468" y="2183"/>
                  <a:pt x="1502" y="2205"/>
                </a:cubicBezTo>
                <a:cubicBezTo>
                  <a:pt x="1479" y="2205"/>
                  <a:pt x="1442" y="2175"/>
                  <a:pt x="1450" y="2175"/>
                </a:cubicBezTo>
                <a:close/>
                <a:moveTo>
                  <a:pt x="1635" y="971"/>
                </a:moveTo>
                <a:cubicBezTo>
                  <a:pt x="1702" y="971"/>
                  <a:pt x="1735" y="971"/>
                  <a:pt x="1802" y="1004"/>
                </a:cubicBezTo>
                <a:lnTo>
                  <a:pt x="1969" y="1038"/>
                </a:lnTo>
                <a:lnTo>
                  <a:pt x="2002" y="1071"/>
                </a:lnTo>
                <a:cubicBezTo>
                  <a:pt x="2069" y="1104"/>
                  <a:pt x="2102" y="1104"/>
                  <a:pt x="2135" y="1138"/>
                </a:cubicBezTo>
                <a:lnTo>
                  <a:pt x="2180" y="1160"/>
                </a:lnTo>
                <a:lnTo>
                  <a:pt x="2202" y="1204"/>
                </a:lnTo>
                <a:lnTo>
                  <a:pt x="2302" y="1304"/>
                </a:lnTo>
                <a:cubicBezTo>
                  <a:pt x="2302" y="1304"/>
                  <a:pt x="2283" y="1248"/>
                  <a:pt x="2288" y="1248"/>
                </a:cubicBezTo>
                <a:lnTo>
                  <a:pt x="2288" y="1248"/>
                </a:lnTo>
                <a:cubicBezTo>
                  <a:pt x="2290" y="1248"/>
                  <a:pt x="2294" y="1254"/>
                  <a:pt x="2302" y="1271"/>
                </a:cubicBezTo>
                <a:cubicBezTo>
                  <a:pt x="2302" y="1304"/>
                  <a:pt x="2336" y="1304"/>
                  <a:pt x="2336" y="1338"/>
                </a:cubicBezTo>
                <a:cubicBezTo>
                  <a:pt x="2336" y="1371"/>
                  <a:pt x="2336" y="1404"/>
                  <a:pt x="2369" y="1404"/>
                </a:cubicBezTo>
                <a:cubicBezTo>
                  <a:pt x="2373" y="1408"/>
                  <a:pt x="2375" y="1410"/>
                  <a:pt x="2377" y="1410"/>
                </a:cubicBezTo>
                <a:cubicBezTo>
                  <a:pt x="2386" y="1410"/>
                  <a:pt x="2359" y="1352"/>
                  <a:pt x="2359" y="1352"/>
                </a:cubicBezTo>
                <a:lnTo>
                  <a:pt x="2359" y="1352"/>
                </a:lnTo>
                <a:cubicBezTo>
                  <a:pt x="2359" y="1352"/>
                  <a:pt x="2362" y="1357"/>
                  <a:pt x="2369" y="1371"/>
                </a:cubicBezTo>
                <a:cubicBezTo>
                  <a:pt x="2402" y="1471"/>
                  <a:pt x="2402" y="1471"/>
                  <a:pt x="2402" y="1538"/>
                </a:cubicBezTo>
                <a:cubicBezTo>
                  <a:pt x="2402" y="1546"/>
                  <a:pt x="2402" y="1555"/>
                  <a:pt x="2402" y="1571"/>
                </a:cubicBezTo>
                <a:lnTo>
                  <a:pt x="2402" y="1705"/>
                </a:lnTo>
                <a:lnTo>
                  <a:pt x="2402" y="1771"/>
                </a:lnTo>
                <a:cubicBezTo>
                  <a:pt x="2402" y="1805"/>
                  <a:pt x="2369" y="1871"/>
                  <a:pt x="2369" y="1905"/>
                </a:cubicBezTo>
                <a:lnTo>
                  <a:pt x="2336" y="1972"/>
                </a:lnTo>
                <a:cubicBezTo>
                  <a:pt x="2336" y="2005"/>
                  <a:pt x="2269" y="2038"/>
                  <a:pt x="2269" y="2072"/>
                </a:cubicBezTo>
                <a:lnTo>
                  <a:pt x="2202" y="2105"/>
                </a:lnTo>
                <a:lnTo>
                  <a:pt x="2178" y="2152"/>
                </a:lnTo>
                <a:lnTo>
                  <a:pt x="2178" y="2152"/>
                </a:lnTo>
                <a:cubicBezTo>
                  <a:pt x="2182" y="2150"/>
                  <a:pt x="2186" y="2148"/>
                  <a:pt x="2187" y="2148"/>
                </a:cubicBezTo>
                <a:lnTo>
                  <a:pt x="2187" y="2148"/>
                </a:lnTo>
                <a:cubicBezTo>
                  <a:pt x="2190" y="2148"/>
                  <a:pt x="2186" y="2154"/>
                  <a:pt x="2169" y="2172"/>
                </a:cubicBezTo>
                <a:cubicBezTo>
                  <a:pt x="2159" y="2177"/>
                  <a:pt x="2153" y="2179"/>
                  <a:pt x="2151" y="2179"/>
                </a:cubicBezTo>
                <a:cubicBezTo>
                  <a:pt x="2149" y="2179"/>
                  <a:pt x="2149" y="2177"/>
                  <a:pt x="2152" y="2174"/>
                </a:cubicBezTo>
                <a:lnTo>
                  <a:pt x="2152" y="2174"/>
                </a:lnTo>
                <a:cubicBezTo>
                  <a:pt x="2116" y="2182"/>
                  <a:pt x="2064" y="2210"/>
                  <a:pt x="2035" y="2238"/>
                </a:cubicBezTo>
                <a:lnTo>
                  <a:pt x="1702" y="2238"/>
                </a:lnTo>
                <a:lnTo>
                  <a:pt x="1568" y="2205"/>
                </a:lnTo>
                <a:lnTo>
                  <a:pt x="1502" y="2205"/>
                </a:lnTo>
                <a:cubicBezTo>
                  <a:pt x="1468" y="2172"/>
                  <a:pt x="1402" y="2138"/>
                  <a:pt x="1368" y="2105"/>
                </a:cubicBezTo>
                <a:lnTo>
                  <a:pt x="1301" y="2072"/>
                </a:lnTo>
                <a:lnTo>
                  <a:pt x="1301" y="2072"/>
                </a:lnTo>
                <a:cubicBezTo>
                  <a:pt x="1301" y="2072"/>
                  <a:pt x="1301" y="2072"/>
                  <a:pt x="1301" y="2072"/>
                </a:cubicBezTo>
                <a:cubicBezTo>
                  <a:pt x="1268" y="2038"/>
                  <a:pt x="1235" y="2005"/>
                  <a:pt x="1201" y="1972"/>
                </a:cubicBezTo>
                <a:lnTo>
                  <a:pt x="1201" y="1938"/>
                </a:lnTo>
                <a:lnTo>
                  <a:pt x="1135" y="1805"/>
                </a:lnTo>
                <a:cubicBezTo>
                  <a:pt x="1101" y="1771"/>
                  <a:pt x="1101" y="1738"/>
                  <a:pt x="1068" y="1705"/>
                </a:cubicBezTo>
                <a:lnTo>
                  <a:pt x="1068" y="1638"/>
                </a:lnTo>
                <a:cubicBezTo>
                  <a:pt x="1068" y="1571"/>
                  <a:pt x="1068" y="1505"/>
                  <a:pt x="1068" y="1438"/>
                </a:cubicBezTo>
                <a:cubicBezTo>
                  <a:pt x="1101" y="1404"/>
                  <a:pt x="1101" y="1371"/>
                  <a:pt x="1068" y="1371"/>
                </a:cubicBezTo>
                <a:cubicBezTo>
                  <a:pt x="1068" y="1304"/>
                  <a:pt x="1101" y="1238"/>
                  <a:pt x="1135" y="1171"/>
                </a:cubicBezTo>
                <a:cubicBezTo>
                  <a:pt x="1135" y="1171"/>
                  <a:pt x="1135" y="1138"/>
                  <a:pt x="1168" y="1138"/>
                </a:cubicBezTo>
                <a:cubicBezTo>
                  <a:pt x="1168" y="1118"/>
                  <a:pt x="1168" y="1104"/>
                  <a:pt x="1168" y="1104"/>
                </a:cubicBezTo>
                <a:cubicBezTo>
                  <a:pt x="1201" y="1038"/>
                  <a:pt x="1235" y="1004"/>
                  <a:pt x="1268" y="971"/>
                </a:cubicBezTo>
                <a:close/>
                <a:moveTo>
                  <a:pt x="2084" y="2229"/>
                </a:moveTo>
                <a:cubicBezTo>
                  <a:pt x="2086" y="2229"/>
                  <a:pt x="2083" y="2231"/>
                  <a:pt x="2069" y="2238"/>
                </a:cubicBezTo>
                <a:lnTo>
                  <a:pt x="2052" y="2238"/>
                </a:lnTo>
                <a:cubicBezTo>
                  <a:pt x="2066" y="2234"/>
                  <a:pt x="2081" y="2229"/>
                  <a:pt x="2084" y="2229"/>
                </a:cubicBezTo>
                <a:close/>
                <a:moveTo>
                  <a:pt x="1340" y="1"/>
                </a:moveTo>
                <a:cubicBezTo>
                  <a:pt x="1305" y="1"/>
                  <a:pt x="1270" y="2"/>
                  <a:pt x="1235" y="3"/>
                </a:cubicBezTo>
                <a:cubicBezTo>
                  <a:pt x="1153" y="3"/>
                  <a:pt x="1077" y="26"/>
                  <a:pt x="1011" y="63"/>
                </a:cubicBezTo>
                <a:lnTo>
                  <a:pt x="1011" y="63"/>
                </a:lnTo>
                <a:cubicBezTo>
                  <a:pt x="1007" y="63"/>
                  <a:pt x="1003" y="63"/>
                  <a:pt x="999" y="63"/>
                </a:cubicBezTo>
                <a:cubicBezTo>
                  <a:pt x="890" y="63"/>
                  <a:pt x="774" y="104"/>
                  <a:pt x="668" y="204"/>
                </a:cubicBezTo>
                <a:lnTo>
                  <a:pt x="601" y="237"/>
                </a:lnTo>
                <a:cubicBezTo>
                  <a:pt x="167" y="704"/>
                  <a:pt x="1" y="1371"/>
                  <a:pt x="167" y="2005"/>
                </a:cubicBezTo>
                <a:cubicBezTo>
                  <a:pt x="376" y="2736"/>
                  <a:pt x="1056" y="3222"/>
                  <a:pt x="1790" y="3222"/>
                </a:cubicBezTo>
                <a:cubicBezTo>
                  <a:pt x="1993" y="3222"/>
                  <a:pt x="2200" y="3185"/>
                  <a:pt x="2402" y="3106"/>
                </a:cubicBezTo>
                <a:cubicBezTo>
                  <a:pt x="2669" y="2972"/>
                  <a:pt x="2936" y="2772"/>
                  <a:pt x="3103" y="2505"/>
                </a:cubicBezTo>
                <a:cubicBezTo>
                  <a:pt x="3403" y="1972"/>
                  <a:pt x="3403" y="1338"/>
                  <a:pt x="3103" y="837"/>
                </a:cubicBezTo>
                <a:cubicBezTo>
                  <a:pt x="2659" y="299"/>
                  <a:pt x="2005" y="1"/>
                  <a:pt x="134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403" name="Google Shape;1403;p32"/>
          <p:cNvSpPr/>
          <p:nvPr/>
        </p:nvSpPr>
        <p:spPr>
          <a:xfrm>
            <a:off x="1926900" y="1713563"/>
            <a:ext cx="321925" cy="310900"/>
          </a:xfrm>
          <a:custGeom>
            <a:avLst/>
            <a:gdLst/>
            <a:ahLst/>
            <a:cxnLst/>
            <a:rect l="l" t="t" r="r" b="b"/>
            <a:pathLst>
              <a:path w="12877" h="12436" extrusionOk="0">
                <a:moveTo>
                  <a:pt x="5600" y="919"/>
                </a:moveTo>
                <a:cubicBezTo>
                  <a:pt x="6011" y="919"/>
                  <a:pt x="6242" y="1617"/>
                  <a:pt x="6272" y="1936"/>
                </a:cubicBezTo>
                <a:cubicBezTo>
                  <a:pt x="6338" y="2503"/>
                  <a:pt x="6338" y="3104"/>
                  <a:pt x="6272" y="3671"/>
                </a:cubicBezTo>
                <a:cubicBezTo>
                  <a:pt x="6205" y="4449"/>
                  <a:pt x="6019" y="5228"/>
                  <a:pt x="5725" y="5967"/>
                </a:cubicBezTo>
                <a:lnTo>
                  <a:pt x="5725" y="5967"/>
                </a:lnTo>
                <a:cubicBezTo>
                  <a:pt x="5713" y="5987"/>
                  <a:pt x="5702" y="6006"/>
                  <a:pt x="5690" y="6025"/>
                </a:cubicBezTo>
                <a:lnTo>
                  <a:pt x="5690" y="6025"/>
                </a:lnTo>
                <a:cubicBezTo>
                  <a:pt x="5502" y="5836"/>
                  <a:pt x="5353" y="5627"/>
                  <a:pt x="5236" y="5403"/>
                </a:cubicBezTo>
                <a:lnTo>
                  <a:pt x="5236" y="5403"/>
                </a:lnTo>
                <a:cubicBezTo>
                  <a:pt x="5163" y="4899"/>
                  <a:pt x="5042" y="4402"/>
                  <a:pt x="4856" y="3932"/>
                </a:cubicBezTo>
                <a:lnTo>
                  <a:pt x="4856" y="3932"/>
                </a:lnTo>
                <a:cubicBezTo>
                  <a:pt x="4843" y="3756"/>
                  <a:pt x="4837" y="3579"/>
                  <a:pt x="4837" y="3404"/>
                </a:cubicBezTo>
                <a:cubicBezTo>
                  <a:pt x="4837" y="2803"/>
                  <a:pt x="4704" y="1302"/>
                  <a:pt x="5404" y="969"/>
                </a:cubicBezTo>
                <a:cubicBezTo>
                  <a:pt x="5473" y="934"/>
                  <a:pt x="5539" y="919"/>
                  <a:pt x="5600" y="919"/>
                </a:cubicBezTo>
                <a:close/>
                <a:moveTo>
                  <a:pt x="2127" y="2545"/>
                </a:moveTo>
                <a:cubicBezTo>
                  <a:pt x="2894" y="2545"/>
                  <a:pt x="3611" y="3480"/>
                  <a:pt x="3917" y="4097"/>
                </a:cubicBezTo>
                <a:lnTo>
                  <a:pt x="3917" y="4097"/>
                </a:lnTo>
                <a:cubicBezTo>
                  <a:pt x="3967" y="4686"/>
                  <a:pt x="4094" y="5263"/>
                  <a:pt x="4350" y="5780"/>
                </a:cubicBezTo>
                <a:lnTo>
                  <a:pt x="4350" y="5780"/>
                </a:lnTo>
                <a:cubicBezTo>
                  <a:pt x="4367" y="5914"/>
                  <a:pt x="4381" y="6048"/>
                  <a:pt x="4390" y="6182"/>
                </a:cubicBezTo>
                <a:lnTo>
                  <a:pt x="4390" y="6182"/>
                </a:lnTo>
                <a:cubicBezTo>
                  <a:pt x="4175" y="6257"/>
                  <a:pt x="3964" y="6291"/>
                  <a:pt x="3758" y="6291"/>
                </a:cubicBezTo>
                <a:cubicBezTo>
                  <a:pt x="2917" y="6291"/>
                  <a:pt x="2175" y="5715"/>
                  <a:pt x="1735" y="4938"/>
                </a:cubicBezTo>
                <a:cubicBezTo>
                  <a:pt x="1401" y="4404"/>
                  <a:pt x="901" y="2937"/>
                  <a:pt x="1802" y="2603"/>
                </a:cubicBezTo>
                <a:cubicBezTo>
                  <a:pt x="1910" y="2563"/>
                  <a:pt x="2019" y="2545"/>
                  <a:pt x="2127" y="2545"/>
                </a:cubicBezTo>
                <a:close/>
                <a:moveTo>
                  <a:pt x="10594" y="3135"/>
                </a:moveTo>
                <a:cubicBezTo>
                  <a:pt x="10768" y="3135"/>
                  <a:pt x="10931" y="3176"/>
                  <a:pt x="11075" y="3270"/>
                </a:cubicBezTo>
                <a:cubicBezTo>
                  <a:pt x="11542" y="3571"/>
                  <a:pt x="11442" y="4338"/>
                  <a:pt x="11275" y="4805"/>
                </a:cubicBezTo>
                <a:cubicBezTo>
                  <a:pt x="11042" y="5338"/>
                  <a:pt x="10641" y="5772"/>
                  <a:pt x="10141" y="6072"/>
                </a:cubicBezTo>
                <a:cubicBezTo>
                  <a:pt x="9361" y="6563"/>
                  <a:pt x="8432" y="6681"/>
                  <a:pt x="7513" y="6695"/>
                </a:cubicBezTo>
                <a:lnTo>
                  <a:pt x="7513" y="6695"/>
                </a:lnTo>
                <a:cubicBezTo>
                  <a:pt x="7183" y="6649"/>
                  <a:pt x="6844" y="6634"/>
                  <a:pt x="6505" y="6634"/>
                </a:cubicBezTo>
                <a:cubicBezTo>
                  <a:pt x="6485" y="6634"/>
                  <a:pt x="6465" y="6634"/>
                  <a:pt x="6444" y="6634"/>
                </a:cubicBezTo>
                <a:lnTo>
                  <a:pt x="6444" y="6634"/>
                </a:lnTo>
                <a:cubicBezTo>
                  <a:pt x="6448" y="6627"/>
                  <a:pt x="6451" y="6620"/>
                  <a:pt x="6454" y="6612"/>
                </a:cubicBezTo>
                <a:lnTo>
                  <a:pt x="6454" y="6612"/>
                </a:lnTo>
                <a:cubicBezTo>
                  <a:pt x="6891" y="5864"/>
                  <a:pt x="7447" y="5182"/>
                  <a:pt x="8073" y="4605"/>
                </a:cubicBezTo>
                <a:cubicBezTo>
                  <a:pt x="8573" y="4160"/>
                  <a:pt x="9723" y="3135"/>
                  <a:pt x="10594" y="3135"/>
                </a:cubicBezTo>
                <a:close/>
                <a:moveTo>
                  <a:pt x="6540" y="7614"/>
                </a:moveTo>
                <a:cubicBezTo>
                  <a:pt x="6696" y="7616"/>
                  <a:pt x="6853" y="7618"/>
                  <a:pt x="7009" y="7618"/>
                </a:cubicBezTo>
                <a:cubicBezTo>
                  <a:pt x="7109" y="7618"/>
                  <a:pt x="7208" y="7617"/>
                  <a:pt x="7307" y="7616"/>
                </a:cubicBezTo>
                <a:lnTo>
                  <a:pt x="7307" y="7616"/>
                </a:lnTo>
                <a:cubicBezTo>
                  <a:pt x="7800" y="7665"/>
                  <a:pt x="8279" y="7802"/>
                  <a:pt x="8673" y="8140"/>
                </a:cubicBezTo>
                <a:cubicBezTo>
                  <a:pt x="9240" y="8641"/>
                  <a:pt x="9440" y="9475"/>
                  <a:pt x="9174" y="10209"/>
                </a:cubicBezTo>
                <a:cubicBezTo>
                  <a:pt x="9048" y="10586"/>
                  <a:pt x="8684" y="10845"/>
                  <a:pt x="8279" y="10845"/>
                </a:cubicBezTo>
                <a:cubicBezTo>
                  <a:pt x="8255" y="10845"/>
                  <a:pt x="8231" y="10844"/>
                  <a:pt x="8206" y="10842"/>
                </a:cubicBezTo>
                <a:cubicBezTo>
                  <a:pt x="7739" y="10776"/>
                  <a:pt x="7539" y="10109"/>
                  <a:pt x="7372" y="9742"/>
                </a:cubicBezTo>
                <a:cubicBezTo>
                  <a:pt x="7052" y="9048"/>
                  <a:pt x="6775" y="8333"/>
                  <a:pt x="6540" y="7614"/>
                </a:cubicBezTo>
                <a:close/>
                <a:moveTo>
                  <a:pt x="4520" y="7290"/>
                </a:moveTo>
                <a:cubicBezTo>
                  <a:pt x="4587" y="7326"/>
                  <a:pt x="4659" y="7354"/>
                  <a:pt x="4737" y="7373"/>
                </a:cubicBezTo>
                <a:cubicBezTo>
                  <a:pt x="4772" y="7381"/>
                  <a:pt x="4807" y="7385"/>
                  <a:pt x="4841" y="7385"/>
                </a:cubicBezTo>
                <a:cubicBezTo>
                  <a:pt x="4946" y="7385"/>
                  <a:pt x="5045" y="7351"/>
                  <a:pt x="5128" y="7294"/>
                </a:cubicBezTo>
                <a:lnTo>
                  <a:pt x="5128" y="7294"/>
                </a:lnTo>
                <a:cubicBezTo>
                  <a:pt x="5147" y="7485"/>
                  <a:pt x="5281" y="7643"/>
                  <a:pt x="5447" y="7709"/>
                </a:cubicBezTo>
                <a:lnTo>
                  <a:pt x="5447" y="7709"/>
                </a:lnTo>
                <a:cubicBezTo>
                  <a:pt x="5420" y="8415"/>
                  <a:pt x="5227" y="9122"/>
                  <a:pt x="4904" y="9742"/>
                </a:cubicBezTo>
                <a:cubicBezTo>
                  <a:pt x="4737" y="10109"/>
                  <a:pt x="4504" y="10409"/>
                  <a:pt x="4237" y="10709"/>
                </a:cubicBezTo>
                <a:cubicBezTo>
                  <a:pt x="4062" y="10913"/>
                  <a:pt x="3659" y="11446"/>
                  <a:pt x="3338" y="11446"/>
                </a:cubicBezTo>
                <a:cubicBezTo>
                  <a:pt x="3290" y="11446"/>
                  <a:pt x="3245" y="11435"/>
                  <a:pt x="3203" y="11409"/>
                </a:cubicBezTo>
                <a:cubicBezTo>
                  <a:pt x="2869" y="11243"/>
                  <a:pt x="2836" y="10509"/>
                  <a:pt x="2836" y="10209"/>
                </a:cubicBezTo>
                <a:cubicBezTo>
                  <a:pt x="2836" y="9808"/>
                  <a:pt x="2936" y="9408"/>
                  <a:pt x="3103" y="9074"/>
                </a:cubicBezTo>
                <a:cubicBezTo>
                  <a:pt x="3479" y="8403"/>
                  <a:pt x="3963" y="7797"/>
                  <a:pt x="4520" y="7290"/>
                </a:cubicBezTo>
                <a:close/>
                <a:moveTo>
                  <a:pt x="5546" y="1"/>
                </a:moveTo>
                <a:cubicBezTo>
                  <a:pt x="5443" y="1"/>
                  <a:pt x="5340" y="12"/>
                  <a:pt x="5237" y="35"/>
                </a:cubicBezTo>
                <a:cubicBezTo>
                  <a:pt x="4173" y="294"/>
                  <a:pt x="3977" y="1521"/>
                  <a:pt x="3922" y="2496"/>
                </a:cubicBezTo>
                <a:lnTo>
                  <a:pt x="3922" y="2496"/>
                </a:lnTo>
                <a:cubicBezTo>
                  <a:pt x="3405" y="2006"/>
                  <a:pt x="2709" y="1609"/>
                  <a:pt x="2036" y="1609"/>
                </a:cubicBezTo>
                <a:cubicBezTo>
                  <a:pt x="1674" y="1609"/>
                  <a:pt x="1318" y="1724"/>
                  <a:pt x="1001" y="2003"/>
                </a:cubicBezTo>
                <a:cubicBezTo>
                  <a:pt x="0" y="2837"/>
                  <a:pt x="334" y="4438"/>
                  <a:pt x="901" y="5439"/>
                </a:cubicBezTo>
                <a:cubicBezTo>
                  <a:pt x="1421" y="6321"/>
                  <a:pt x="2310" y="7035"/>
                  <a:pt x="3297" y="7205"/>
                </a:cubicBezTo>
                <a:lnTo>
                  <a:pt x="3297" y="7205"/>
                </a:lnTo>
                <a:cubicBezTo>
                  <a:pt x="2731" y="7808"/>
                  <a:pt x="2251" y="8488"/>
                  <a:pt x="2035" y="9308"/>
                </a:cubicBezTo>
                <a:cubicBezTo>
                  <a:pt x="1768" y="10242"/>
                  <a:pt x="1835" y="11776"/>
                  <a:pt x="2836" y="12310"/>
                </a:cubicBezTo>
                <a:cubicBezTo>
                  <a:pt x="2984" y="12397"/>
                  <a:pt x="3137" y="12435"/>
                  <a:pt x="3291" y="12435"/>
                </a:cubicBezTo>
                <a:cubicBezTo>
                  <a:pt x="4144" y="12435"/>
                  <a:pt x="5042" y="11264"/>
                  <a:pt x="5438" y="10642"/>
                </a:cubicBezTo>
                <a:cubicBezTo>
                  <a:pt x="5725" y="10197"/>
                  <a:pt x="5944" y="9721"/>
                  <a:pt x="6095" y="9227"/>
                </a:cubicBezTo>
                <a:lnTo>
                  <a:pt x="6095" y="9227"/>
                </a:lnTo>
                <a:cubicBezTo>
                  <a:pt x="6120" y="9287"/>
                  <a:pt x="6146" y="9348"/>
                  <a:pt x="6171" y="9408"/>
                </a:cubicBezTo>
                <a:cubicBezTo>
                  <a:pt x="6372" y="10008"/>
                  <a:pt x="6672" y="10609"/>
                  <a:pt x="7039" y="11176"/>
                </a:cubicBezTo>
                <a:cubicBezTo>
                  <a:pt x="7372" y="11592"/>
                  <a:pt x="7815" y="11778"/>
                  <a:pt x="8262" y="11778"/>
                </a:cubicBezTo>
                <a:cubicBezTo>
                  <a:pt x="8889" y="11778"/>
                  <a:pt x="9524" y="11413"/>
                  <a:pt x="9874" y="10809"/>
                </a:cubicBezTo>
                <a:cubicBezTo>
                  <a:pt x="10408" y="9842"/>
                  <a:pt x="10274" y="8641"/>
                  <a:pt x="9574" y="7774"/>
                </a:cubicBezTo>
                <a:cubicBezTo>
                  <a:pt x="9468" y="7638"/>
                  <a:pt x="9354" y="7518"/>
                  <a:pt x="9233" y="7412"/>
                </a:cubicBezTo>
                <a:lnTo>
                  <a:pt x="9233" y="7412"/>
                </a:lnTo>
                <a:cubicBezTo>
                  <a:pt x="9892" y="7257"/>
                  <a:pt x="10518" y="6990"/>
                  <a:pt x="11075" y="6539"/>
                </a:cubicBezTo>
                <a:cubicBezTo>
                  <a:pt x="12076" y="5705"/>
                  <a:pt x="12876" y="3971"/>
                  <a:pt x="11909" y="2803"/>
                </a:cubicBezTo>
                <a:cubicBezTo>
                  <a:pt x="11558" y="2373"/>
                  <a:pt x="11118" y="2208"/>
                  <a:pt x="10652" y="2208"/>
                </a:cubicBezTo>
                <a:cubicBezTo>
                  <a:pt x="9747" y="2208"/>
                  <a:pt x="8745" y="2830"/>
                  <a:pt x="8106" y="3337"/>
                </a:cubicBezTo>
                <a:cubicBezTo>
                  <a:pt x="7769" y="3594"/>
                  <a:pt x="7448" y="3873"/>
                  <a:pt x="7147" y="4171"/>
                </a:cubicBezTo>
                <a:lnTo>
                  <a:pt x="7147" y="4171"/>
                </a:lnTo>
                <a:cubicBezTo>
                  <a:pt x="7208" y="3742"/>
                  <a:pt x="7239" y="3307"/>
                  <a:pt x="7239" y="2870"/>
                </a:cubicBezTo>
                <a:cubicBezTo>
                  <a:pt x="7239" y="2136"/>
                  <a:pt x="7239" y="1336"/>
                  <a:pt x="6839" y="735"/>
                </a:cubicBezTo>
                <a:cubicBezTo>
                  <a:pt x="6534" y="265"/>
                  <a:pt x="6046" y="1"/>
                  <a:pt x="554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1404" name="Google Shape;1404;p32"/>
          <p:cNvGrpSpPr/>
          <p:nvPr/>
        </p:nvGrpSpPr>
        <p:grpSpPr>
          <a:xfrm>
            <a:off x="6950888" y="4607963"/>
            <a:ext cx="311900" cy="314700"/>
            <a:chOff x="8571050" y="1873050"/>
            <a:chExt cx="311900" cy="314700"/>
          </a:xfrm>
        </p:grpSpPr>
        <p:sp>
          <p:nvSpPr>
            <p:cNvPr id="1405" name="Google Shape;1405;p32"/>
            <p:cNvSpPr/>
            <p:nvPr/>
          </p:nvSpPr>
          <p:spPr>
            <a:xfrm>
              <a:off x="8571050" y="1873050"/>
              <a:ext cx="311900" cy="314700"/>
            </a:xfrm>
            <a:custGeom>
              <a:avLst/>
              <a:gdLst/>
              <a:ahLst/>
              <a:cxnLst/>
              <a:rect l="l" t="t" r="r" b="b"/>
              <a:pathLst>
                <a:path w="12476" h="12588" extrusionOk="0">
                  <a:moveTo>
                    <a:pt x="6515" y="929"/>
                  </a:moveTo>
                  <a:cubicBezTo>
                    <a:pt x="7071" y="929"/>
                    <a:pt x="7622" y="1043"/>
                    <a:pt x="8139" y="1298"/>
                  </a:cubicBezTo>
                  <a:cubicBezTo>
                    <a:pt x="8210" y="1327"/>
                    <a:pt x="8279" y="1340"/>
                    <a:pt x="8345" y="1340"/>
                  </a:cubicBezTo>
                  <a:cubicBezTo>
                    <a:pt x="8479" y="1340"/>
                    <a:pt x="8599" y="1286"/>
                    <a:pt x="8691" y="1204"/>
                  </a:cubicBezTo>
                  <a:lnTo>
                    <a:pt x="8691" y="1204"/>
                  </a:lnTo>
                  <a:cubicBezTo>
                    <a:pt x="8751" y="1239"/>
                    <a:pt x="8804" y="1285"/>
                    <a:pt x="8873" y="1331"/>
                  </a:cubicBezTo>
                  <a:cubicBezTo>
                    <a:pt x="9107" y="1498"/>
                    <a:pt x="9307" y="1665"/>
                    <a:pt x="9507" y="1865"/>
                  </a:cubicBezTo>
                  <a:cubicBezTo>
                    <a:pt x="9907" y="2265"/>
                    <a:pt x="10241" y="2699"/>
                    <a:pt x="10508" y="3166"/>
                  </a:cubicBezTo>
                  <a:cubicBezTo>
                    <a:pt x="11108" y="4267"/>
                    <a:pt x="11408" y="5468"/>
                    <a:pt x="11442" y="6735"/>
                  </a:cubicBezTo>
                  <a:cubicBezTo>
                    <a:pt x="11475" y="7936"/>
                    <a:pt x="11442" y="9404"/>
                    <a:pt x="10508" y="10304"/>
                  </a:cubicBezTo>
                  <a:cubicBezTo>
                    <a:pt x="9674" y="11038"/>
                    <a:pt x="8640" y="11505"/>
                    <a:pt x="7539" y="11605"/>
                  </a:cubicBezTo>
                  <a:cubicBezTo>
                    <a:pt x="7275" y="11644"/>
                    <a:pt x="7012" y="11662"/>
                    <a:pt x="6751" y="11662"/>
                  </a:cubicBezTo>
                  <a:cubicBezTo>
                    <a:pt x="4966" y="11662"/>
                    <a:pt x="3287" y="10784"/>
                    <a:pt x="2268" y="9270"/>
                  </a:cubicBezTo>
                  <a:cubicBezTo>
                    <a:pt x="1101" y="7569"/>
                    <a:pt x="1034" y="5368"/>
                    <a:pt x="2035" y="3566"/>
                  </a:cubicBezTo>
                  <a:cubicBezTo>
                    <a:pt x="2924" y="2093"/>
                    <a:pt x="4742" y="929"/>
                    <a:pt x="6515" y="929"/>
                  </a:cubicBezTo>
                  <a:close/>
                  <a:moveTo>
                    <a:pt x="6555" y="0"/>
                  </a:moveTo>
                  <a:cubicBezTo>
                    <a:pt x="4670" y="0"/>
                    <a:pt x="2774" y="1021"/>
                    <a:pt x="1635" y="2499"/>
                  </a:cubicBezTo>
                  <a:cubicBezTo>
                    <a:pt x="100" y="4567"/>
                    <a:pt x="0" y="7336"/>
                    <a:pt x="1334" y="9537"/>
                  </a:cubicBezTo>
                  <a:cubicBezTo>
                    <a:pt x="2520" y="11456"/>
                    <a:pt x="4636" y="12587"/>
                    <a:pt x="6855" y="12587"/>
                  </a:cubicBezTo>
                  <a:cubicBezTo>
                    <a:pt x="7259" y="12587"/>
                    <a:pt x="7667" y="12550"/>
                    <a:pt x="8073" y="12473"/>
                  </a:cubicBezTo>
                  <a:cubicBezTo>
                    <a:pt x="9407" y="12239"/>
                    <a:pt x="10641" y="11539"/>
                    <a:pt x="11542" y="10505"/>
                  </a:cubicBezTo>
                  <a:cubicBezTo>
                    <a:pt x="12476" y="9337"/>
                    <a:pt x="12442" y="7469"/>
                    <a:pt x="12309" y="6035"/>
                  </a:cubicBezTo>
                  <a:cubicBezTo>
                    <a:pt x="12209" y="4434"/>
                    <a:pt x="11608" y="2866"/>
                    <a:pt x="10574" y="1632"/>
                  </a:cubicBezTo>
                  <a:cubicBezTo>
                    <a:pt x="10074" y="1031"/>
                    <a:pt x="9507" y="531"/>
                    <a:pt x="8806" y="197"/>
                  </a:cubicBezTo>
                  <a:cubicBezTo>
                    <a:pt x="8667" y="128"/>
                    <a:pt x="8499" y="91"/>
                    <a:pt x="8331" y="91"/>
                  </a:cubicBezTo>
                  <a:cubicBezTo>
                    <a:pt x="8179" y="91"/>
                    <a:pt x="8029" y="121"/>
                    <a:pt x="7902" y="185"/>
                  </a:cubicBezTo>
                  <a:lnTo>
                    <a:pt x="7902" y="185"/>
                  </a:lnTo>
                  <a:cubicBezTo>
                    <a:pt x="7461" y="59"/>
                    <a:pt x="7008" y="0"/>
                    <a:pt x="65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06" name="Google Shape;1406;p32"/>
            <p:cNvSpPr/>
            <p:nvPr/>
          </p:nvSpPr>
          <p:spPr>
            <a:xfrm>
              <a:off x="8662775" y="1977975"/>
              <a:ext cx="28375" cy="42475"/>
            </a:xfrm>
            <a:custGeom>
              <a:avLst/>
              <a:gdLst/>
              <a:ahLst/>
              <a:cxnLst/>
              <a:rect l="l" t="t" r="r" b="b"/>
              <a:pathLst>
                <a:path w="1135" h="1699" extrusionOk="0">
                  <a:moveTo>
                    <a:pt x="617" y="0"/>
                  </a:moveTo>
                  <a:cubicBezTo>
                    <a:pt x="537" y="0"/>
                    <a:pt x="463" y="29"/>
                    <a:pt x="401" y="70"/>
                  </a:cubicBezTo>
                  <a:cubicBezTo>
                    <a:pt x="267" y="136"/>
                    <a:pt x="201" y="237"/>
                    <a:pt x="167" y="337"/>
                  </a:cubicBezTo>
                  <a:lnTo>
                    <a:pt x="145" y="437"/>
                  </a:lnTo>
                  <a:lnTo>
                    <a:pt x="145" y="437"/>
                  </a:lnTo>
                  <a:cubicBezTo>
                    <a:pt x="127" y="470"/>
                    <a:pt x="112" y="503"/>
                    <a:pt x="101" y="537"/>
                  </a:cubicBezTo>
                  <a:lnTo>
                    <a:pt x="0" y="1104"/>
                  </a:lnTo>
                  <a:cubicBezTo>
                    <a:pt x="0" y="1171"/>
                    <a:pt x="0" y="1237"/>
                    <a:pt x="0" y="1271"/>
                  </a:cubicBezTo>
                  <a:cubicBezTo>
                    <a:pt x="0" y="1337"/>
                    <a:pt x="34" y="1404"/>
                    <a:pt x="67" y="1471"/>
                  </a:cubicBezTo>
                  <a:cubicBezTo>
                    <a:pt x="159" y="1608"/>
                    <a:pt x="313" y="1698"/>
                    <a:pt x="476" y="1698"/>
                  </a:cubicBezTo>
                  <a:cubicBezTo>
                    <a:pt x="551" y="1698"/>
                    <a:pt x="628" y="1679"/>
                    <a:pt x="701" y="1638"/>
                  </a:cubicBezTo>
                  <a:cubicBezTo>
                    <a:pt x="801" y="1571"/>
                    <a:pt x="901" y="1471"/>
                    <a:pt x="934" y="1337"/>
                  </a:cubicBezTo>
                  <a:cubicBezTo>
                    <a:pt x="968" y="1104"/>
                    <a:pt x="1035" y="837"/>
                    <a:pt x="1101" y="603"/>
                  </a:cubicBezTo>
                  <a:cubicBezTo>
                    <a:pt x="1135" y="470"/>
                    <a:pt x="1101" y="337"/>
                    <a:pt x="1035" y="237"/>
                  </a:cubicBezTo>
                  <a:cubicBezTo>
                    <a:pt x="968" y="136"/>
                    <a:pt x="868" y="36"/>
                    <a:pt x="768" y="36"/>
                  </a:cubicBezTo>
                  <a:cubicBezTo>
                    <a:pt x="717" y="11"/>
                    <a:pt x="666" y="0"/>
                    <a:pt x="6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07" name="Google Shape;1407;p32"/>
            <p:cNvSpPr/>
            <p:nvPr/>
          </p:nvSpPr>
          <p:spPr>
            <a:xfrm>
              <a:off x="8738650" y="1982725"/>
              <a:ext cx="30900" cy="44550"/>
            </a:xfrm>
            <a:custGeom>
              <a:avLst/>
              <a:gdLst/>
              <a:ahLst/>
              <a:cxnLst/>
              <a:rect l="l" t="t" r="r" b="b"/>
              <a:pathLst>
                <a:path w="1236" h="1782" extrusionOk="0">
                  <a:moveTo>
                    <a:pt x="781" y="0"/>
                  </a:moveTo>
                  <a:cubicBezTo>
                    <a:pt x="697" y="0"/>
                    <a:pt x="599" y="31"/>
                    <a:pt x="501" y="80"/>
                  </a:cubicBezTo>
                  <a:cubicBezTo>
                    <a:pt x="469" y="102"/>
                    <a:pt x="440" y="127"/>
                    <a:pt x="414" y="154"/>
                  </a:cubicBezTo>
                  <a:lnTo>
                    <a:pt x="414" y="154"/>
                  </a:lnTo>
                  <a:cubicBezTo>
                    <a:pt x="321" y="194"/>
                    <a:pt x="232" y="289"/>
                    <a:pt x="201" y="413"/>
                  </a:cubicBezTo>
                  <a:cubicBezTo>
                    <a:pt x="168" y="680"/>
                    <a:pt x="101" y="947"/>
                    <a:pt x="34" y="1181"/>
                  </a:cubicBezTo>
                  <a:cubicBezTo>
                    <a:pt x="1" y="1314"/>
                    <a:pt x="34" y="1448"/>
                    <a:pt x="68" y="1548"/>
                  </a:cubicBezTo>
                  <a:cubicBezTo>
                    <a:pt x="134" y="1648"/>
                    <a:pt x="234" y="1748"/>
                    <a:pt x="368" y="1781"/>
                  </a:cubicBezTo>
                  <a:cubicBezTo>
                    <a:pt x="468" y="1781"/>
                    <a:pt x="601" y="1781"/>
                    <a:pt x="735" y="1714"/>
                  </a:cubicBezTo>
                  <a:cubicBezTo>
                    <a:pt x="835" y="1648"/>
                    <a:pt x="902" y="1548"/>
                    <a:pt x="935" y="1448"/>
                  </a:cubicBezTo>
                  <a:cubicBezTo>
                    <a:pt x="1035" y="1147"/>
                    <a:pt x="1135" y="880"/>
                    <a:pt x="1202" y="614"/>
                  </a:cubicBezTo>
                  <a:cubicBezTo>
                    <a:pt x="1235" y="480"/>
                    <a:pt x="1235" y="347"/>
                    <a:pt x="1168" y="247"/>
                  </a:cubicBezTo>
                  <a:cubicBezTo>
                    <a:pt x="1102" y="147"/>
                    <a:pt x="1002" y="47"/>
                    <a:pt x="868" y="13"/>
                  </a:cubicBezTo>
                  <a:cubicBezTo>
                    <a:pt x="841" y="4"/>
                    <a:pt x="812" y="0"/>
                    <a:pt x="7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08" name="Google Shape;1408;p32"/>
            <p:cNvSpPr/>
            <p:nvPr/>
          </p:nvSpPr>
          <p:spPr>
            <a:xfrm>
              <a:off x="8636225" y="2044500"/>
              <a:ext cx="150825" cy="63025"/>
            </a:xfrm>
            <a:custGeom>
              <a:avLst/>
              <a:gdLst/>
              <a:ahLst/>
              <a:cxnLst/>
              <a:rect l="l" t="t" r="r" b="b"/>
              <a:pathLst>
                <a:path w="6033" h="2521" extrusionOk="0">
                  <a:moveTo>
                    <a:pt x="617" y="1"/>
                  </a:moveTo>
                  <a:cubicBezTo>
                    <a:pt x="314" y="1"/>
                    <a:pt x="1" y="262"/>
                    <a:pt x="162" y="644"/>
                  </a:cubicBezTo>
                  <a:cubicBezTo>
                    <a:pt x="362" y="1912"/>
                    <a:pt x="1696" y="2446"/>
                    <a:pt x="2830" y="2512"/>
                  </a:cubicBezTo>
                  <a:cubicBezTo>
                    <a:pt x="2931" y="2518"/>
                    <a:pt x="3031" y="2520"/>
                    <a:pt x="3131" y="2520"/>
                  </a:cubicBezTo>
                  <a:cubicBezTo>
                    <a:pt x="3663" y="2520"/>
                    <a:pt x="4188" y="2442"/>
                    <a:pt x="4665" y="2246"/>
                  </a:cubicBezTo>
                  <a:cubicBezTo>
                    <a:pt x="5232" y="2012"/>
                    <a:pt x="5666" y="1578"/>
                    <a:pt x="5933" y="1045"/>
                  </a:cubicBezTo>
                  <a:cubicBezTo>
                    <a:pt x="6033" y="811"/>
                    <a:pt x="5966" y="544"/>
                    <a:pt x="5766" y="411"/>
                  </a:cubicBezTo>
                  <a:cubicBezTo>
                    <a:pt x="5683" y="364"/>
                    <a:pt x="5592" y="341"/>
                    <a:pt x="5504" y="341"/>
                  </a:cubicBezTo>
                  <a:cubicBezTo>
                    <a:pt x="5345" y="341"/>
                    <a:pt x="5197" y="415"/>
                    <a:pt x="5132" y="544"/>
                  </a:cubicBezTo>
                  <a:cubicBezTo>
                    <a:pt x="4965" y="945"/>
                    <a:pt x="4665" y="1245"/>
                    <a:pt x="4298" y="1378"/>
                  </a:cubicBezTo>
                  <a:cubicBezTo>
                    <a:pt x="3937" y="1517"/>
                    <a:pt x="3552" y="1587"/>
                    <a:pt x="3164" y="1587"/>
                  </a:cubicBezTo>
                  <a:cubicBezTo>
                    <a:pt x="3086" y="1587"/>
                    <a:pt x="3008" y="1584"/>
                    <a:pt x="2930" y="1578"/>
                  </a:cubicBezTo>
                  <a:cubicBezTo>
                    <a:pt x="2163" y="1545"/>
                    <a:pt x="1196" y="1278"/>
                    <a:pt x="1062" y="378"/>
                  </a:cubicBezTo>
                  <a:cubicBezTo>
                    <a:pt x="1010" y="113"/>
                    <a:pt x="815" y="1"/>
                    <a:pt x="6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409" name="Google Shape;1409;p32"/>
          <p:cNvGrpSpPr/>
          <p:nvPr/>
        </p:nvGrpSpPr>
        <p:grpSpPr>
          <a:xfrm flipH="1">
            <a:off x="6950900" y="3533575"/>
            <a:ext cx="730975" cy="238525"/>
            <a:chOff x="3798300" y="2287225"/>
            <a:chExt cx="730975" cy="238525"/>
          </a:xfrm>
        </p:grpSpPr>
        <p:sp>
          <p:nvSpPr>
            <p:cNvPr id="1410" name="Google Shape;1410;p32"/>
            <p:cNvSpPr/>
            <p:nvPr/>
          </p:nvSpPr>
          <p:spPr>
            <a:xfrm>
              <a:off x="3798300" y="2287225"/>
              <a:ext cx="722625" cy="238525"/>
            </a:xfrm>
            <a:custGeom>
              <a:avLst/>
              <a:gdLst/>
              <a:ahLst/>
              <a:cxnLst/>
              <a:rect l="l" t="t" r="r" b="b"/>
              <a:pathLst>
                <a:path w="28905" h="9541" extrusionOk="0">
                  <a:moveTo>
                    <a:pt x="5536" y="982"/>
                  </a:moveTo>
                  <a:cubicBezTo>
                    <a:pt x="5554" y="982"/>
                    <a:pt x="5571" y="986"/>
                    <a:pt x="5588" y="995"/>
                  </a:cubicBezTo>
                  <a:cubicBezTo>
                    <a:pt x="5821" y="1129"/>
                    <a:pt x="5588" y="2096"/>
                    <a:pt x="5554" y="2263"/>
                  </a:cubicBezTo>
                  <a:cubicBezTo>
                    <a:pt x="5421" y="3164"/>
                    <a:pt x="5154" y="4064"/>
                    <a:pt x="4754" y="4932"/>
                  </a:cubicBezTo>
                  <a:cubicBezTo>
                    <a:pt x="4706" y="5042"/>
                    <a:pt x="4649" y="5168"/>
                    <a:pt x="4585" y="5303"/>
                  </a:cubicBezTo>
                  <a:lnTo>
                    <a:pt x="4585" y="5303"/>
                  </a:lnTo>
                  <a:cubicBezTo>
                    <a:pt x="4305" y="4192"/>
                    <a:pt x="4401" y="2999"/>
                    <a:pt x="4887" y="1929"/>
                  </a:cubicBezTo>
                  <a:cubicBezTo>
                    <a:pt x="4949" y="1743"/>
                    <a:pt x="5299" y="982"/>
                    <a:pt x="5536" y="982"/>
                  </a:cubicBezTo>
                  <a:close/>
                  <a:moveTo>
                    <a:pt x="13440" y="2437"/>
                  </a:moveTo>
                  <a:cubicBezTo>
                    <a:pt x="13700" y="2437"/>
                    <a:pt x="13943" y="2626"/>
                    <a:pt x="13994" y="2930"/>
                  </a:cubicBezTo>
                  <a:cubicBezTo>
                    <a:pt x="14127" y="3564"/>
                    <a:pt x="13760" y="4331"/>
                    <a:pt x="13493" y="4865"/>
                  </a:cubicBezTo>
                  <a:cubicBezTo>
                    <a:pt x="13311" y="5270"/>
                    <a:pt x="13092" y="5663"/>
                    <a:pt x="12843" y="6037"/>
                  </a:cubicBezTo>
                  <a:lnTo>
                    <a:pt x="12843" y="6037"/>
                  </a:lnTo>
                  <a:cubicBezTo>
                    <a:pt x="12692" y="5943"/>
                    <a:pt x="12561" y="5822"/>
                    <a:pt x="12459" y="5665"/>
                  </a:cubicBezTo>
                  <a:cubicBezTo>
                    <a:pt x="12059" y="5032"/>
                    <a:pt x="12226" y="3964"/>
                    <a:pt x="12459" y="3297"/>
                  </a:cubicBezTo>
                  <a:cubicBezTo>
                    <a:pt x="12559" y="2930"/>
                    <a:pt x="12826" y="2630"/>
                    <a:pt x="13193" y="2496"/>
                  </a:cubicBezTo>
                  <a:cubicBezTo>
                    <a:pt x="13273" y="2456"/>
                    <a:pt x="13358" y="2437"/>
                    <a:pt x="13440" y="2437"/>
                  </a:cubicBezTo>
                  <a:close/>
                  <a:moveTo>
                    <a:pt x="5662" y="0"/>
                  </a:moveTo>
                  <a:cubicBezTo>
                    <a:pt x="5196" y="0"/>
                    <a:pt x="4695" y="361"/>
                    <a:pt x="4420" y="762"/>
                  </a:cubicBezTo>
                  <a:cubicBezTo>
                    <a:pt x="3887" y="1629"/>
                    <a:pt x="3553" y="2630"/>
                    <a:pt x="3486" y="3664"/>
                  </a:cubicBezTo>
                  <a:cubicBezTo>
                    <a:pt x="3422" y="4617"/>
                    <a:pt x="3600" y="5555"/>
                    <a:pt x="3986" y="6397"/>
                  </a:cubicBezTo>
                  <a:lnTo>
                    <a:pt x="3986" y="6397"/>
                  </a:lnTo>
                  <a:cubicBezTo>
                    <a:pt x="3401" y="7331"/>
                    <a:pt x="2595" y="8245"/>
                    <a:pt x="1710" y="8245"/>
                  </a:cubicBezTo>
                  <a:cubicBezTo>
                    <a:pt x="1441" y="8245"/>
                    <a:pt x="1164" y="8161"/>
                    <a:pt x="884" y="7967"/>
                  </a:cubicBezTo>
                  <a:cubicBezTo>
                    <a:pt x="801" y="7912"/>
                    <a:pt x="719" y="7888"/>
                    <a:pt x="642" y="7888"/>
                  </a:cubicBezTo>
                  <a:cubicBezTo>
                    <a:pt x="256" y="7888"/>
                    <a:pt x="0" y="8495"/>
                    <a:pt x="417" y="8801"/>
                  </a:cubicBezTo>
                  <a:lnTo>
                    <a:pt x="417" y="8768"/>
                  </a:lnTo>
                  <a:cubicBezTo>
                    <a:pt x="839" y="9054"/>
                    <a:pt x="1255" y="9176"/>
                    <a:pt x="1657" y="9176"/>
                  </a:cubicBezTo>
                  <a:cubicBezTo>
                    <a:pt x="2767" y="9176"/>
                    <a:pt x="3767" y="8243"/>
                    <a:pt x="4484" y="7268"/>
                  </a:cubicBezTo>
                  <a:lnTo>
                    <a:pt x="4484" y="7268"/>
                  </a:lnTo>
                  <a:cubicBezTo>
                    <a:pt x="4859" y="7805"/>
                    <a:pt x="5331" y="8281"/>
                    <a:pt x="5888" y="8668"/>
                  </a:cubicBezTo>
                  <a:cubicBezTo>
                    <a:pt x="6737" y="9246"/>
                    <a:pt x="7733" y="9540"/>
                    <a:pt x="8733" y="9540"/>
                  </a:cubicBezTo>
                  <a:cubicBezTo>
                    <a:pt x="9579" y="9540"/>
                    <a:pt x="10427" y="9329"/>
                    <a:pt x="11192" y="8901"/>
                  </a:cubicBezTo>
                  <a:cubicBezTo>
                    <a:pt x="11962" y="8461"/>
                    <a:pt x="12614" y="7858"/>
                    <a:pt x="13161" y="7165"/>
                  </a:cubicBezTo>
                  <a:lnTo>
                    <a:pt x="13161" y="7165"/>
                  </a:lnTo>
                  <a:cubicBezTo>
                    <a:pt x="13594" y="7281"/>
                    <a:pt x="14053" y="7312"/>
                    <a:pt x="14505" y="7312"/>
                  </a:cubicBezTo>
                  <a:cubicBezTo>
                    <a:pt x="14693" y="7312"/>
                    <a:pt x="14879" y="7306"/>
                    <a:pt x="15061" y="7300"/>
                  </a:cubicBezTo>
                  <a:cubicBezTo>
                    <a:pt x="16496" y="7200"/>
                    <a:pt x="17930" y="7100"/>
                    <a:pt x="19364" y="7000"/>
                  </a:cubicBezTo>
                  <a:lnTo>
                    <a:pt x="28304" y="6433"/>
                  </a:lnTo>
                  <a:cubicBezTo>
                    <a:pt x="28894" y="6400"/>
                    <a:pt x="28904" y="5498"/>
                    <a:pt x="28335" y="5498"/>
                  </a:cubicBezTo>
                  <a:cubicBezTo>
                    <a:pt x="28325" y="5498"/>
                    <a:pt x="28315" y="5498"/>
                    <a:pt x="28304" y="5499"/>
                  </a:cubicBezTo>
                  <a:lnTo>
                    <a:pt x="16662" y="6266"/>
                  </a:lnTo>
                  <a:cubicBezTo>
                    <a:pt x="16009" y="6320"/>
                    <a:pt x="15333" y="6375"/>
                    <a:pt x="14653" y="6375"/>
                  </a:cubicBezTo>
                  <a:cubicBezTo>
                    <a:pt x="14500" y="6375"/>
                    <a:pt x="14347" y="6372"/>
                    <a:pt x="14194" y="6366"/>
                  </a:cubicBezTo>
                  <a:cubicBezTo>
                    <a:pt x="14053" y="6358"/>
                    <a:pt x="13902" y="6346"/>
                    <a:pt x="13749" y="6326"/>
                  </a:cubicBezTo>
                  <a:lnTo>
                    <a:pt x="13749" y="6326"/>
                  </a:lnTo>
                  <a:cubicBezTo>
                    <a:pt x="14094" y="5773"/>
                    <a:pt x="14385" y="5188"/>
                    <a:pt x="14628" y="4598"/>
                  </a:cubicBezTo>
                  <a:cubicBezTo>
                    <a:pt x="14928" y="3831"/>
                    <a:pt x="15161" y="2863"/>
                    <a:pt x="14661" y="2130"/>
                  </a:cubicBezTo>
                  <a:cubicBezTo>
                    <a:pt x="14353" y="1719"/>
                    <a:pt x="13880" y="1497"/>
                    <a:pt x="13391" y="1497"/>
                  </a:cubicBezTo>
                  <a:cubicBezTo>
                    <a:pt x="13086" y="1497"/>
                    <a:pt x="12775" y="1583"/>
                    <a:pt x="12493" y="1763"/>
                  </a:cubicBezTo>
                  <a:cubicBezTo>
                    <a:pt x="11659" y="2296"/>
                    <a:pt x="11425" y="3364"/>
                    <a:pt x="11325" y="4298"/>
                  </a:cubicBezTo>
                  <a:cubicBezTo>
                    <a:pt x="11259" y="5232"/>
                    <a:pt x="11459" y="6199"/>
                    <a:pt x="12293" y="6766"/>
                  </a:cubicBezTo>
                  <a:cubicBezTo>
                    <a:pt x="12293" y="6767"/>
                    <a:pt x="12294" y="6767"/>
                    <a:pt x="12295" y="6768"/>
                  </a:cubicBezTo>
                  <a:lnTo>
                    <a:pt x="12295" y="6768"/>
                  </a:lnTo>
                  <a:cubicBezTo>
                    <a:pt x="11382" y="7799"/>
                    <a:pt x="10156" y="8635"/>
                    <a:pt x="8770" y="8635"/>
                  </a:cubicBezTo>
                  <a:cubicBezTo>
                    <a:pt x="8744" y="8635"/>
                    <a:pt x="8717" y="8635"/>
                    <a:pt x="8690" y="8634"/>
                  </a:cubicBezTo>
                  <a:cubicBezTo>
                    <a:pt x="7189" y="8601"/>
                    <a:pt x="5821" y="7767"/>
                    <a:pt x="5054" y="6499"/>
                  </a:cubicBezTo>
                  <a:cubicBezTo>
                    <a:pt x="5044" y="6481"/>
                    <a:pt x="5034" y="6462"/>
                    <a:pt x="5024" y="6443"/>
                  </a:cubicBezTo>
                  <a:lnTo>
                    <a:pt x="5024" y="6443"/>
                  </a:lnTo>
                  <a:cubicBezTo>
                    <a:pt x="5046" y="6406"/>
                    <a:pt x="5067" y="6369"/>
                    <a:pt x="5087" y="6333"/>
                  </a:cubicBezTo>
                  <a:cubicBezTo>
                    <a:pt x="5655" y="5365"/>
                    <a:pt x="6055" y="4331"/>
                    <a:pt x="6322" y="3264"/>
                  </a:cubicBezTo>
                  <a:cubicBezTo>
                    <a:pt x="6422" y="2763"/>
                    <a:pt x="6488" y="2263"/>
                    <a:pt x="6555" y="1763"/>
                  </a:cubicBezTo>
                  <a:cubicBezTo>
                    <a:pt x="6655" y="1296"/>
                    <a:pt x="6589" y="862"/>
                    <a:pt x="6388" y="428"/>
                  </a:cubicBezTo>
                  <a:cubicBezTo>
                    <a:pt x="6192" y="122"/>
                    <a:pt x="5933" y="0"/>
                    <a:pt x="566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11" name="Google Shape;1411;p32"/>
            <p:cNvSpPr/>
            <p:nvPr/>
          </p:nvSpPr>
          <p:spPr>
            <a:xfrm>
              <a:off x="4418700" y="2374225"/>
              <a:ext cx="110575" cy="120525"/>
            </a:xfrm>
            <a:custGeom>
              <a:avLst/>
              <a:gdLst/>
              <a:ahLst/>
              <a:cxnLst/>
              <a:rect l="l" t="t" r="r" b="b"/>
              <a:pathLst>
                <a:path w="4423" h="4821" extrusionOk="0">
                  <a:moveTo>
                    <a:pt x="940" y="1"/>
                  </a:moveTo>
                  <a:cubicBezTo>
                    <a:pt x="819" y="1"/>
                    <a:pt x="703" y="51"/>
                    <a:pt x="619" y="151"/>
                  </a:cubicBezTo>
                  <a:cubicBezTo>
                    <a:pt x="419" y="317"/>
                    <a:pt x="419" y="618"/>
                    <a:pt x="619" y="784"/>
                  </a:cubicBezTo>
                  <a:lnTo>
                    <a:pt x="619" y="851"/>
                  </a:lnTo>
                  <a:cubicBezTo>
                    <a:pt x="1345" y="1473"/>
                    <a:pt x="2111" y="2035"/>
                    <a:pt x="2918" y="2552"/>
                  </a:cubicBezTo>
                  <a:lnTo>
                    <a:pt x="2918" y="2552"/>
                  </a:lnTo>
                  <a:lnTo>
                    <a:pt x="453" y="3953"/>
                  </a:lnTo>
                  <a:cubicBezTo>
                    <a:pt x="1" y="4207"/>
                    <a:pt x="266" y="4820"/>
                    <a:pt x="682" y="4820"/>
                  </a:cubicBezTo>
                  <a:cubicBezTo>
                    <a:pt x="757" y="4820"/>
                    <a:pt x="838" y="4800"/>
                    <a:pt x="920" y="4754"/>
                  </a:cubicBezTo>
                  <a:lnTo>
                    <a:pt x="4122" y="2986"/>
                  </a:lnTo>
                  <a:cubicBezTo>
                    <a:pt x="4422" y="2786"/>
                    <a:pt x="4422" y="2319"/>
                    <a:pt x="4122" y="2152"/>
                  </a:cubicBezTo>
                  <a:cubicBezTo>
                    <a:pt x="3088" y="1552"/>
                    <a:pt x="2154" y="884"/>
                    <a:pt x="1286" y="151"/>
                  </a:cubicBezTo>
                  <a:cubicBezTo>
                    <a:pt x="1186" y="51"/>
                    <a:pt x="1061" y="1"/>
                    <a:pt x="9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412" name="Google Shape;1412;p32"/>
          <p:cNvGrpSpPr/>
          <p:nvPr/>
        </p:nvGrpSpPr>
        <p:grpSpPr>
          <a:xfrm flipH="1">
            <a:off x="4206325" y="4818375"/>
            <a:ext cx="529900" cy="149350"/>
            <a:chOff x="3898800" y="2624300"/>
            <a:chExt cx="529900" cy="149350"/>
          </a:xfrm>
        </p:grpSpPr>
        <p:sp>
          <p:nvSpPr>
            <p:cNvPr id="1413" name="Google Shape;1413;p32"/>
            <p:cNvSpPr/>
            <p:nvPr/>
          </p:nvSpPr>
          <p:spPr>
            <a:xfrm>
              <a:off x="3916975" y="2666775"/>
              <a:ext cx="511725" cy="65425"/>
            </a:xfrm>
            <a:custGeom>
              <a:avLst/>
              <a:gdLst/>
              <a:ahLst/>
              <a:cxnLst/>
              <a:rect l="l" t="t" r="r" b="b"/>
              <a:pathLst>
                <a:path w="20469" h="2617" extrusionOk="0">
                  <a:moveTo>
                    <a:pt x="706" y="0"/>
                  </a:moveTo>
                  <a:cubicBezTo>
                    <a:pt x="336" y="0"/>
                    <a:pt x="1" y="477"/>
                    <a:pt x="340" y="791"/>
                  </a:cubicBezTo>
                  <a:cubicBezTo>
                    <a:pt x="1876" y="2162"/>
                    <a:pt x="3788" y="2617"/>
                    <a:pt x="5745" y="2617"/>
                  </a:cubicBezTo>
                  <a:cubicBezTo>
                    <a:pt x="6978" y="2617"/>
                    <a:pt x="8228" y="2437"/>
                    <a:pt x="9414" y="2192"/>
                  </a:cubicBezTo>
                  <a:cubicBezTo>
                    <a:pt x="11350" y="1797"/>
                    <a:pt x="13463" y="1214"/>
                    <a:pt x="15508" y="1214"/>
                  </a:cubicBezTo>
                  <a:cubicBezTo>
                    <a:pt x="16915" y="1214"/>
                    <a:pt x="18290" y="1490"/>
                    <a:pt x="19554" y="2292"/>
                  </a:cubicBezTo>
                  <a:cubicBezTo>
                    <a:pt x="19635" y="2346"/>
                    <a:pt x="19716" y="2369"/>
                    <a:pt x="19793" y="2369"/>
                  </a:cubicBezTo>
                  <a:cubicBezTo>
                    <a:pt x="20190" y="2369"/>
                    <a:pt x="20468" y="1743"/>
                    <a:pt x="20021" y="1491"/>
                  </a:cubicBezTo>
                  <a:cubicBezTo>
                    <a:pt x="18642" y="609"/>
                    <a:pt x="17110" y="306"/>
                    <a:pt x="15541" y="306"/>
                  </a:cubicBezTo>
                  <a:cubicBezTo>
                    <a:pt x="13846" y="306"/>
                    <a:pt x="12110" y="660"/>
                    <a:pt x="10481" y="1024"/>
                  </a:cubicBezTo>
                  <a:cubicBezTo>
                    <a:pt x="8965" y="1350"/>
                    <a:pt x="7289" y="1700"/>
                    <a:pt x="5668" y="1700"/>
                  </a:cubicBezTo>
                  <a:cubicBezTo>
                    <a:pt x="3973" y="1700"/>
                    <a:pt x="2338" y="1317"/>
                    <a:pt x="1008" y="124"/>
                  </a:cubicBezTo>
                  <a:cubicBezTo>
                    <a:pt x="914" y="37"/>
                    <a:pt x="809" y="0"/>
                    <a:pt x="7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14" name="Google Shape;1414;p32"/>
            <p:cNvSpPr/>
            <p:nvPr/>
          </p:nvSpPr>
          <p:spPr>
            <a:xfrm>
              <a:off x="3898800" y="2624300"/>
              <a:ext cx="116400" cy="149350"/>
            </a:xfrm>
            <a:custGeom>
              <a:avLst/>
              <a:gdLst/>
              <a:ahLst/>
              <a:cxnLst/>
              <a:rect l="l" t="t" r="r" b="b"/>
              <a:pathLst>
                <a:path w="4656" h="5974" extrusionOk="0">
                  <a:moveTo>
                    <a:pt x="4013" y="1"/>
                  </a:moveTo>
                  <a:cubicBezTo>
                    <a:pt x="3968" y="1"/>
                    <a:pt x="3920" y="7"/>
                    <a:pt x="3869" y="21"/>
                  </a:cubicBezTo>
                  <a:lnTo>
                    <a:pt x="1768" y="688"/>
                  </a:lnTo>
                  <a:lnTo>
                    <a:pt x="767" y="989"/>
                  </a:lnTo>
                  <a:cubicBezTo>
                    <a:pt x="434" y="1055"/>
                    <a:pt x="167" y="1256"/>
                    <a:pt x="33" y="1589"/>
                  </a:cubicBezTo>
                  <a:cubicBezTo>
                    <a:pt x="0" y="1923"/>
                    <a:pt x="67" y="2256"/>
                    <a:pt x="200" y="2556"/>
                  </a:cubicBezTo>
                  <a:cubicBezTo>
                    <a:pt x="300" y="2890"/>
                    <a:pt x="400" y="3224"/>
                    <a:pt x="500" y="3557"/>
                  </a:cubicBezTo>
                  <a:cubicBezTo>
                    <a:pt x="701" y="4258"/>
                    <a:pt x="834" y="4925"/>
                    <a:pt x="934" y="5625"/>
                  </a:cubicBezTo>
                  <a:cubicBezTo>
                    <a:pt x="991" y="5824"/>
                    <a:pt x="1192" y="5974"/>
                    <a:pt x="1394" y="5974"/>
                  </a:cubicBezTo>
                  <a:cubicBezTo>
                    <a:pt x="1430" y="5974"/>
                    <a:pt x="1466" y="5969"/>
                    <a:pt x="1501" y="5959"/>
                  </a:cubicBezTo>
                  <a:cubicBezTo>
                    <a:pt x="1735" y="5859"/>
                    <a:pt x="1901" y="5625"/>
                    <a:pt x="1835" y="5358"/>
                  </a:cubicBezTo>
                  <a:cubicBezTo>
                    <a:pt x="1635" y="4191"/>
                    <a:pt x="1368" y="3057"/>
                    <a:pt x="1001" y="1923"/>
                  </a:cubicBezTo>
                  <a:cubicBezTo>
                    <a:pt x="1001" y="1913"/>
                    <a:pt x="1000" y="1902"/>
                    <a:pt x="999" y="1890"/>
                  </a:cubicBezTo>
                  <a:lnTo>
                    <a:pt x="999" y="1890"/>
                  </a:lnTo>
                  <a:cubicBezTo>
                    <a:pt x="999" y="1890"/>
                    <a:pt x="1000" y="1890"/>
                    <a:pt x="1001" y="1889"/>
                  </a:cubicBezTo>
                  <a:cubicBezTo>
                    <a:pt x="1134" y="1889"/>
                    <a:pt x="1268" y="1823"/>
                    <a:pt x="1401" y="1756"/>
                  </a:cubicBezTo>
                  <a:lnTo>
                    <a:pt x="2302" y="1489"/>
                  </a:lnTo>
                  <a:lnTo>
                    <a:pt x="4136" y="922"/>
                  </a:lnTo>
                  <a:cubicBezTo>
                    <a:pt x="4656" y="769"/>
                    <a:pt x="4504" y="1"/>
                    <a:pt x="40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1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82" name="Google Shape;1682;p39"/>
          <p:cNvGrpSpPr/>
          <p:nvPr/>
        </p:nvGrpSpPr>
        <p:grpSpPr>
          <a:xfrm>
            <a:off x="95" y="25"/>
            <a:ext cx="9143969" cy="5143446"/>
            <a:chOff x="95" y="25"/>
            <a:chExt cx="9143969" cy="5143446"/>
          </a:xfrm>
        </p:grpSpPr>
        <p:sp>
          <p:nvSpPr>
            <p:cNvPr id="1683" name="Google Shape;1683;p39"/>
            <p:cNvSpPr/>
            <p:nvPr/>
          </p:nvSpPr>
          <p:spPr>
            <a:xfrm>
              <a:off x="95" y="484705"/>
              <a:ext cx="9143969" cy="13289"/>
            </a:xfrm>
            <a:custGeom>
              <a:avLst/>
              <a:gdLst/>
              <a:ahLst/>
              <a:cxnLst/>
              <a:rect l="l" t="t" r="r" b="b"/>
              <a:pathLst>
                <a:path w="63221" h="222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84" name="Google Shape;1684;p39"/>
            <p:cNvSpPr/>
            <p:nvPr/>
          </p:nvSpPr>
          <p:spPr>
            <a:xfrm>
              <a:off x="95" y="677226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0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85" name="Google Shape;1685;p39"/>
            <p:cNvSpPr/>
            <p:nvPr/>
          </p:nvSpPr>
          <p:spPr>
            <a:xfrm>
              <a:off x="95" y="869746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60"/>
                  </a:lnTo>
                  <a:lnTo>
                    <a:pt x="63221" y="260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86" name="Google Shape;1686;p39"/>
            <p:cNvSpPr/>
            <p:nvPr/>
          </p:nvSpPr>
          <p:spPr>
            <a:xfrm>
              <a:off x="95" y="1064542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87" name="Google Shape;1687;p39"/>
            <p:cNvSpPr/>
            <p:nvPr/>
          </p:nvSpPr>
          <p:spPr>
            <a:xfrm>
              <a:off x="95" y="1257062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1"/>
                  </a:moveTo>
                  <a:lnTo>
                    <a:pt x="1" y="223"/>
                  </a:lnTo>
                  <a:lnTo>
                    <a:pt x="63221" y="223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88" name="Google Shape;1688;p39"/>
            <p:cNvSpPr/>
            <p:nvPr/>
          </p:nvSpPr>
          <p:spPr>
            <a:xfrm>
              <a:off x="95" y="1449643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89" name="Google Shape;1689;p39"/>
            <p:cNvSpPr/>
            <p:nvPr/>
          </p:nvSpPr>
          <p:spPr>
            <a:xfrm>
              <a:off x="95" y="1642163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60"/>
                  </a:lnTo>
                  <a:lnTo>
                    <a:pt x="63221" y="260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90" name="Google Shape;1690;p39"/>
            <p:cNvSpPr/>
            <p:nvPr/>
          </p:nvSpPr>
          <p:spPr>
            <a:xfrm>
              <a:off x="95" y="1834744"/>
              <a:ext cx="9143969" cy="15504"/>
            </a:xfrm>
            <a:custGeom>
              <a:avLst/>
              <a:gdLst/>
              <a:ahLst/>
              <a:cxnLst/>
              <a:rect l="l" t="t" r="r" b="b"/>
              <a:pathLst>
                <a:path w="63221" h="259" extrusionOk="0">
                  <a:moveTo>
                    <a:pt x="1" y="0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91" name="Google Shape;1691;p39"/>
            <p:cNvSpPr/>
            <p:nvPr/>
          </p:nvSpPr>
          <p:spPr>
            <a:xfrm>
              <a:off x="95" y="2029479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1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92" name="Google Shape;1692;p39"/>
            <p:cNvSpPr/>
            <p:nvPr/>
          </p:nvSpPr>
          <p:spPr>
            <a:xfrm>
              <a:off x="95" y="2222059"/>
              <a:ext cx="9143969" cy="13289"/>
            </a:xfrm>
            <a:custGeom>
              <a:avLst/>
              <a:gdLst/>
              <a:ahLst/>
              <a:cxnLst/>
              <a:rect l="l" t="t" r="r" b="b"/>
              <a:pathLst>
                <a:path w="63221" h="222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93" name="Google Shape;1693;p39"/>
            <p:cNvSpPr/>
            <p:nvPr/>
          </p:nvSpPr>
          <p:spPr>
            <a:xfrm>
              <a:off x="95" y="2414580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0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94" name="Google Shape;1694;p39"/>
            <p:cNvSpPr/>
            <p:nvPr/>
          </p:nvSpPr>
          <p:spPr>
            <a:xfrm>
              <a:off x="95" y="2607100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60"/>
                  </a:lnTo>
                  <a:lnTo>
                    <a:pt x="63221" y="260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95" name="Google Shape;1695;p39"/>
            <p:cNvSpPr/>
            <p:nvPr/>
          </p:nvSpPr>
          <p:spPr>
            <a:xfrm>
              <a:off x="95" y="2801896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96" name="Google Shape;1696;p39"/>
            <p:cNvSpPr/>
            <p:nvPr/>
          </p:nvSpPr>
          <p:spPr>
            <a:xfrm>
              <a:off x="95" y="2994416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1"/>
                  </a:moveTo>
                  <a:lnTo>
                    <a:pt x="1" y="223"/>
                  </a:lnTo>
                  <a:lnTo>
                    <a:pt x="63221" y="223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97" name="Google Shape;1697;p39"/>
            <p:cNvSpPr/>
            <p:nvPr/>
          </p:nvSpPr>
          <p:spPr>
            <a:xfrm>
              <a:off x="95" y="3186997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98" name="Google Shape;1698;p39"/>
            <p:cNvSpPr/>
            <p:nvPr/>
          </p:nvSpPr>
          <p:spPr>
            <a:xfrm>
              <a:off x="95" y="3379517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60"/>
                  </a:lnTo>
                  <a:lnTo>
                    <a:pt x="63221" y="260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99" name="Google Shape;1699;p39"/>
            <p:cNvSpPr/>
            <p:nvPr/>
          </p:nvSpPr>
          <p:spPr>
            <a:xfrm>
              <a:off x="95" y="3572098"/>
              <a:ext cx="9143969" cy="15504"/>
            </a:xfrm>
            <a:custGeom>
              <a:avLst/>
              <a:gdLst/>
              <a:ahLst/>
              <a:cxnLst/>
              <a:rect l="l" t="t" r="r" b="b"/>
              <a:pathLst>
                <a:path w="63221" h="259" extrusionOk="0">
                  <a:moveTo>
                    <a:pt x="1" y="0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00" name="Google Shape;1700;p39"/>
            <p:cNvSpPr/>
            <p:nvPr/>
          </p:nvSpPr>
          <p:spPr>
            <a:xfrm>
              <a:off x="95" y="3764618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01" name="Google Shape;1701;p39"/>
            <p:cNvSpPr/>
            <p:nvPr/>
          </p:nvSpPr>
          <p:spPr>
            <a:xfrm>
              <a:off x="95" y="3959413"/>
              <a:ext cx="9143969" cy="13289"/>
            </a:xfrm>
            <a:custGeom>
              <a:avLst/>
              <a:gdLst/>
              <a:ahLst/>
              <a:cxnLst/>
              <a:rect l="l" t="t" r="r" b="b"/>
              <a:pathLst>
                <a:path w="63221" h="222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02" name="Google Shape;1702;p39"/>
            <p:cNvSpPr/>
            <p:nvPr/>
          </p:nvSpPr>
          <p:spPr>
            <a:xfrm>
              <a:off x="95" y="4151934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1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03" name="Google Shape;1703;p39"/>
            <p:cNvSpPr/>
            <p:nvPr/>
          </p:nvSpPr>
          <p:spPr>
            <a:xfrm>
              <a:off x="95" y="4344454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60"/>
                  </a:lnTo>
                  <a:lnTo>
                    <a:pt x="63221" y="260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04" name="Google Shape;1704;p39"/>
            <p:cNvSpPr/>
            <p:nvPr/>
          </p:nvSpPr>
          <p:spPr>
            <a:xfrm>
              <a:off x="95" y="4537035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0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05" name="Google Shape;1705;p39"/>
            <p:cNvSpPr/>
            <p:nvPr/>
          </p:nvSpPr>
          <p:spPr>
            <a:xfrm>
              <a:off x="95" y="4731770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1"/>
                  </a:moveTo>
                  <a:lnTo>
                    <a:pt x="1" y="223"/>
                  </a:lnTo>
                  <a:lnTo>
                    <a:pt x="63221" y="223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06" name="Google Shape;1706;p39"/>
            <p:cNvSpPr/>
            <p:nvPr/>
          </p:nvSpPr>
          <p:spPr>
            <a:xfrm>
              <a:off x="95" y="4924351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07" name="Google Shape;1707;p39"/>
            <p:cNvSpPr/>
            <p:nvPr/>
          </p:nvSpPr>
          <p:spPr>
            <a:xfrm>
              <a:off x="704325" y="25"/>
              <a:ext cx="17779" cy="5143446"/>
            </a:xfrm>
            <a:custGeom>
              <a:avLst/>
              <a:gdLst/>
              <a:ahLst/>
              <a:cxnLst/>
              <a:rect l="l" t="t" r="r" b="b"/>
              <a:pathLst>
                <a:path w="297" h="85921" extrusionOk="0">
                  <a:moveTo>
                    <a:pt x="1" y="0"/>
                  </a:moveTo>
                  <a:lnTo>
                    <a:pt x="1" y="85920"/>
                  </a:lnTo>
                  <a:lnTo>
                    <a:pt x="296" y="85920"/>
                  </a:lnTo>
                  <a:lnTo>
                    <a:pt x="29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708" name="Google Shape;1708;p39"/>
          <p:cNvSpPr/>
          <p:nvPr/>
        </p:nvSpPr>
        <p:spPr>
          <a:xfrm flipH="1">
            <a:off x="360423" y="3498675"/>
            <a:ext cx="109275" cy="114525"/>
          </a:xfrm>
          <a:custGeom>
            <a:avLst/>
            <a:gdLst/>
            <a:ahLst/>
            <a:cxnLst/>
            <a:rect l="l" t="t" r="r" b="b"/>
            <a:pathLst>
              <a:path w="4371" h="4581" extrusionOk="0">
                <a:moveTo>
                  <a:pt x="1702" y="1062"/>
                </a:moveTo>
                <a:cubicBezTo>
                  <a:pt x="1780" y="1119"/>
                  <a:pt x="1875" y="1151"/>
                  <a:pt x="1969" y="1151"/>
                </a:cubicBezTo>
                <a:lnTo>
                  <a:pt x="2002" y="1151"/>
                </a:lnTo>
                <a:lnTo>
                  <a:pt x="2102" y="1185"/>
                </a:lnTo>
                <a:cubicBezTo>
                  <a:pt x="2169" y="1185"/>
                  <a:pt x="2236" y="1218"/>
                  <a:pt x="2336" y="1218"/>
                </a:cubicBezTo>
                <a:cubicBezTo>
                  <a:pt x="2436" y="1285"/>
                  <a:pt x="2569" y="1352"/>
                  <a:pt x="2670" y="1418"/>
                </a:cubicBezTo>
                <a:cubicBezTo>
                  <a:pt x="2770" y="1485"/>
                  <a:pt x="2870" y="1552"/>
                  <a:pt x="2936" y="1652"/>
                </a:cubicBezTo>
                <a:cubicBezTo>
                  <a:pt x="3003" y="1752"/>
                  <a:pt x="3070" y="1852"/>
                  <a:pt x="3137" y="1952"/>
                </a:cubicBezTo>
                <a:cubicBezTo>
                  <a:pt x="3170" y="1985"/>
                  <a:pt x="3170" y="2052"/>
                  <a:pt x="3203" y="2085"/>
                </a:cubicBezTo>
                <a:cubicBezTo>
                  <a:pt x="3203" y="2152"/>
                  <a:pt x="3237" y="2219"/>
                  <a:pt x="3237" y="2286"/>
                </a:cubicBezTo>
                <a:lnTo>
                  <a:pt x="3237" y="2319"/>
                </a:lnTo>
                <a:cubicBezTo>
                  <a:pt x="3237" y="2352"/>
                  <a:pt x="3237" y="2386"/>
                  <a:pt x="3237" y="2419"/>
                </a:cubicBezTo>
                <a:cubicBezTo>
                  <a:pt x="3237" y="2519"/>
                  <a:pt x="3237" y="2586"/>
                  <a:pt x="3237" y="2686"/>
                </a:cubicBezTo>
                <a:cubicBezTo>
                  <a:pt x="3237" y="2675"/>
                  <a:pt x="3236" y="2670"/>
                  <a:pt x="3234" y="2670"/>
                </a:cubicBezTo>
                <a:cubicBezTo>
                  <a:pt x="3227" y="2670"/>
                  <a:pt x="3203" y="2791"/>
                  <a:pt x="3203" y="2819"/>
                </a:cubicBezTo>
                <a:cubicBezTo>
                  <a:pt x="3203" y="2886"/>
                  <a:pt x="3170" y="2953"/>
                  <a:pt x="3137" y="2986"/>
                </a:cubicBezTo>
                <a:cubicBezTo>
                  <a:pt x="3146" y="2976"/>
                  <a:pt x="3150" y="2972"/>
                  <a:pt x="3151" y="2972"/>
                </a:cubicBezTo>
                <a:lnTo>
                  <a:pt x="3151" y="2972"/>
                </a:lnTo>
                <a:cubicBezTo>
                  <a:pt x="3153" y="2972"/>
                  <a:pt x="3137" y="2996"/>
                  <a:pt x="3137" y="3019"/>
                </a:cubicBezTo>
                <a:lnTo>
                  <a:pt x="3103" y="3119"/>
                </a:lnTo>
                <a:cubicBezTo>
                  <a:pt x="3070" y="3186"/>
                  <a:pt x="3036" y="3220"/>
                  <a:pt x="3003" y="3253"/>
                </a:cubicBezTo>
                <a:cubicBezTo>
                  <a:pt x="2936" y="3320"/>
                  <a:pt x="2903" y="3353"/>
                  <a:pt x="2836" y="3386"/>
                </a:cubicBezTo>
                <a:lnTo>
                  <a:pt x="2770" y="3453"/>
                </a:lnTo>
                <a:lnTo>
                  <a:pt x="2670" y="3520"/>
                </a:lnTo>
                <a:cubicBezTo>
                  <a:pt x="2603" y="3520"/>
                  <a:pt x="2536" y="3553"/>
                  <a:pt x="2469" y="3553"/>
                </a:cubicBezTo>
                <a:cubicBezTo>
                  <a:pt x="2469" y="3553"/>
                  <a:pt x="2395" y="3568"/>
                  <a:pt x="2366" y="3568"/>
                </a:cubicBezTo>
                <a:cubicBezTo>
                  <a:pt x="2351" y="3568"/>
                  <a:pt x="2347" y="3564"/>
                  <a:pt x="2369" y="3553"/>
                </a:cubicBezTo>
                <a:lnTo>
                  <a:pt x="2303" y="3553"/>
                </a:lnTo>
                <a:cubicBezTo>
                  <a:pt x="2286" y="3570"/>
                  <a:pt x="2261" y="3578"/>
                  <a:pt x="2232" y="3578"/>
                </a:cubicBezTo>
                <a:cubicBezTo>
                  <a:pt x="2203" y="3578"/>
                  <a:pt x="2169" y="3570"/>
                  <a:pt x="2136" y="3553"/>
                </a:cubicBezTo>
                <a:lnTo>
                  <a:pt x="2002" y="3553"/>
                </a:lnTo>
                <a:lnTo>
                  <a:pt x="1902" y="3520"/>
                </a:lnTo>
                <a:lnTo>
                  <a:pt x="1869" y="3520"/>
                </a:lnTo>
                <a:cubicBezTo>
                  <a:pt x="1369" y="3253"/>
                  <a:pt x="1068" y="2753"/>
                  <a:pt x="1068" y="2185"/>
                </a:cubicBezTo>
                <a:cubicBezTo>
                  <a:pt x="1068" y="1885"/>
                  <a:pt x="1168" y="1618"/>
                  <a:pt x="1335" y="1385"/>
                </a:cubicBezTo>
                <a:cubicBezTo>
                  <a:pt x="1437" y="1262"/>
                  <a:pt x="1565" y="1152"/>
                  <a:pt x="1702" y="1062"/>
                </a:cubicBezTo>
                <a:close/>
                <a:moveTo>
                  <a:pt x="1857" y="0"/>
                </a:moveTo>
                <a:cubicBezTo>
                  <a:pt x="1817" y="0"/>
                  <a:pt x="1776" y="6"/>
                  <a:pt x="1736" y="17"/>
                </a:cubicBezTo>
                <a:cubicBezTo>
                  <a:pt x="902" y="284"/>
                  <a:pt x="301" y="985"/>
                  <a:pt x="168" y="1852"/>
                </a:cubicBezTo>
                <a:cubicBezTo>
                  <a:pt x="1" y="2753"/>
                  <a:pt x="368" y="3687"/>
                  <a:pt x="1102" y="4254"/>
                </a:cubicBezTo>
                <a:cubicBezTo>
                  <a:pt x="1429" y="4472"/>
                  <a:pt x="1814" y="4581"/>
                  <a:pt x="2199" y="4581"/>
                </a:cubicBezTo>
                <a:cubicBezTo>
                  <a:pt x="2640" y="4581"/>
                  <a:pt x="3081" y="4438"/>
                  <a:pt x="3437" y="4154"/>
                </a:cubicBezTo>
                <a:cubicBezTo>
                  <a:pt x="4104" y="3620"/>
                  <a:pt x="4371" y="2719"/>
                  <a:pt x="4104" y="1885"/>
                </a:cubicBezTo>
                <a:cubicBezTo>
                  <a:pt x="3834" y="1046"/>
                  <a:pt x="3133" y="422"/>
                  <a:pt x="2268" y="256"/>
                </a:cubicBezTo>
                <a:lnTo>
                  <a:pt x="2268" y="256"/>
                </a:lnTo>
                <a:cubicBezTo>
                  <a:pt x="2188" y="93"/>
                  <a:pt x="2024" y="0"/>
                  <a:pt x="1857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709" name="Google Shape;1709;p39"/>
          <p:cNvSpPr/>
          <p:nvPr/>
        </p:nvSpPr>
        <p:spPr>
          <a:xfrm flipH="1">
            <a:off x="5039723" y="454938"/>
            <a:ext cx="85075" cy="80575"/>
          </a:xfrm>
          <a:custGeom>
            <a:avLst/>
            <a:gdLst/>
            <a:ahLst/>
            <a:cxnLst/>
            <a:rect l="l" t="t" r="r" b="b"/>
            <a:pathLst>
              <a:path w="3403" h="3223" extrusionOk="0">
                <a:moveTo>
                  <a:pt x="1950" y="1056"/>
                </a:moveTo>
                <a:cubicBezTo>
                  <a:pt x="1943" y="1056"/>
                  <a:pt x="1980" y="1071"/>
                  <a:pt x="2002" y="1071"/>
                </a:cubicBezTo>
                <a:cubicBezTo>
                  <a:pt x="1969" y="1060"/>
                  <a:pt x="1954" y="1056"/>
                  <a:pt x="1950" y="1056"/>
                </a:cubicBezTo>
                <a:close/>
                <a:moveTo>
                  <a:pt x="2178" y="2152"/>
                </a:moveTo>
                <a:cubicBezTo>
                  <a:pt x="2170" y="2158"/>
                  <a:pt x="2157" y="2168"/>
                  <a:pt x="2152" y="2174"/>
                </a:cubicBezTo>
                <a:lnTo>
                  <a:pt x="2152" y="2174"/>
                </a:lnTo>
                <a:cubicBezTo>
                  <a:pt x="2158" y="2172"/>
                  <a:pt x="2164" y="2172"/>
                  <a:pt x="2169" y="2172"/>
                </a:cubicBezTo>
                <a:lnTo>
                  <a:pt x="2178" y="2152"/>
                </a:lnTo>
                <a:close/>
                <a:moveTo>
                  <a:pt x="1450" y="2175"/>
                </a:moveTo>
                <a:lnTo>
                  <a:pt x="1450" y="2175"/>
                </a:lnTo>
                <a:cubicBezTo>
                  <a:pt x="1453" y="2175"/>
                  <a:pt x="1468" y="2183"/>
                  <a:pt x="1502" y="2205"/>
                </a:cubicBezTo>
                <a:cubicBezTo>
                  <a:pt x="1479" y="2205"/>
                  <a:pt x="1442" y="2175"/>
                  <a:pt x="1450" y="2175"/>
                </a:cubicBezTo>
                <a:close/>
                <a:moveTo>
                  <a:pt x="1635" y="971"/>
                </a:moveTo>
                <a:cubicBezTo>
                  <a:pt x="1702" y="971"/>
                  <a:pt x="1735" y="971"/>
                  <a:pt x="1802" y="1004"/>
                </a:cubicBezTo>
                <a:lnTo>
                  <a:pt x="1969" y="1038"/>
                </a:lnTo>
                <a:lnTo>
                  <a:pt x="2002" y="1071"/>
                </a:lnTo>
                <a:cubicBezTo>
                  <a:pt x="2069" y="1104"/>
                  <a:pt x="2102" y="1104"/>
                  <a:pt x="2135" y="1138"/>
                </a:cubicBezTo>
                <a:lnTo>
                  <a:pt x="2180" y="1160"/>
                </a:lnTo>
                <a:lnTo>
                  <a:pt x="2202" y="1204"/>
                </a:lnTo>
                <a:lnTo>
                  <a:pt x="2302" y="1304"/>
                </a:lnTo>
                <a:cubicBezTo>
                  <a:pt x="2302" y="1304"/>
                  <a:pt x="2283" y="1248"/>
                  <a:pt x="2288" y="1248"/>
                </a:cubicBezTo>
                <a:lnTo>
                  <a:pt x="2288" y="1248"/>
                </a:lnTo>
                <a:cubicBezTo>
                  <a:pt x="2290" y="1248"/>
                  <a:pt x="2294" y="1254"/>
                  <a:pt x="2302" y="1271"/>
                </a:cubicBezTo>
                <a:cubicBezTo>
                  <a:pt x="2302" y="1304"/>
                  <a:pt x="2336" y="1304"/>
                  <a:pt x="2336" y="1338"/>
                </a:cubicBezTo>
                <a:cubicBezTo>
                  <a:pt x="2336" y="1371"/>
                  <a:pt x="2336" y="1404"/>
                  <a:pt x="2369" y="1404"/>
                </a:cubicBezTo>
                <a:cubicBezTo>
                  <a:pt x="2373" y="1408"/>
                  <a:pt x="2375" y="1410"/>
                  <a:pt x="2377" y="1410"/>
                </a:cubicBezTo>
                <a:cubicBezTo>
                  <a:pt x="2386" y="1410"/>
                  <a:pt x="2359" y="1352"/>
                  <a:pt x="2359" y="1352"/>
                </a:cubicBezTo>
                <a:lnTo>
                  <a:pt x="2359" y="1352"/>
                </a:lnTo>
                <a:cubicBezTo>
                  <a:pt x="2359" y="1352"/>
                  <a:pt x="2362" y="1357"/>
                  <a:pt x="2369" y="1371"/>
                </a:cubicBezTo>
                <a:cubicBezTo>
                  <a:pt x="2402" y="1471"/>
                  <a:pt x="2402" y="1471"/>
                  <a:pt x="2402" y="1538"/>
                </a:cubicBezTo>
                <a:cubicBezTo>
                  <a:pt x="2402" y="1546"/>
                  <a:pt x="2402" y="1555"/>
                  <a:pt x="2402" y="1571"/>
                </a:cubicBezTo>
                <a:lnTo>
                  <a:pt x="2402" y="1705"/>
                </a:lnTo>
                <a:lnTo>
                  <a:pt x="2402" y="1771"/>
                </a:lnTo>
                <a:cubicBezTo>
                  <a:pt x="2402" y="1805"/>
                  <a:pt x="2369" y="1871"/>
                  <a:pt x="2369" y="1905"/>
                </a:cubicBezTo>
                <a:lnTo>
                  <a:pt x="2336" y="1972"/>
                </a:lnTo>
                <a:cubicBezTo>
                  <a:pt x="2336" y="2005"/>
                  <a:pt x="2269" y="2038"/>
                  <a:pt x="2269" y="2072"/>
                </a:cubicBezTo>
                <a:lnTo>
                  <a:pt x="2202" y="2105"/>
                </a:lnTo>
                <a:lnTo>
                  <a:pt x="2178" y="2152"/>
                </a:lnTo>
                <a:lnTo>
                  <a:pt x="2178" y="2152"/>
                </a:lnTo>
                <a:cubicBezTo>
                  <a:pt x="2182" y="2150"/>
                  <a:pt x="2186" y="2148"/>
                  <a:pt x="2187" y="2148"/>
                </a:cubicBezTo>
                <a:lnTo>
                  <a:pt x="2187" y="2148"/>
                </a:lnTo>
                <a:cubicBezTo>
                  <a:pt x="2190" y="2148"/>
                  <a:pt x="2186" y="2154"/>
                  <a:pt x="2169" y="2172"/>
                </a:cubicBezTo>
                <a:cubicBezTo>
                  <a:pt x="2159" y="2177"/>
                  <a:pt x="2153" y="2179"/>
                  <a:pt x="2151" y="2179"/>
                </a:cubicBezTo>
                <a:cubicBezTo>
                  <a:pt x="2149" y="2179"/>
                  <a:pt x="2149" y="2177"/>
                  <a:pt x="2152" y="2174"/>
                </a:cubicBezTo>
                <a:lnTo>
                  <a:pt x="2152" y="2174"/>
                </a:lnTo>
                <a:cubicBezTo>
                  <a:pt x="2116" y="2182"/>
                  <a:pt x="2064" y="2210"/>
                  <a:pt x="2035" y="2238"/>
                </a:cubicBezTo>
                <a:lnTo>
                  <a:pt x="1702" y="2238"/>
                </a:lnTo>
                <a:lnTo>
                  <a:pt x="1568" y="2205"/>
                </a:lnTo>
                <a:lnTo>
                  <a:pt x="1502" y="2205"/>
                </a:lnTo>
                <a:cubicBezTo>
                  <a:pt x="1468" y="2172"/>
                  <a:pt x="1402" y="2138"/>
                  <a:pt x="1368" y="2105"/>
                </a:cubicBezTo>
                <a:lnTo>
                  <a:pt x="1301" y="2072"/>
                </a:lnTo>
                <a:lnTo>
                  <a:pt x="1301" y="2072"/>
                </a:lnTo>
                <a:cubicBezTo>
                  <a:pt x="1301" y="2072"/>
                  <a:pt x="1301" y="2072"/>
                  <a:pt x="1301" y="2072"/>
                </a:cubicBezTo>
                <a:cubicBezTo>
                  <a:pt x="1268" y="2038"/>
                  <a:pt x="1235" y="2005"/>
                  <a:pt x="1201" y="1972"/>
                </a:cubicBezTo>
                <a:lnTo>
                  <a:pt x="1201" y="1938"/>
                </a:lnTo>
                <a:lnTo>
                  <a:pt x="1135" y="1805"/>
                </a:lnTo>
                <a:cubicBezTo>
                  <a:pt x="1101" y="1771"/>
                  <a:pt x="1101" y="1738"/>
                  <a:pt x="1068" y="1705"/>
                </a:cubicBezTo>
                <a:lnTo>
                  <a:pt x="1068" y="1638"/>
                </a:lnTo>
                <a:cubicBezTo>
                  <a:pt x="1068" y="1571"/>
                  <a:pt x="1068" y="1505"/>
                  <a:pt x="1068" y="1438"/>
                </a:cubicBezTo>
                <a:cubicBezTo>
                  <a:pt x="1101" y="1404"/>
                  <a:pt x="1101" y="1371"/>
                  <a:pt x="1068" y="1371"/>
                </a:cubicBezTo>
                <a:cubicBezTo>
                  <a:pt x="1068" y="1304"/>
                  <a:pt x="1101" y="1238"/>
                  <a:pt x="1135" y="1171"/>
                </a:cubicBezTo>
                <a:cubicBezTo>
                  <a:pt x="1135" y="1171"/>
                  <a:pt x="1135" y="1138"/>
                  <a:pt x="1168" y="1138"/>
                </a:cubicBezTo>
                <a:cubicBezTo>
                  <a:pt x="1168" y="1118"/>
                  <a:pt x="1168" y="1104"/>
                  <a:pt x="1168" y="1104"/>
                </a:cubicBezTo>
                <a:cubicBezTo>
                  <a:pt x="1201" y="1038"/>
                  <a:pt x="1235" y="1004"/>
                  <a:pt x="1268" y="971"/>
                </a:cubicBezTo>
                <a:close/>
                <a:moveTo>
                  <a:pt x="2084" y="2229"/>
                </a:moveTo>
                <a:cubicBezTo>
                  <a:pt x="2086" y="2229"/>
                  <a:pt x="2083" y="2231"/>
                  <a:pt x="2069" y="2238"/>
                </a:cubicBezTo>
                <a:lnTo>
                  <a:pt x="2052" y="2238"/>
                </a:lnTo>
                <a:cubicBezTo>
                  <a:pt x="2066" y="2234"/>
                  <a:pt x="2081" y="2229"/>
                  <a:pt x="2084" y="2229"/>
                </a:cubicBezTo>
                <a:close/>
                <a:moveTo>
                  <a:pt x="1340" y="1"/>
                </a:moveTo>
                <a:cubicBezTo>
                  <a:pt x="1305" y="1"/>
                  <a:pt x="1270" y="2"/>
                  <a:pt x="1235" y="3"/>
                </a:cubicBezTo>
                <a:cubicBezTo>
                  <a:pt x="1153" y="3"/>
                  <a:pt x="1077" y="26"/>
                  <a:pt x="1011" y="63"/>
                </a:cubicBezTo>
                <a:lnTo>
                  <a:pt x="1011" y="63"/>
                </a:lnTo>
                <a:cubicBezTo>
                  <a:pt x="1007" y="63"/>
                  <a:pt x="1003" y="63"/>
                  <a:pt x="999" y="63"/>
                </a:cubicBezTo>
                <a:cubicBezTo>
                  <a:pt x="890" y="63"/>
                  <a:pt x="774" y="104"/>
                  <a:pt x="668" y="204"/>
                </a:cubicBezTo>
                <a:lnTo>
                  <a:pt x="601" y="237"/>
                </a:lnTo>
                <a:cubicBezTo>
                  <a:pt x="167" y="704"/>
                  <a:pt x="1" y="1371"/>
                  <a:pt x="167" y="2005"/>
                </a:cubicBezTo>
                <a:cubicBezTo>
                  <a:pt x="376" y="2736"/>
                  <a:pt x="1056" y="3222"/>
                  <a:pt x="1790" y="3222"/>
                </a:cubicBezTo>
                <a:cubicBezTo>
                  <a:pt x="1993" y="3222"/>
                  <a:pt x="2200" y="3185"/>
                  <a:pt x="2402" y="3106"/>
                </a:cubicBezTo>
                <a:cubicBezTo>
                  <a:pt x="2669" y="2972"/>
                  <a:pt x="2936" y="2772"/>
                  <a:pt x="3103" y="2505"/>
                </a:cubicBezTo>
                <a:cubicBezTo>
                  <a:pt x="3403" y="1972"/>
                  <a:pt x="3403" y="1338"/>
                  <a:pt x="3103" y="837"/>
                </a:cubicBezTo>
                <a:cubicBezTo>
                  <a:pt x="2659" y="299"/>
                  <a:pt x="2005" y="1"/>
                  <a:pt x="134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710" name="Google Shape;1710;p39"/>
          <p:cNvSpPr/>
          <p:nvPr/>
        </p:nvSpPr>
        <p:spPr>
          <a:xfrm flipH="1">
            <a:off x="8140473" y="452375"/>
            <a:ext cx="87600" cy="85725"/>
          </a:xfrm>
          <a:custGeom>
            <a:avLst/>
            <a:gdLst/>
            <a:ahLst/>
            <a:cxnLst/>
            <a:rect l="l" t="t" r="r" b="b"/>
            <a:pathLst>
              <a:path w="3504" h="3429" extrusionOk="0">
                <a:moveTo>
                  <a:pt x="1306" y="1043"/>
                </a:moveTo>
                <a:cubicBezTo>
                  <a:pt x="1302" y="1043"/>
                  <a:pt x="1285" y="1051"/>
                  <a:pt x="1268" y="1068"/>
                </a:cubicBezTo>
                <a:cubicBezTo>
                  <a:pt x="1302" y="1051"/>
                  <a:pt x="1310" y="1043"/>
                  <a:pt x="1306" y="1043"/>
                </a:cubicBezTo>
                <a:close/>
                <a:moveTo>
                  <a:pt x="1049" y="1498"/>
                </a:moveTo>
                <a:cubicBezTo>
                  <a:pt x="1048" y="1498"/>
                  <a:pt x="1043" y="1508"/>
                  <a:pt x="1039" y="1525"/>
                </a:cubicBezTo>
                <a:lnTo>
                  <a:pt x="1039" y="1525"/>
                </a:lnTo>
                <a:cubicBezTo>
                  <a:pt x="1048" y="1506"/>
                  <a:pt x="1050" y="1498"/>
                  <a:pt x="1049" y="1498"/>
                </a:cubicBezTo>
                <a:close/>
                <a:moveTo>
                  <a:pt x="2278" y="2426"/>
                </a:moveTo>
                <a:lnTo>
                  <a:pt x="2278" y="2426"/>
                </a:lnTo>
                <a:cubicBezTo>
                  <a:pt x="2263" y="2428"/>
                  <a:pt x="2252" y="2445"/>
                  <a:pt x="2256" y="2445"/>
                </a:cubicBezTo>
                <a:cubicBezTo>
                  <a:pt x="2258" y="2445"/>
                  <a:pt x="2262" y="2442"/>
                  <a:pt x="2269" y="2435"/>
                </a:cubicBezTo>
                <a:lnTo>
                  <a:pt x="2278" y="2426"/>
                </a:lnTo>
                <a:close/>
                <a:moveTo>
                  <a:pt x="1458" y="943"/>
                </a:moveTo>
                <a:lnTo>
                  <a:pt x="1458" y="943"/>
                </a:lnTo>
                <a:cubicBezTo>
                  <a:pt x="1551" y="978"/>
                  <a:pt x="1643" y="1040"/>
                  <a:pt x="1735" y="1101"/>
                </a:cubicBezTo>
                <a:lnTo>
                  <a:pt x="1869" y="1201"/>
                </a:lnTo>
                <a:lnTo>
                  <a:pt x="1935" y="1234"/>
                </a:lnTo>
                <a:cubicBezTo>
                  <a:pt x="1935" y="1234"/>
                  <a:pt x="1995" y="1264"/>
                  <a:pt x="2004" y="1264"/>
                </a:cubicBezTo>
                <a:cubicBezTo>
                  <a:pt x="2009" y="1264"/>
                  <a:pt x="2002" y="1257"/>
                  <a:pt x="1969" y="1235"/>
                </a:cubicBezTo>
                <a:lnTo>
                  <a:pt x="1969" y="1235"/>
                </a:lnTo>
                <a:cubicBezTo>
                  <a:pt x="2069" y="1302"/>
                  <a:pt x="2136" y="1368"/>
                  <a:pt x="2202" y="1468"/>
                </a:cubicBezTo>
                <a:lnTo>
                  <a:pt x="2236" y="1501"/>
                </a:lnTo>
                <a:cubicBezTo>
                  <a:pt x="2227" y="1485"/>
                  <a:pt x="2225" y="1478"/>
                  <a:pt x="2227" y="1478"/>
                </a:cubicBezTo>
                <a:lnTo>
                  <a:pt x="2227" y="1478"/>
                </a:lnTo>
                <a:cubicBezTo>
                  <a:pt x="2231" y="1478"/>
                  <a:pt x="2269" y="1535"/>
                  <a:pt x="2269" y="1535"/>
                </a:cubicBezTo>
                <a:cubicBezTo>
                  <a:pt x="2302" y="1568"/>
                  <a:pt x="2336" y="1635"/>
                  <a:pt x="2369" y="1702"/>
                </a:cubicBezTo>
                <a:cubicBezTo>
                  <a:pt x="2369" y="1702"/>
                  <a:pt x="2402" y="1735"/>
                  <a:pt x="2402" y="1768"/>
                </a:cubicBezTo>
                <a:lnTo>
                  <a:pt x="2436" y="1902"/>
                </a:lnTo>
                <a:cubicBezTo>
                  <a:pt x="2436" y="1912"/>
                  <a:pt x="2436" y="1923"/>
                  <a:pt x="2436" y="1935"/>
                </a:cubicBezTo>
                <a:cubicBezTo>
                  <a:pt x="2436" y="2002"/>
                  <a:pt x="2436" y="2035"/>
                  <a:pt x="2436" y="2102"/>
                </a:cubicBezTo>
                <a:cubicBezTo>
                  <a:pt x="2436" y="2121"/>
                  <a:pt x="2436" y="2135"/>
                  <a:pt x="2436" y="2135"/>
                </a:cubicBezTo>
                <a:lnTo>
                  <a:pt x="2413" y="2227"/>
                </a:lnTo>
                <a:lnTo>
                  <a:pt x="2413" y="2227"/>
                </a:lnTo>
                <a:cubicBezTo>
                  <a:pt x="2410" y="2228"/>
                  <a:pt x="2407" y="2230"/>
                  <a:pt x="2402" y="2235"/>
                </a:cubicBezTo>
                <a:cubicBezTo>
                  <a:pt x="2402" y="2269"/>
                  <a:pt x="2369" y="2302"/>
                  <a:pt x="2369" y="2302"/>
                </a:cubicBezTo>
                <a:cubicBezTo>
                  <a:pt x="2336" y="2335"/>
                  <a:pt x="2336" y="2369"/>
                  <a:pt x="2336" y="2369"/>
                </a:cubicBezTo>
                <a:lnTo>
                  <a:pt x="2278" y="2426"/>
                </a:lnTo>
                <a:lnTo>
                  <a:pt x="2278" y="2426"/>
                </a:lnTo>
                <a:cubicBezTo>
                  <a:pt x="2279" y="2426"/>
                  <a:pt x="2281" y="2426"/>
                  <a:pt x="2282" y="2426"/>
                </a:cubicBezTo>
                <a:cubicBezTo>
                  <a:pt x="2288" y="2426"/>
                  <a:pt x="2295" y="2428"/>
                  <a:pt x="2302" y="2435"/>
                </a:cubicBezTo>
                <a:lnTo>
                  <a:pt x="2197" y="2488"/>
                </a:lnTo>
                <a:lnTo>
                  <a:pt x="2197" y="2488"/>
                </a:lnTo>
                <a:cubicBezTo>
                  <a:pt x="2177" y="2490"/>
                  <a:pt x="2122" y="2502"/>
                  <a:pt x="2102" y="2502"/>
                </a:cubicBezTo>
                <a:lnTo>
                  <a:pt x="1902" y="2502"/>
                </a:lnTo>
                <a:cubicBezTo>
                  <a:pt x="1835" y="2502"/>
                  <a:pt x="1769" y="2469"/>
                  <a:pt x="1735" y="2435"/>
                </a:cubicBezTo>
                <a:lnTo>
                  <a:pt x="1668" y="2435"/>
                </a:lnTo>
                <a:lnTo>
                  <a:pt x="1502" y="2335"/>
                </a:lnTo>
                <a:lnTo>
                  <a:pt x="1402" y="2269"/>
                </a:lnTo>
                <a:cubicBezTo>
                  <a:pt x="1402" y="2269"/>
                  <a:pt x="1302" y="2202"/>
                  <a:pt x="1302" y="2169"/>
                </a:cubicBezTo>
                <a:lnTo>
                  <a:pt x="1201" y="2102"/>
                </a:lnTo>
                <a:cubicBezTo>
                  <a:pt x="1168" y="2068"/>
                  <a:pt x="1168" y="2035"/>
                  <a:pt x="1135" y="2002"/>
                </a:cubicBezTo>
                <a:cubicBezTo>
                  <a:pt x="1101" y="1968"/>
                  <a:pt x="1068" y="1902"/>
                  <a:pt x="1068" y="1868"/>
                </a:cubicBezTo>
                <a:lnTo>
                  <a:pt x="1068" y="1768"/>
                </a:lnTo>
                <a:cubicBezTo>
                  <a:pt x="1068" y="1768"/>
                  <a:pt x="1068" y="1735"/>
                  <a:pt x="1035" y="1702"/>
                </a:cubicBezTo>
                <a:lnTo>
                  <a:pt x="1035" y="1568"/>
                </a:lnTo>
                <a:cubicBezTo>
                  <a:pt x="1035" y="1551"/>
                  <a:pt x="1037" y="1536"/>
                  <a:pt x="1039" y="1525"/>
                </a:cubicBezTo>
                <a:lnTo>
                  <a:pt x="1039" y="1525"/>
                </a:lnTo>
                <a:cubicBezTo>
                  <a:pt x="1038" y="1528"/>
                  <a:pt x="1036" y="1531"/>
                  <a:pt x="1035" y="1535"/>
                </a:cubicBezTo>
                <a:cubicBezTo>
                  <a:pt x="1035" y="1514"/>
                  <a:pt x="1035" y="1484"/>
                  <a:pt x="1035" y="1468"/>
                </a:cubicBezTo>
                <a:cubicBezTo>
                  <a:pt x="1035" y="1435"/>
                  <a:pt x="1035" y="1435"/>
                  <a:pt x="1035" y="1401"/>
                </a:cubicBezTo>
                <a:lnTo>
                  <a:pt x="1035" y="1368"/>
                </a:lnTo>
                <a:cubicBezTo>
                  <a:pt x="1035" y="1335"/>
                  <a:pt x="1101" y="1268"/>
                  <a:pt x="1135" y="1234"/>
                </a:cubicBezTo>
                <a:cubicBezTo>
                  <a:pt x="1135" y="1201"/>
                  <a:pt x="1135" y="1201"/>
                  <a:pt x="1168" y="1168"/>
                </a:cubicBezTo>
                <a:lnTo>
                  <a:pt x="1201" y="1168"/>
                </a:lnTo>
                <a:lnTo>
                  <a:pt x="1268" y="1068"/>
                </a:lnTo>
                <a:cubicBezTo>
                  <a:pt x="1268" y="1034"/>
                  <a:pt x="1368" y="1001"/>
                  <a:pt x="1402" y="968"/>
                </a:cubicBezTo>
                <a:lnTo>
                  <a:pt x="1368" y="968"/>
                </a:lnTo>
                <a:cubicBezTo>
                  <a:pt x="1368" y="968"/>
                  <a:pt x="1423" y="968"/>
                  <a:pt x="1458" y="943"/>
                </a:cubicBezTo>
                <a:close/>
                <a:moveTo>
                  <a:pt x="1568" y="0"/>
                </a:moveTo>
                <a:lnTo>
                  <a:pt x="1568" y="67"/>
                </a:lnTo>
                <a:cubicBezTo>
                  <a:pt x="868" y="100"/>
                  <a:pt x="301" y="567"/>
                  <a:pt x="134" y="1201"/>
                </a:cubicBezTo>
                <a:cubicBezTo>
                  <a:pt x="1" y="1835"/>
                  <a:pt x="201" y="2502"/>
                  <a:pt x="734" y="2936"/>
                </a:cubicBezTo>
                <a:cubicBezTo>
                  <a:pt x="1078" y="3258"/>
                  <a:pt x="1519" y="3428"/>
                  <a:pt x="1967" y="3428"/>
                </a:cubicBezTo>
                <a:cubicBezTo>
                  <a:pt x="2215" y="3428"/>
                  <a:pt x="2465" y="3376"/>
                  <a:pt x="2703" y="3269"/>
                </a:cubicBezTo>
                <a:cubicBezTo>
                  <a:pt x="3270" y="2902"/>
                  <a:pt x="3503" y="2235"/>
                  <a:pt x="3336" y="1601"/>
                </a:cubicBezTo>
                <a:cubicBezTo>
                  <a:pt x="3103" y="934"/>
                  <a:pt x="2569" y="367"/>
                  <a:pt x="1902" y="134"/>
                </a:cubicBezTo>
                <a:cubicBezTo>
                  <a:pt x="1878" y="122"/>
                  <a:pt x="1855" y="112"/>
                  <a:pt x="1832" y="104"/>
                </a:cubicBezTo>
                <a:lnTo>
                  <a:pt x="1832" y="104"/>
                </a:lnTo>
                <a:cubicBezTo>
                  <a:pt x="1756" y="40"/>
                  <a:pt x="1665" y="0"/>
                  <a:pt x="156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711" name="Google Shape;1711;p39"/>
          <p:cNvSpPr/>
          <p:nvPr/>
        </p:nvSpPr>
        <p:spPr>
          <a:xfrm flipH="1">
            <a:off x="677773" y="2076088"/>
            <a:ext cx="70900" cy="70825"/>
          </a:xfrm>
          <a:custGeom>
            <a:avLst/>
            <a:gdLst/>
            <a:ahLst/>
            <a:cxnLst/>
            <a:rect l="l" t="t" r="r" b="b"/>
            <a:pathLst>
              <a:path w="2836" h="2833" extrusionOk="0">
                <a:moveTo>
                  <a:pt x="958" y="1016"/>
                </a:moveTo>
                <a:cubicBezTo>
                  <a:pt x="951" y="1028"/>
                  <a:pt x="943" y="1033"/>
                  <a:pt x="939" y="1033"/>
                </a:cubicBezTo>
                <a:cubicBezTo>
                  <a:pt x="936" y="1033"/>
                  <a:pt x="939" y="1027"/>
                  <a:pt x="958" y="1016"/>
                </a:cubicBezTo>
                <a:close/>
                <a:moveTo>
                  <a:pt x="1201" y="1126"/>
                </a:moveTo>
                <a:cubicBezTo>
                  <a:pt x="1201" y="1126"/>
                  <a:pt x="1200" y="1138"/>
                  <a:pt x="1197" y="1153"/>
                </a:cubicBezTo>
                <a:lnTo>
                  <a:pt x="1197" y="1153"/>
                </a:lnTo>
                <a:cubicBezTo>
                  <a:pt x="1198" y="1150"/>
                  <a:pt x="1200" y="1147"/>
                  <a:pt x="1201" y="1144"/>
                </a:cubicBezTo>
                <a:cubicBezTo>
                  <a:pt x="1201" y="1131"/>
                  <a:pt x="1201" y="1126"/>
                  <a:pt x="1201" y="1126"/>
                </a:cubicBezTo>
                <a:close/>
                <a:moveTo>
                  <a:pt x="1197" y="1153"/>
                </a:moveTo>
                <a:cubicBezTo>
                  <a:pt x="1187" y="1174"/>
                  <a:pt x="1181" y="1191"/>
                  <a:pt x="1176" y="1208"/>
                </a:cubicBezTo>
                <a:lnTo>
                  <a:pt x="1176" y="1208"/>
                </a:lnTo>
                <a:cubicBezTo>
                  <a:pt x="1188" y="1199"/>
                  <a:pt x="1194" y="1173"/>
                  <a:pt x="1197" y="1153"/>
                </a:cubicBezTo>
                <a:close/>
                <a:moveTo>
                  <a:pt x="1826" y="1273"/>
                </a:moveTo>
                <a:cubicBezTo>
                  <a:pt x="1828" y="1291"/>
                  <a:pt x="1839" y="1306"/>
                  <a:pt x="1843" y="1306"/>
                </a:cubicBezTo>
                <a:cubicBezTo>
                  <a:pt x="1846" y="1306"/>
                  <a:pt x="1845" y="1299"/>
                  <a:pt x="1835" y="1278"/>
                </a:cubicBezTo>
                <a:lnTo>
                  <a:pt x="1826" y="1273"/>
                </a:lnTo>
                <a:close/>
                <a:moveTo>
                  <a:pt x="1316" y="1792"/>
                </a:moveTo>
                <a:cubicBezTo>
                  <a:pt x="1316" y="1792"/>
                  <a:pt x="1327" y="1802"/>
                  <a:pt x="1339" y="1812"/>
                </a:cubicBezTo>
                <a:lnTo>
                  <a:pt x="1339" y="1812"/>
                </a:lnTo>
                <a:cubicBezTo>
                  <a:pt x="1338" y="1812"/>
                  <a:pt x="1336" y="1812"/>
                  <a:pt x="1335" y="1812"/>
                </a:cubicBezTo>
                <a:cubicBezTo>
                  <a:pt x="1321" y="1797"/>
                  <a:pt x="1315" y="1792"/>
                  <a:pt x="1316" y="1792"/>
                </a:cubicBezTo>
                <a:close/>
                <a:moveTo>
                  <a:pt x="1835" y="1778"/>
                </a:moveTo>
                <a:lnTo>
                  <a:pt x="1835" y="1778"/>
                </a:lnTo>
                <a:cubicBezTo>
                  <a:pt x="1816" y="1797"/>
                  <a:pt x="1774" y="1817"/>
                  <a:pt x="1768" y="1817"/>
                </a:cubicBezTo>
                <a:cubicBezTo>
                  <a:pt x="1764" y="1817"/>
                  <a:pt x="1779" y="1806"/>
                  <a:pt x="1835" y="1778"/>
                </a:cubicBezTo>
                <a:close/>
                <a:moveTo>
                  <a:pt x="1270" y="945"/>
                </a:moveTo>
                <a:cubicBezTo>
                  <a:pt x="1303" y="947"/>
                  <a:pt x="1344" y="954"/>
                  <a:pt x="1368" y="978"/>
                </a:cubicBezTo>
                <a:lnTo>
                  <a:pt x="1435" y="978"/>
                </a:lnTo>
                <a:lnTo>
                  <a:pt x="1568" y="1078"/>
                </a:lnTo>
                <a:lnTo>
                  <a:pt x="1635" y="1111"/>
                </a:lnTo>
                <a:cubicBezTo>
                  <a:pt x="1702" y="1144"/>
                  <a:pt x="1735" y="1178"/>
                  <a:pt x="1768" y="1244"/>
                </a:cubicBezTo>
                <a:lnTo>
                  <a:pt x="1826" y="1273"/>
                </a:lnTo>
                <a:lnTo>
                  <a:pt x="1826" y="1273"/>
                </a:lnTo>
                <a:cubicBezTo>
                  <a:pt x="1825" y="1263"/>
                  <a:pt x="1827" y="1253"/>
                  <a:pt x="1835" y="1244"/>
                </a:cubicBezTo>
                <a:lnTo>
                  <a:pt x="1835" y="1244"/>
                </a:lnTo>
                <a:lnTo>
                  <a:pt x="1902" y="1378"/>
                </a:lnTo>
                <a:lnTo>
                  <a:pt x="1935" y="1445"/>
                </a:lnTo>
                <a:cubicBezTo>
                  <a:pt x="1935" y="1478"/>
                  <a:pt x="1935" y="1478"/>
                  <a:pt x="1935" y="1511"/>
                </a:cubicBezTo>
                <a:lnTo>
                  <a:pt x="1935" y="1611"/>
                </a:lnTo>
                <a:lnTo>
                  <a:pt x="1935" y="1645"/>
                </a:lnTo>
                <a:cubicBezTo>
                  <a:pt x="1935" y="1645"/>
                  <a:pt x="1935" y="1662"/>
                  <a:pt x="1923" y="1672"/>
                </a:cubicBezTo>
                <a:lnTo>
                  <a:pt x="1923" y="1672"/>
                </a:lnTo>
                <a:cubicBezTo>
                  <a:pt x="1931" y="1653"/>
                  <a:pt x="1936" y="1629"/>
                  <a:pt x="1925" y="1629"/>
                </a:cubicBezTo>
                <a:cubicBezTo>
                  <a:pt x="1921" y="1629"/>
                  <a:pt x="1913" y="1633"/>
                  <a:pt x="1902" y="1645"/>
                </a:cubicBezTo>
                <a:lnTo>
                  <a:pt x="1835" y="1745"/>
                </a:lnTo>
                <a:cubicBezTo>
                  <a:pt x="1828" y="1759"/>
                  <a:pt x="1828" y="1764"/>
                  <a:pt x="1833" y="1764"/>
                </a:cubicBezTo>
                <a:cubicBezTo>
                  <a:pt x="1845" y="1764"/>
                  <a:pt x="1887" y="1726"/>
                  <a:pt x="1887" y="1726"/>
                </a:cubicBezTo>
                <a:lnTo>
                  <a:pt x="1887" y="1726"/>
                </a:lnTo>
                <a:cubicBezTo>
                  <a:pt x="1888" y="1726"/>
                  <a:pt x="1883" y="1731"/>
                  <a:pt x="1868" y="1745"/>
                </a:cubicBezTo>
                <a:lnTo>
                  <a:pt x="1835" y="1778"/>
                </a:lnTo>
                <a:cubicBezTo>
                  <a:pt x="1802" y="1778"/>
                  <a:pt x="1768" y="1812"/>
                  <a:pt x="1735" y="1812"/>
                </a:cubicBezTo>
                <a:lnTo>
                  <a:pt x="1702" y="1845"/>
                </a:lnTo>
                <a:lnTo>
                  <a:pt x="1668" y="1845"/>
                </a:lnTo>
                <a:cubicBezTo>
                  <a:pt x="1735" y="1812"/>
                  <a:pt x="1735" y="1812"/>
                  <a:pt x="1702" y="1812"/>
                </a:cubicBezTo>
                <a:lnTo>
                  <a:pt x="1602" y="1845"/>
                </a:lnTo>
                <a:lnTo>
                  <a:pt x="1535" y="1845"/>
                </a:lnTo>
                <a:cubicBezTo>
                  <a:pt x="1518" y="1862"/>
                  <a:pt x="1502" y="1870"/>
                  <a:pt x="1485" y="1870"/>
                </a:cubicBezTo>
                <a:cubicBezTo>
                  <a:pt x="1468" y="1870"/>
                  <a:pt x="1451" y="1862"/>
                  <a:pt x="1435" y="1845"/>
                </a:cubicBezTo>
                <a:cubicBezTo>
                  <a:pt x="1414" y="1845"/>
                  <a:pt x="1393" y="1832"/>
                  <a:pt x="1373" y="1822"/>
                </a:cubicBezTo>
                <a:lnTo>
                  <a:pt x="1373" y="1822"/>
                </a:lnTo>
                <a:cubicBezTo>
                  <a:pt x="1372" y="1820"/>
                  <a:pt x="1370" y="1816"/>
                  <a:pt x="1368" y="1812"/>
                </a:cubicBezTo>
                <a:lnTo>
                  <a:pt x="1335" y="1778"/>
                </a:lnTo>
                <a:cubicBezTo>
                  <a:pt x="1301" y="1778"/>
                  <a:pt x="1301" y="1778"/>
                  <a:pt x="1301" y="1745"/>
                </a:cubicBezTo>
                <a:cubicBezTo>
                  <a:pt x="1281" y="1725"/>
                  <a:pt x="1261" y="1692"/>
                  <a:pt x="1263" y="1692"/>
                </a:cubicBezTo>
                <a:lnTo>
                  <a:pt x="1263" y="1692"/>
                </a:lnTo>
                <a:cubicBezTo>
                  <a:pt x="1264" y="1692"/>
                  <a:pt x="1275" y="1706"/>
                  <a:pt x="1301" y="1745"/>
                </a:cubicBezTo>
                <a:cubicBezTo>
                  <a:pt x="1301" y="1711"/>
                  <a:pt x="1235" y="1678"/>
                  <a:pt x="1235" y="1645"/>
                </a:cubicBezTo>
                <a:cubicBezTo>
                  <a:pt x="1218" y="1645"/>
                  <a:pt x="1210" y="1637"/>
                  <a:pt x="1206" y="1625"/>
                </a:cubicBezTo>
                <a:lnTo>
                  <a:pt x="1206" y="1625"/>
                </a:lnTo>
                <a:cubicBezTo>
                  <a:pt x="1207" y="1626"/>
                  <a:pt x="1208" y="1628"/>
                  <a:pt x="1208" y="1628"/>
                </a:cubicBezTo>
                <a:cubicBezTo>
                  <a:pt x="1209" y="1628"/>
                  <a:pt x="1207" y="1624"/>
                  <a:pt x="1203" y="1616"/>
                </a:cubicBezTo>
                <a:lnTo>
                  <a:pt x="1203" y="1616"/>
                </a:lnTo>
                <a:cubicBezTo>
                  <a:pt x="1201" y="1604"/>
                  <a:pt x="1201" y="1591"/>
                  <a:pt x="1201" y="1578"/>
                </a:cubicBezTo>
                <a:cubicBezTo>
                  <a:pt x="1190" y="1567"/>
                  <a:pt x="1183" y="1562"/>
                  <a:pt x="1180" y="1562"/>
                </a:cubicBezTo>
                <a:cubicBezTo>
                  <a:pt x="1176" y="1562"/>
                  <a:pt x="1178" y="1571"/>
                  <a:pt x="1183" y="1582"/>
                </a:cubicBezTo>
                <a:lnTo>
                  <a:pt x="1183" y="1582"/>
                </a:lnTo>
                <a:cubicBezTo>
                  <a:pt x="1141" y="1511"/>
                  <a:pt x="1168" y="1508"/>
                  <a:pt x="1168" y="1478"/>
                </a:cubicBezTo>
                <a:lnTo>
                  <a:pt x="1168" y="1445"/>
                </a:lnTo>
                <a:lnTo>
                  <a:pt x="1168" y="1311"/>
                </a:lnTo>
                <a:cubicBezTo>
                  <a:pt x="1168" y="1269"/>
                  <a:pt x="1168" y="1240"/>
                  <a:pt x="1176" y="1208"/>
                </a:cubicBezTo>
                <a:lnTo>
                  <a:pt x="1176" y="1208"/>
                </a:lnTo>
                <a:cubicBezTo>
                  <a:pt x="1174" y="1210"/>
                  <a:pt x="1171" y="1211"/>
                  <a:pt x="1168" y="1211"/>
                </a:cubicBezTo>
                <a:cubicBezTo>
                  <a:pt x="1135" y="1211"/>
                  <a:pt x="1201" y="1144"/>
                  <a:pt x="1201" y="1111"/>
                </a:cubicBezTo>
                <a:cubicBezTo>
                  <a:pt x="1236" y="1055"/>
                  <a:pt x="1259" y="999"/>
                  <a:pt x="1270" y="945"/>
                </a:cubicBezTo>
                <a:close/>
                <a:moveTo>
                  <a:pt x="1195" y="1"/>
                </a:moveTo>
                <a:cubicBezTo>
                  <a:pt x="988" y="1"/>
                  <a:pt x="784" y="52"/>
                  <a:pt x="601" y="144"/>
                </a:cubicBezTo>
                <a:cubicBezTo>
                  <a:pt x="234" y="344"/>
                  <a:pt x="0" y="677"/>
                  <a:pt x="0" y="1078"/>
                </a:cubicBezTo>
                <a:cubicBezTo>
                  <a:pt x="0" y="1230"/>
                  <a:pt x="66" y="1361"/>
                  <a:pt x="171" y="1445"/>
                </a:cubicBezTo>
                <a:lnTo>
                  <a:pt x="171" y="1445"/>
                </a:lnTo>
                <a:cubicBezTo>
                  <a:pt x="176" y="1712"/>
                  <a:pt x="251" y="1978"/>
                  <a:pt x="401" y="2212"/>
                </a:cubicBezTo>
                <a:cubicBezTo>
                  <a:pt x="636" y="2604"/>
                  <a:pt x="1056" y="2832"/>
                  <a:pt x="1483" y="2832"/>
                </a:cubicBezTo>
                <a:cubicBezTo>
                  <a:pt x="1601" y="2832"/>
                  <a:pt x="1720" y="2815"/>
                  <a:pt x="1835" y="2779"/>
                </a:cubicBezTo>
                <a:cubicBezTo>
                  <a:pt x="2402" y="2612"/>
                  <a:pt x="2802" y="2145"/>
                  <a:pt x="2836" y="1545"/>
                </a:cubicBezTo>
                <a:cubicBezTo>
                  <a:pt x="2769" y="878"/>
                  <a:pt x="2335" y="310"/>
                  <a:pt x="1702" y="110"/>
                </a:cubicBezTo>
                <a:cubicBezTo>
                  <a:pt x="1536" y="35"/>
                  <a:pt x="1364" y="1"/>
                  <a:pt x="119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712" name="Google Shape;1712;p39"/>
          <p:cNvSpPr/>
          <p:nvPr/>
        </p:nvSpPr>
        <p:spPr>
          <a:xfrm flipH="1">
            <a:off x="5370498" y="4344025"/>
            <a:ext cx="338600" cy="293575"/>
          </a:xfrm>
          <a:custGeom>
            <a:avLst/>
            <a:gdLst/>
            <a:ahLst/>
            <a:cxnLst/>
            <a:rect l="l" t="t" r="r" b="b"/>
            <a:pathLst>
              <a:path w="13544" h="11743" extrusionOk="0">
                <a:moveTo>
                  <a:pt x="6438" y="992"/>
                </a:moveTo>
                <a:cubicBezTo>
                  <a:pt x="6467" y="992"/>
                  <a:pt x="6479" y="1072"/>
                  <a:pt x="6538" y="1210"/>
                </a:cubicBezTo>
                <a:cubicBezTo>
                  <a:pt x="6672" y="1444"/>
                  <a:pt x="6672" y="1577"/>
                  <a:pt x="6738" y="1777"/>
                </a:cubicBezTo>
                <a:lnTo>
                  <a:pt x="7306" y="3245"/>
                </a:lnTo>
                <a:cubicBezTo>
                  <a:pt x="7606" y="4012"/>
                  <a:pt x="7773" y="4579"/>
                  <a:pt x="8673" y="4579"/>
                </a:cubicBezTo>
                <a:cubicBezTo>
                  <a:pt x="9707" y="4579"/>
                  <a:pt x="10708" y="4579"/>
                  <a:pt x="11742" y="4680"/>
                </a:cubicBezTo>
                <a:cubicBezTo>
                  <a:pt x="11976" y="4680"/>
                  <a:pt x="12209" y="4713"/>
                  <a:pt x="12443" y="4746"/>
                </a:cubicBezTo>
                <a:cubicBezTo>
                  <a:pt x="12276" y="4880"/>
                  <a:pt x="12142" y="4980"/>
                  <a:pt x="12009" y="5113"/>
                </a:cubicBezTo>
                <a:cubicBezTo>
                  <a:pt x="11609" y="5447"/>
                  <a:pt x="11175" y="5714"/>
                  <a:pt x="10741" y="5947"/>
                </a:cubicBezTo>
                <a:cubicBezTo>
                  <a:pt x="10108" y="6314"/>
                  <a:pt x="9240" y="6414"/>
                  <a:pt x="9174" y="7281"/>
                </a:cubicBezTo>
                <a:cubicBezTo>
                  <a:pt x="9174" y="7815"/>
                  <a:pt x="9174" y="8382"/>
                  <a:pt x="9174" y="8949"/>
                </a:cubicBezTo>
                <a:cubicBezTo>
                  <a:pt x="9240" y="9416"/>
                  <a:pt x="9240" y="9917"/>
                  <a:pt x="9174" y="10384"/>
                </a:cubicBezTo>
                <a:cubicBezTo>
                  <a:pt x="9196" y="10498"/>
                  <a:pt x="9204" y="10549"/>
                  <a:pt x="9185" y="10549"/>
                </a:cubicBezTo>
                <a:cubicBezTo>
                  <a:pt x="9176" y="10549"/>
                  <a:pt x="9161" y="10538"/>
                  <a:pt x="9140" y="10517"/>
                </a:cubicBezTo>
                <a:cubicBezTo>
                  <a:pt x="9007" y="10450"/>
                  <a:pt x="8940" y="10384"/>
                  <a:pt x="8873" y="10250"/>
                </a:cubicBezTo>
                <a:cubicBezTo>
                  <a:pt x="8707" y="10050"/>
                  <a:pt x="8573" y="9850"/>
                  <a:pt x="8440" y="9616"/>
                </a:cubicBezTo>
                <a:lnTo>
                  <a:pt x="7572" y="8282"/>
                </a:lnTo>
                <a:cubicBezTo>
                  <a:pt x="7477" y="8130"/>
                  <a:pt x="7327" y="8053"/>
                  <a:pt x="7173" y="8053"/>
                </a:cubicBezTo>
                <a:cubicBezTo>
                  <a:pt x="7057" y="8053"/>
                  <a:pt x="6939" y="8096"/>
                  <a:pt x="6839" y="8182"/>
                </a:cubicBezTo>
                <a:cubicBezTo>
                  <a:pt x="6438" y="8616"/>
                  <a:pt x="6038" y="9049"/>
                  <a:pt x="5604" y="9483"/>
                </a:cubicBezTo>
                <a:cubicBezTo>
                  <a:pt x="5371" y="9650"/>
                  <a:pt x="5171" y="9850"/>
                  <a:pt x="4971" y="10017"/>
                </a:cubicBezTo>
                <a:cubicBezTo>
                  <a:pt x="4737" y="10284"/>
                  <a:pt x="4470" y="10484"/>
                  <a:pt x="4170" y="10651"/>
                </a:cubicBezTo>
                <a:cubicBezTo>
                  <a:pt x="4170" y="10651"/>
                  <a:pt x="4037" y="10751"/>
                  <a:pt x="4037" y="10751"/>
                </a:cubicBezTo>
                <a:cubicBezTo>
                  <a:pt x="4037" y="10617"/>
                  <a:pt x="4070" y="10450"/>
                  <a:pt x="4103" y="10284"/>
                </a:cubicBezTo>
                <a:cubicBezTo>
                  <a:pt x="4170" y="9983"/>
                  <a:pt x="4237" y="9717"/>
                  <a:pt x="4270" y="9416"/>
                </a:cubicBezTo>
                <a:cubicBezTo>
                  <a:pt x="4403" y="8783"/>
                  <a:pt x="4537" y="8182"/>
                  <a:pt x="4704" y="7515"/>
                </a:cubicBezTo>
                <a:cubicBezTo>
                  <a:pt x="4770" y="7281"/>
                  <a:pt x="4604" y="7015"/>
                  <a:pt x="4370" y="6948"/>
                </a:cubicBezTo>
                <a:cubicBezTo>
                  <a:pt x="3770" y="6748"/>
                  <a:pt x="3169" y="6548"/>
                  <a:pt x="2602" y="6281"/>
                </a:cubicBezTo>
                <a:cubicBezTo>
                  <a:pt x="2335" y="6147"/>
                  <a:pt x="2068" y="6014"/>
                  <a:pt x="1768" y="5847"/>
                </a:cubicBezTo>
                <a:lnTo>
                  <a:pt x="1368" y="5647"/>
                </a:lnTo>
                <a:lnTo>
                  <a:pt x="1247" y="5556"/>
                </a:lnTo>
                <a:lnTo>
                  <a:pt x="1247" y="5556"/>
                </a:lnTo>
                <a:cubicBezTo>
                  <a:pt x="1278" y="5542"/>
                  <a:pt x="1306" y="5528"/>
                  <a:pt x="1335" y="5513"/>
                </a:cubicBezTo>
                <a:cubicBezTo>
                  <a:pt x="1535" y="5480"/>
                  <a:pt x="1735" y="5480"/>
                  <a:pt x="1935" y="5447"/>
                </a:cubicBezTo>
                <a:lnTo>
                  <a:pt x="2836" y="5347"/>
                </a:lnTo>
                <a:lnTo>
                  <a:pt x="4937" y="5113"/>
                </a:lnTo>
                <a:cubicBezTo>
                  <a:pt x="5229" y="5079"/>
                  <a:pt x="5379" y="4815"/>
                  <a:pt x="5375" y="4576"/>
                </a:cubicBezTo>
                <a:lnTo>
                  <a:pt x="5375" y="4576"/>
                </a:lnTo>
                <a:cubicBezTo>
                  <a:pt x="5518" y="4540"/>
                  <a:pt x="5638" y="4433"/>
                  <a:pt x="5671" y="4246"/>
                </a:cubicBezTo>
                <a:cubicBezTo>
                  <a:pt x="5771" y="3712"/>
                  <a:pt x="5871" y="3178"/>
                  <a:pt x="6005" y="2611"/>
                </a:cubicBezTo>
                <a:cubicBezTo>
                  <a:pt x="6071" y="2345"/>
                  <a:pt x="6105" y="2078"/>
                  <a:pt x="6171" y="1811"/>
                </a:cubicBezTo>
                <a:cubicBezTo>
                  <a:pt x="6205" y="1577"/>
                  <a:pt x="6238" y="1344"/>
                  <a:pt x="6338" y="1110"/>
                </a:cubicBezTo>
                <a:cubicBezTo>
                  <a:pt x="6392" y="1029"/>
                  <a:pt x="6419" y="992"/>
                  <a:pt x="6438" y="992"/>
                </a:cubicBezTo>
                <a:close/>
                <a:moveTo>
                  <a:pt x="6414" y="0"/>
                </a:moveTo>
                <a:cubicBezTo>
                  <a:pt x="6069" y="0"/>
                  <a:pt x="5728" y="192"/>
                  <a:pt x="5571" y="577"/>
                </a:cubicBezTo>
                <a:cubicBezTo>
                  <a:pt x="5371" y="1044"/>
                  <a:pt x="5237" y="1544"/>
                  <a:pt x="5171" y="2078"/>
                </a:cubicBezTo>
                <a:cubicBezTo>
                  <a:pt x="5037" y="2711"/>
                  <a:pt x="4904" y="3312"/>
                  <a:pt x="4770" y="3979"/>
                </a:cubicBezTo>
                <a:cubicBezTo>
                  <a:pt x="4758" y="4059"/>
                  <a:pt x="4761" y="4132"/>
                  <a:pt x="4775" y="4197"/>
                </a:cubicBezTo>
                <a:lnTo>
                  <a:pt x="4775" y="4197"/>
                </a:lnTo>
                <a:lnTo>
                  <a:pt x="1935" y="4513"/>
                </a:lnTo>
                <a:cubicBezTo>
                  <a:pt x="1335" y="4579"/>
                  <a:pt x="367" y="4613"/>
                  <a:pt x="167" y="5347"/>
                </a:cubicBezTo>
                <a:cubicBezTo>
                  <a:pt x="0" y="6081"/>
                  <a:pt x="1001" y="6514"/>
                  <a:pt x="1535" y="6781"/>
                </a:cubicBezTo>
                <a:cubicBezTo>
                  <a:pt x="2234" y="7145"/>
                  <a:pt x="2934" y="7462"/>
                  <a:pt x="3673" y="7692"/>
                </a:cubicBezTo>
                <a:lnTo>
                  <a:pt x="3673" y="7692"/>
                </a:lnTo>
                <a:cubicBezTo>
                  <a:pt x="3514" y="8436"/>
                  <a:pt x="3375" y="9165"/>
                  <a:pt x="3236" y="9917"/>
                </a:cubicBezTo>
                <a:cubicBezTo>
                  <a:pt x="3103" y="10517"/>
                  <a:pt x="2836" y="11518"/>
                  <a:pt x="3703" y="11718"/>
                </a:cubicBezTo>
                <a:cubicBezTo>
                  <a:pt x="3773" y="11735"/>
                  <a:pt x="3842" y="11742"/>
                  <a:pt x="3911" y="11742"/>
                </a:cubicBezTo>
                <a:cubicBezTo>
                  <a:pt x="4534" y="11742"/>
                  <a:pt x="5117" y="11111"/>
                  <a:pt x="5538" y="10751"/>
                </a:cubicBezTo>
                <a:cubicBezTo>
                  <a:pt x="6090" y="10277"/>
                  <a:pt x="6602" y="9782"/>
                  <a:pt x="7088" y="9267"/>
                </a:cubicBezTo>
                <a:lnTo>
                  <a:pt x="7088" y="9267"/>
                </a:lnTo>
                <a:lnTo>
                  <a:pt x="7639" y="10083"/>
                </a:lnTo>
                <a:cubicBezTo>
                  <a:pt x="7839" y="10450"/>
                  <a:pt x="8106" y="10817"/>
                  <a:pt x="8440" y="11151"/>
                </a:cubicBezTo>
                <a:cubicBezTo>
                  <a:pt x="8643" y="11327"/>
                  <a:pt x="8917" y="11420"/>
                  <a:pt x="9187" y="11420"/>
                </a:cubicBezTo>
                <a:cubicBezTo>
                  <a:pt x="9583" y="11420"/>
                  <a:pt x="9969" y="11220"/>
                  <a:pt x="10108" y="10784"/>
                </a:cubicBezTo>
                <a:cubicBezTo>
                  <a:pt x="10174" y="10284"/>
                  <a:pt x="10174" y="9817"/>
                  <a:pt x="10141" y="9350"/>
                </a:cubicBezTo>
                <a:lnTo>
                  <a:pt x="10141" y="7682"/>
                </a:lnTo>
                <a:cubicBezTo>
                  <a:pt x="10108" y="7515"/>
                  <a:pt x="10108" y="7381"/>
                  <a:pt x="10141" y="7248"/>
                </a:cubicBezTo>
                <a:cubicBezTo>
                  <a:pt x="10174" y="7181"/>
                  <a:pt x="10274" y="7215"/>
                  <a:pt x="10308" y="7181"/>
                </a:cubicBezTo>
                <a:cubicBezTo>
                  <a:pt x="10474" y="7081"/>
                  <a:pt x="10641" y="7015"/>
                  <a:pt x="10841" y="6948"/>
                </a:cubicBezTo>
                <a:cubicBezTo>
                  <a:pt x="11275" y="6748"/>
                  <a:pt x="11709" y="6481"/>
                  <a:pt x="12142" y="6214"/>
                </a:cubicBezTo>
                <a:cubicBezTo>
                  <a:pt x="12676" y="5814"/>
                  <a:pt x="13543" y="5247"/>
                  <a:pt x="13310" y="4446"/>
                </a:cubicBezTo>
                <a:cubicBezTo>
                  <a:pt x="13043" y="3612"/>
                  <a:pt x="11742" y="3746"/>
                  <a:pt x="11042" y="3679"/>
                </a:cubicBezTo>
                <a:cubicBezTo>
                  <a:pt x="10575" y="3645"/>
                  <a:pt x="10074" y="3645"/>
                  <a:pt x="9574" y="3645"/>
                </a:cubicBezTo>
                <a:lnTo>
                  <a:pt x="8773" y="3645"/>
                </a:lnTo>
                <a:cubicBezTo>
                  <a:pt x="8440" y="3645"/>
                  <a:pt x="8406" y="3479"/>
                  <a:pt x="8273" y="3178"/>
                </a:cubicBezTo>
                <a:lnTo>
                  <a:pt x="7773" y="1777"/>
                </a:lnTo>
                <a:cubicBezTo>
                  <a:pt x="7639" y="1344"/>
                  <a:pt x="7439" y="910"/>
                  <a:pt x="7239" y="477"/>
                </a:cubicBezTo>
                <a:cubicBezTo>
                  <a:pt x="7048" y="159"/>
                  <a:pt x="6729" y="0"/>
                  <a:pt x="6414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713" name="Google Shape;1713;p39"/>
          <p:cNvSpPr/>
          <p:nvPr/>
        </p:nvSpPr>
        <p:spPr>
          <a:xfrm flipH="1">
            <a:off x="8388248" y="4637588"/>
            <a:ext cx="85075" cy="80575"/>
          </a:xfrm>
          <a:custGeom>
            <a:avLst/>
            <a:gdLst/>
            <a:ahLst/>
            <a:cxnLst/>
            <a:rect l="l" t="t" r="r" b="b"/>
            <a:pathLst>
              <a:path w="3403" h="3223" extrusionOk="0">
                <a:moveTo>
                  <a:pt x="1950" y="1056"/>
                </a:moveTo>
                <a:cubicBezTo>
                  <a:pt x="1943" y="1056"/>
                  <a:pt x="1980" y="1071"/>
                  <a:pt x="2002" y="1071"/>
                </a:cubicBezTo>
                <a:cubicBezTo>
                  <a:pt x="1969" y="1060"/>
                  <a:pt x="1954" y="1056"/>
                  <a:pt x="1950" y="1056"/>
                </a:cubicBezTo>
                <a:close/>
                <a:moveTo>
                  <a:pt x="2178" y="2152"/>
                </a:moveTo>
                <a:cubicBezTo>
                  <a:pt x="2170" y="2158"/>
                  <a:pt x="2157" y="2168"/>
                  <a:pt x="2152" y="2174"/>
                </a:cubicBezTo>
                <a:lnTo>
                  <a:pt x="2152" y="2174"/>
                </a:lnTo>
                <a:cubicBezTo>
                  <a:pt x="2158" y="2172"/>
                  <a:pt x="2164" y="2172"/>
                  <a:pt x="2169" y="2172"/>
                </a:cubicBezTo>
                <a:lnTo>
                  <a:pt x="2178" y="2152"/>
                </a:lnTo>
                <a:close/>
                <a:moveTo>
                  <a:pt x="1450" y="2175"/>
                </a:moveTo>
                <a:lnTo>
                  <a:pt x="1450" y="2175"/>
                </a:lnTo>
                <a:cubicBezTo>
                  <a:pt x="1453" y="2175"/>
                  <a:pt x="1468" y="2183"/>
                  <a:pt x="1502" y="2205"/>
                </a:cubicBezTo>
                <a:cubicBezTo>
                  <a:pt x="1479" y="2205"/>
                  <a:pt x="1442" y="2175"/>
                  <a:pt x="1450" y="2175"/>
                </a:cubicBezTo>
                <a:close/>
                <a:moveTo>
                  <a:pt x="1635" y="971"/>
                </a:moveTo>
                <a:cubicBezTo>
                  <a:pt x="1702" y="971"/>
                  <a:pt x="1735" y="971"/>
                  <a:pt x="1802" y="1004"/>
                </a:cubicBezTo>
                <a:lnTo>
                  <a:pt x="1969" y="1038"/>
                </a:lnTo>
                <a:lnTo>
                  <a:pt x="2002" y="1071"/>
                </a:lnTo>
                <a:cubicBezTo>
                  <a:pt x="2069" y="1104"/>
                  <a:pt x="2102" y="1104"/>
                  <a:pt x="2135" y="1138"/>
                </a:cubicBezTo>
                <a:lnTo>
                  <a:pt x="2180" y="1160"/>
                </a:lnTo>
                <a:lnTo>
                  <a:pt x="2202" y="1204"/>
                </a:lnTo>
                <a:lnTo>
                  <a:pt x="2302" y="1304"/>
                </a:lnTo>
                <a:cubicBezTo>
                  <a:pt x="2302" y="1304"/>
                  <a:pt x="2283" y="1248"/>
                  <a:pt x="2288" y="1248"/>
                </a:cubicBezTo>
                <a:lnTo>
                  <a:pt x="2288" y="1248"/>
                </a:lnTo>
                <a:cubicBezTo>
                  <a:pt x="2290" y="1248"/>
                  <a:pt x="2294" y="1254"/>
                  <a:pt x="2302" y="1271"/>
                </a:cubicBezTo>
                <a:cubicBezTo>
                  <a:pt x="2302" y="1304"/>
                  <a:pt x="2336" y="1304"/>
                  <a:pt x="2336" y="1338"/>
                </a:cubicBezTo>
                <a:cubicBezTo>
                  <a:pt x="2336" y="1371"/>
                  <a:pt x="2336" y="1404"/>
                  <a:pt x="2369" y="1404"/>
                </a:cubicBezTo>
                <a:cubicBezTo>
                  <a:pt x="2373" y="1408"/>
                  <a:pt x="2375" y="1410"/>
                  <a:pt x="2377" y="1410"/>
                </a:cubicBezTo>
                <a:cubicBezTo>
                  <a:pt x="2386" y="1410"/>
                  <a:pt x="2359" y="1352"/>
                  <a:pt x="2359" y="1352"/>
                </a:cubicBezTo>
                <a:lnTo>
                  <a:pt x="2359" y="1352"/>
                </a:lnTo>
                <a:cubicBezTo>
                  <a:pt x="2359" y="1352"/>
                  <a:pt x="2362" y="1357"/>
                  <a:pt x="2369" y="1371"/>
                </a:cubicBezTo>
                <a:cubicBezTo>
                  <a:pt x="2402" y="1471"/>
                  <a:pt x="2402" y="1471"/>
                  <a:pt x="2402" y="1538"/>
                </a:cubicBezTo>
                <a:cubicBezTo>
                  <a:pt x="2402" y="1546"/>
                  <a:pt x="2402" y="1555"/>
                  <a:pt x="2402" y="1571"/>
                </a:cubicBezTo>
                <a:lnTo>
                  <a:pt x="2402" y="1705"/>
                </a:lnTo>
                <a:lnTo>
                  <a:pt x="2402" y="1771"/>
                </a:lnTo>
                <a:cubicBezTo>
                  <a:pt x="2402" y="1805"/>
                  <a:pt x="2369" y="1871"/>
                  <a:pt x="2369" y="1905"/>
                </a:cubicBezTo>
                <a:lnTo>
                  <a:pt x="2336" y="1972"/>
                </a:lnTo>
                <a:cubicBezTo>
                  <a:pt x="2336" y="2005"/>
                  <a:pt x="2269" y="2038"/>
                  <a:pt x="2269" y="2072"/>
                </a:cubicBezTo>
                <a:lnTo>
                  <a:pt x="2202" y="2105"/>
                </a:lnTo>
                <a:lnTo>
                  <a:pt x="2178" y="2152"/>
                </a:lnTo>
                <a:lnTo>
                  <a:pt x="2178" y="2152"/>
                </a:lnTo>
                <a:cubicBezTo>
                  <a:pt x="2182" y="2150"/>
                  <a:pt x="2186" y="2148"/>
                  <a:pt x="2187" y="2148"/>
                </a:cubicBezTo>
                <a:lnTo>
                  <a:pt x="2187" y="2148"/>
                </a:lnTo>
                <a:cubicBezTo>
                  <a:pt x="2190" y="2148"/>
                  <a:pt x="2186" y="2154"/>
                  <a:pt x="2169" y="2172"/>
                </a:cubicBezTo>
                <a:cubicBezTo>
                  <a:pt x="2159" y="2177"/>
                  <a:pt x="2153" y="2179"/>
                  <a:pt x="2151" y="2179"/>
                </a:cubicBezTo>
                <a:cubicBezTo>
                  <a:pt x="2149" y="2179"/>
                  <a:pt x="2149" y="2177"/>
                  <a:pt x="2152" y="2174"/>
                </a:cubicBezTo>
                <a:lnTo>
                  <a:pt x="2152" y="2174"/>
                </a:lnTo>
                <a:cubicBezTo>
                  <a:pt x="2116" y="2182"/>
                  <a:pt x="2064" y="2210"/>
                  <a:pt x="2035" y="2238"/>
                </a:cubicBezTo>
                <a:lnTo>
                  <a:pt x="1702" y="2238"/>
                </a:lnTo>
                <a:lnTo>
                  <a:pt x="1568" y="2205"/>
                </a:lnTo>
                <a:lnTo>
                  <a:pt x="1502" y="2205"/>
                </a:lnTo>
                <a:cubicBezTo>
                  <a:pt x="1468" y="2172"/>
                  <a:pt x="1402" y="2138"/>
                  <a:pt x="1368" y="2105"/>
                </a:cubicBezTo>
                <a:lnTo>
                  <a:pt x="1301" y="2072"/>
                </a:lnTo>
                <a:lnTo>
                  <a:pt x="1301" y="2072"/>
                </a:lnTo>
                <a:cubicBezTo>
                  <a:pt x="1301" y="2072"/>
                  <a:pt x="1301" y="2072"/>
                  <a:pt x="1301" y="2072"/>
                </a:cubicBezTo>
                <a:cubicBezTo>
                  <a:pt x="1268" y="2038"/>
                  <a:pt x="1235" y="2005"/>
                  <a:pt x="1201" y="1972"/>
                </a:cubicBezTo>
                <a:lnTo>
                  <a:pt x="1201" y="1938"/>
                </a:lnTo>
                <a:lnTo>
                  <a:pt x="1135" y="1805"/>
                </a:lnTo>
                <a:cubicBezTo>
                  <a:pt x="1101" y="1771"/>
                  <a:pt x="1101" y="1738"/>
                  <a:pt x="1068" y="1705"/>
                </a:cubicBezTo>
                <a:lnTo>
                  <a:pt x="1068" y="1638"/>
                </a:lnTo>
                <a:cubicBezTo>
                  <a:pt x="1068" y="1571"/>
                  <a:pt x="1068" y="1505"/>
                  <a:pt x="1068" y="1438"/>
                </a:cubicBezTo>
                <a:cubicBezTo>
                  <a:pt x="1101" y="1404"/>
                  <a:pt x="1101" y="1371"/>
                  <a:pt x="1068" y="1371"/>
                </a:cubicBezTo>
                <a:cubicBezTo>
                  <a:pt x="1068" y="1304"/>
                  <a:pt x="1101" y="1238"/>
                  <a:pt x="1135" y="1171"/>
                </a:cubicBezTo>
                <a:cubicBezTo>
                  <a:pt x="1135" y="1171"/>
                  <a:pt x="1135" y="1138"/>
                  <a:pt x="1168" y="1138"/>
                </a:cubicBezTo>
                <a:cubicBezTo>
                  <a:pt x="1168" y="1118"/>
                  <a:pt x="1168" y="1104"/>
                  <a:pt x="1168" y="1104"/>
                </a:cubicBezTo>
                <a:cubicBezTo>
                  <a:pt x="1201" y="1038"/>
                  <a:pt x="1235" y="1004"/>
                  <a:pt x="1268" y="971"/>
                </a:cubicBezTo>
                <a:close/>
                <a:moveTo>
                  <a:pt x="2084" y="2229"/>
                </a:moveTo>
                <a:cubicBezTo>
                  <a:pt x="2086" y="2229"/>
                  <a:pt x="2083" y="2231"/>
                  <a:pt x="2069" y="2238"/>
                </a:cubicBezTo>
                <a:lnTo>
                  <a:pt x="2052" y="2238"/>
                </a:lnTo>
                <a:cubicBezTo>
                  <a:pt x="2066" y="2234"/>
                  <a:pt x="2081" y="2229"/>
                  <a:pt x="2084" y="2229"/>
                </a:cubicBezTo>
                <a:close/>
                <a:moveTo>
                  <a:pt x="1340" y="1"/>
                </a:moveTo>
                <a:cubicBezTo>
                  <a:pt x="1305" y="1"/>
                  <a:pt x="1270" y="2"/>
                  <a:pt x="1235" y="3"/>
                </a:cubicBezTo>
                <a:cubicBezTo>
                  <a:pt x="1153" y="3"/>
                  <a:pt x="1077" y="26"/>
                  <a:pt x="1011" y="63"/>
                </a:cubicBezTo>
                <a:lnTo>
                  <a:pt x="1011" y="63"/>
                </a:lnTo>
                <a:cubicBezTo>
                  <a:pt x="1007" y="63"/>
                  <a:pt x="1003" y="63"/>
                  <a:pt x="999" y="63"/>
                </a:cubicBezTo>
                <a:cubicBezTo>
                  <a:pt x="890" y="63"/>
                  <a:pt x="774" y="104"/>
                  <a:pt x="668" y="204"/>
                </a:cubicBezTo>
                <a:lnTo>
                  <a:pt x="601" y="237"/>
                </a:lnTo>
                <a:cubicBezTo>
                  <a:pt x="167" y="704"/>
                  <a:pt x="1" y="1371"/>
                  <a:pt x="167" y="2005"/>
                </a:cubicBezTo>
                <a:cubicBezTo>
                  <a:pt x="376" y="2736"/>
                  <a:pt x="1056" y="3222"/>
                  <a:pt x="1790" y="3222"/>
                </a:cubicBezTo>
                <a:cubicBezTo>
                  <a:pt x="1993" y="3222"/>
                  <a:pt x="2200" y="3185"/>
                  <a:pt x="2402" y="3106"/>
                </a:cubicBezTo>
                <a:cubicBezTo>
                  <a:pt x="2669" y="2972"/>
                  <a:pt x="2936" y="2772"/>
                  <a:pt x="3103" y="2505"/>
                </a:cubicBezTo>
                <a:cubicBezTo>
                  <a:pt x="3403" y="1972"/>
                  <a:pt x="3403" y="1338"/>
                  <a:pt x="3103" y="837"/>
                </a:cubicBezTo>
                <a:cubicBezTo>
                  <a:pt x="2659" y="299"/>
                  <a:pt x="2005" y="1"/>
                  <a:pt x="134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714" name="Google Shape;1714;p39"/>
          <p:cNvSpPr/>
          <p:nvPr/>
        </p:nvSpPr>
        <p:spPr>
          <a:xfrm flipH="1">
            <a:off x="630173" y="380063"/>
            <a:ext cx="321925" cy="310900"/>
          </a:xfrm>
          <a:custGeom>
            <a:avLst/>
            <a:gdLst/>
            <a:ahLst/>
            <a:cxnLst/>
            <a:rect l="l" t="t" r="r" b="b"/>
            <a:pathLst>
              <a:path w="12877" h="12436" extrusionOk="0">
                <a:moveTo>
                  <a:pt x="5600" y="919"/>
                </a:moveTo>
                <a:cubicBezTo>
                  <a:pt x="6011" y="919"/>
                  <a:pt x="6242" y="1617"/>
                  <a:pt x="6272" y="1936"/>
                </a:cubicBezTo>
                <a:cubicBezTo>
                  <a:pt x="6338" y="2503"/>
                  <a:pt x="6338" y="3104"/>
                  <a:pt x="6272" y="3671"/>
                </a:cubicBezTo>
                <a:cubicBezTo>
                  <a:pt x="6205" y="4449"/>
                  <a:pt x="6019" y="5228"/>
                  <a:pt x="5725" y="5967"/>
                </a:cubicBezTo>
                <a:lnTo>
                  <a:pt x="5725" y="5967"/>
                </a:lnTo>
                <a:cubicBezTo>
                  <a:pt x="5713" y="5987"/>
                  <a:pt x="5702" y="6006"/>
                  <a:pt x="5690" y="6025"/>
                </a:cubicBezTo>
                <a:lnTo>
                  <a:pt x="5690" y="6025"/>
                </a:lnTo>
                <a:cubicBezTo>
                  <a:pt x="5502" y="5836"/>
                  <a:pt x="5353" y="5627"/>
                  <a:pt x="5236" y="5403"/>
                </a:cubicBezTo>
                <a:lnTo>
                  <a:pt x="5236" y="5403"/>
                </a:lnTo>
                <a:cubicBezTo>
                  <a:pt x="5163" y="4899"/>
                  <a:pt x="5042" y="4402"/>
                  <a:pt x="4856" y="3932"/>
                </a:cubicBezTo>
                <a:lnTo>
                  <a:pt x="4856" y="3932"/>
                </a:lnTo>
                <a:cubicBezTo>
                  <a:pt x="4843" y="3756"/>
                  <a:pt x="4837" y="3579"/>
                  <a:pt x="4837" y="3404"/>
                </a:cubicBezTo>
                <a:cubicBezTo>
                  <a:pt x="4837" y="2803"/>
                  <a:pt x="4704" y="1302"/>
                  <a:pt x="5404" y="969"/>
                </a:cubicBezTo>
                <a:cubicBezTo>
                  <a:pt x="5473" y="934"/>
                  <a:pt x="5539" y="919"/>
                  <a:pt x="5600" y="919"/>
                </a:cubicBezTo>
                <a:close/>
                <a:moveTo>
                  <a:pt x="2127" y="2545"/>
                </a:moveTo>
                <a:cubicBezTo>
                  <a:pt x="2894" y="2545"/>
                  <a:pt x="3611" y="3480"/>
                  <a:pt x="3917" y="4097"/>
                </a:cubicBezTo>
                <a:lnTo>
                  <a:pt x="3917" y="4097"/>
                </a:lnTo>
                <a:cubicBezTo>
                  <a:pt x="3967" y="4686"/>
                  <a:pt x="4094" y="5263"/>
                  <a:pt x="4350" y="5780"/>
                </a:cubicBezTo>
                <a:lnTo>
                  <a:pt x="4350" y="5780"/>
                </a:lnTo>
                <a:cubicBezTo>
                  <a:pt x="4367" y="5914"/>
                  <a:pt x="4381" y="6048"/>
                  <a:pt x="4390" y="6182"/>
                </a:cubicBezTo>
                <a:lnTo>
                  <a:pt x="4390" y="6182"/>
                </a:lnTo>
                <a:cubicBezTo>
                  <a:pt x="4175" y="6257"/>
                  <a:pt x="3964" y="6291"/>
                  <a:pt x="3758" y="6291"/>
                </a:cubicBezTo>
                <a:cubicBezTo>
                  <a:pt x="2917" y="6291"/>
                  <a:pt x="2175" y="5715"/>
                  <a:pt x="1735" y="4938"/>
                </a:cubicBezTo>
                <a:cubicBezTo>
                  <a:pt x="1401" y="4404"/>
                  <a:pt x="901" y="2937"/>
                  <a:pt x="1802" y="2603"/>
                </a:cubicBezTo>
                <a:cubicBezTo>
                  <a:pt x="1910" y="2563"/>
                  <a:pt x="2019" y="2545"/>
                  <a:pt x="2127" y="2545"/>
                </a:cubicBezTo>
                <a:close/>
                <a:moveTo>
                  <a:pt x="10594" y="3135"/>
                </a:moveTo>
                <a:cubicBezTo>
                  <a:pt x="10768" y="3135"/>
                  <a:pt x="10931" y="3176"/>
                  <a:pt x="11075" y="3270"/>
                </a:cubicBezTo>
                <a:cubicBezTo>
                  <a:pt x="11542" y="3571"/>
                  <a:pt x="11442" y="4338"/>
                  <a:pt x="11275" y="4805"/>
                </a:cubicBezTo>
                <a:cubicBezTo>
                  <a:pt x="11042" y="5338"/>
                  <a:pt x="10641" y="5772"/>
                  <a:pt x="10141" y="6072"/>
                </a:cubicBezTo>
                <a:cubicBezTo>
                  <a:pt x="9361" y="6563"/>
                  <a:pt x="8432" y="6681"/>
                  <a:pt x="7513" y="6695"/>
                </a:cubicBezTo>
                <a:lnTo>
                  <a:pt x="7513" y="6695"/>
                </a:lnTo>
                <a:cubicBezTo>
                  <a:pt x="7183" y="6649"/>
                  <a:pt x="6844" y="6634"/>
                  <a:pt x="6505" y="6634"/>
                </a:cubicBezTo>
                <a:cubicBezTo>
                  <a:pt x="6485" y="6634"/>
                  <a:pt x="6465" y="6634"/>
                  <a:pt x="6444" y="6634"/>
                </a:cubicBezTo>
                <a:lnTo>
                  <a:pt x="6444" y="6634"/>
                </a:lnTo>
                <a:cubicBezTo>
                  <a:pt x="6448" y="6627"/>
                  <a:pt x="6451" y="6620"/>
                  <a:pt x="6454" y="6612"/>
                </a:cubicBezTo>
                <a:lnTo>
                  <a:pt x="6454" y="6612"/>
                </a:lnTo>
                <a:cubicBezTo>
                  <a:pt x="6891" y="5864"/>
                  <a:pt x="7447" y="5182"/>
                  <a:pt x="8073" y="4605"/>
                </a:cubicBezTo>
                <a:cubicBezTo>
                  <a:pt x="8573" y="4160"/>
                  <a:pt x="9723" y="3135"/>
                  <a:pt x="10594" y="3135"/>
                </a:cubicBezTo>
                <a:close/>
                <a:moveTo>
                  <a:pt x="6540" y="7614"/>
                </a:moveTo>
                <a:cubicBezTo>
                  <a:pt x="6696" y="7616"/>
                  <a:pt x="6853" y="7618"/>
                  <a:pt x="7009" y="7618"/>
                </a:cubicBezTo>
                <a:cubicBezTo>
                  <a:pt x="7109" y="7618"/>
                  <a:pt x="7208" y="7617"/>
                  <a:pt x="7307" y="7616"/>
                </a:cubicBezTo>
                <a:lnTo>
                  <a:pt x="7307" y="7616"/>
                </a:lnTo>
                <a:cubicBezTo>
                  <a:pt x="7800" y="7665"/>
                  <a:pt x="8279" y="7802"/>
                  <a:pt x="8673" y="8140"/>
                </a:cubicBezTo>
                <a:cubicBezTo>
                  <a:pt x="9240" y="8641"/>
                  <a:pt x="9440" y="9475"/>
                  <a:pt x="9174" y="10209"/>
                </a:cubicBezTo>
                <a:cubicBezTo>
                  <a:pt x="9048" y="10586"/>
                  <a:pt x="8684" y="10845"/>
                  <a:pt x="8279" y="10845"/>
                </a:cubicBezTo>
                <a:cubicBezTo>
                  <a:pt x="8255" y="10845"/>
                  <a:pt x="8231" y="10844"/>
                  <a:pt x="8206" y="10842"/>
                </a:cubicBezTo>
                <a:cubicBezTo>
                  <a:pt x="7739" y="10776"/>
                  <a:pt x="7539" y="10109"/>
                  <a:pt x="7372" y="9742"/>
                </a:cubicBezTo>
                <a:cubicBezTo>
                  <a:pt x="7052" y="9048"/>
                  <a:pt x="6775" y="8333"/>
                  <a:pt x="6540" y="7614"/>
                </a:cubicBezTo>
                <a:close/>
                <a:moveTo>
                  <a:pt x="4520" y="7290"/>
                </a:moveTo>
                <a:cubicBezTo>
                  <a:pt x="4587" y="7326"/>
                  <a:pt x="4659" y="7354"/>
                  <a:pt x="4737" y="7373"/>
                </a:cubicBezTo>
                <a:cubicBezTo>
                  <a:pt x="4772" y="7381"/>
                  <a:pt x="4807" y="7385"/>
                  <a:pt x="4841" y="7385"/>
                </a:cubicBezTo>
                <a:cubicBezTo>
                  <a:pt x="4946" y="7385"/>
                  <a:pt x="5045" y="7351"/>
                  <a:pt x="5128" y="7294"/>
                </a:cubicBezTo>
                <a:lnTo>
                  <a:pt x="5128" y="7294"/>
                </a:lnTo>
                <a:cubicBezTo>
                  <a:pt x="5147" y="7485"/>
                  <a:pt x="5281" y="7643"/>
                  <a:pt x="5447" y="7709"/>
                </a:cubicBezTo>
                <a:lnTo>
                  <a:pt x="5447" y="7709"/>
                </a:lnTo>
                <a:cubicBezTo>
                  <a:pt x="5420" y="8415"/>
                  <a:pt x="5227" y="9122"/>
                  <a:pt x="4904" y="9742"/>
                </a:cubicBezTo>
                <a:cubicBezTo>
                  <a:pt x="4737" y="10109"/>
                  <a:pt x="4504" y="10409"/>
                  <a:pt x="4237" y="10709"/>
                </a:cubicBezTo>
                <a:cubicBezTo>
                  <a:pt x="4062" y="10913"/>
                  <a:pt x="3659" y="11446"/>
                  <a:pt x="3338" y="11446"/>
                </a:cubicBezTo>
                <a:cubicBezTo>
                  <a:pt x="3290" y="11446"/>
                  <a:pt x="3245" y="11435"/>
                  <a:pt x="3203" y="11409"/>
                </a:cubicBezTo>
                <a:cubicBezTo>
                  <a:pt x="2869" y="11243"/>
                  <a:pt x="2836" y="10509"/>
                  <a:pt x="2836" y="10209"/>
                </a:cubicBezTo>
                <a:cubicBezTo>
                  <a:pt x="2836" y="9808"/>
                  <a:pt x="2936" y="9408"/>
                  <a:pt x="3103" y="9074"/>
                </a:cubicBezTo>
                <a:cubicBezTo>
                  <a:pt x="3479" y="8403"/>
                  <a:pt x="3963" y="7797"/>
                  <a:pt x="4520" y="7290"/>
                </a:cubicBezTo>
                <a:close/>
                <a:moveTo>
                  <a:pt x="5546" y="1"/>
                </a:moveTo>
                <a:cubicBezTo>
                  <a:pt x="5443" y="1"/>
                  <a:pt x="5340" y="12"/>
                  <a:pt x="5237" y="35"/>
                </a:cubicBezTo>
                <a:cubicBezTo>
                  <a:pt x="4173" y="294"/>
                  <a:pt x="3977" y="1521"/>
                  <a:pt x="3922" y="2496"/>
                </a:cubicBezTo>
                <a:lnTo>
                  <a:pt x="3922" y="2496"/>
                </a:lnTo>
                <a:cubicBezTo>
                  <a:pt x="3405" y="2006"/>
                  <a:pt x="2709" y="1609"/>
                  <a:pt x="2036" y="1609"/>
                </a:cubicBezTo>
                <a:cubicBezTo>
                  <a:pt x="1674" y="1609"/>
                  <a:pt x="1318" y="1724"/>
                  <a:pt x="1001" y="2003"/>
                </a:cubicBezTo>
                <a:cubicBezTo>
                  <a:pt x="0" y="2837"/>
                  <a:pt x="334" y="4438"/>
                  <a:pt x="901" y="5439"/>
                </a:cubicBezTo>
                <a:cubicBezTo>
                  <a:pt x="1421" y="6321"/>
                  <a:pt x="2310" y="7035"/>
                  <a:pt x="3297" y="7205"/>
                </a:cubicBezTo>
                <a:lnTo>
                  <a:pt x="3297" y="7205"/>
                </a:lnTo>
                <a:cubicBezTo>
                  <a:pt x="2731" y="7808"/>
                  <a:pt x="2251" y="8488"/>
                  <a:pt x="2035" y="9308"/>
                </a:cubicBezTo>
                <a:cubicBezTo>
                  <a:pt x="1768" y="10242"/>
                  <a:pt x="1835" y="11776"/>
                  <a:pt x="2836" y="12310"/>
                </a:cubicBezTo>
                <a:cubicBezTo>
                  <a:pt x="2984" y="12397"/>
                  <a:pt x="3137" y="12435"/>
                  <a:pt x="3291" y="12435"/>
                </a:cubicBezTo>
                <a:cubicBezTo>
                  <a:pt x="4144" y="12435"/>
                  <a:pt x="5042" y="11264"/>
                  <a:pt x="5438" y="10642"/>
                </a:cubicBezTo>
                <a:cubicBezTo>
                  <a:pt x="5725" y="10197"/>
                  <a:pt x="5944" y="9721"/>
                  <a:pt x="6095" y="9227"/>
                </a:cubicBezTo>
                <a:lnTo>
                  <a:pt x="6095" y="9227"/>
                </a:lnTo>
                <a:cubicBezTo>
                  <a:pt x="6120" y="9287"/>
                  <a:pt x="6146" y="9348"/>
                  <a:pt x="6171" y="9408"/>
                </a:cubicBezTo>
                <a:cubicBezTo>
                  <a:pt x="6372" y="10008"/>
                  <a:pt x="6672" y="10609"/>
                  <a:pt x="7039" y="11176"/>
                </a:cubicBezTo>
                <a:cubicBezTo>
                  <a:pt x="7372" y="11592"/>
                  <a:pt x="7815" y="11778"/>
                  <a:pt x="8262" y="11778"/>
                </a:cubicBezTo>
                <a:cubicBezTo>
                  <a:pt x="8889" y="11778"/>
                  <a:pt x="9524" y="11413"/>
                  <a:pt x="9874" y="10809"/>
                </a:cubicBezTo>
                <a:cubicBezTo>
                  <a:pt x="10408" y="9842"/>
                  <a:pt x="10274" y="8641"/>
                  <a:pt x="9574" y="7774"/>
                </a:cubicBezTo>
                <a:cubicBezTo>
                  <a:pt x="9468" y="7638"/>
                  <a:pt x="9354" y="7518"/>
                  <a:pt x="9233" y="7412"/>
                </a:cubicBezTo>
                <a:lnTo>
                  <a:pt x="9233" y="7412"/>
                </a:lnTo>
                <a:cubicBezTo>
                  <a:pt x="9892" y="7257"/>
                  <a:pt x="10518" y="6990"/>
                  <a:pt x="11075" y="6539"/>
                </a:cubicBezTo>
                <a:cubicBezTo>
                  <a:pt x="12076" y="5705"/>
                  <a:pt x="12876" y="3971"/>
                  <a:pt x="11909" y="2803"/>
                </a:cubicBezTo>
                <a:cubicBezTo>
                  <a:pt x="11558" y="2373"/>
                  <a:pt x="11118" y="2208"/>
                  <a:pt x="10652" y="2208"/>
                </a:cubicBezTo>
                <a:cubicBezTo>
                  <a:pt x="9747" y="2208"/>
                  <a:pt x="8745" y="2830"/>
                  <a:pt x="8106" y="3337"/>
                </a:cubicBezTo>
                <a:cubicBezTo>
                  <a:pt x="7769" y="3594"/>
                  <a:pt x="7448" y="3873"/>
                  <a:pt x="7147" y="4171"/>
                </a:cubicBezTo>
                <a:lnTo>
                  <a:pt x="7147" y="4171"/>
                </a:lnTo>
                <a:cubicBezTo>
                  <a:pt x="7208" y="3742"/>
                  <a:pt x="7239" y="3307"/>
                  <a:pt x="7239" y="2870"/>
                </a:cubicBezTo>
                <a:cubicBezTo>
                  <a:pt x="7239" y="2136"/>
                  <a:pt x="7239" y="1336"/>
                  <a:pt x="6839" y="735"/>
                </a:cubicBezTo>
                <a:cubicBezTo>
                  <a:pt x="6534" y="265"/>
                  <a:pt x="6046" y="1"/>
                  <a:pt x="554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1715" name="Google Shape;1715;p39"/>
          <p:cNvGrpSpPr/>
          <p:nvPr/>
        </p:nvGrpSpPr>
        <p:grpSpPr>
          <a:xfrm>
            <a:off x="3569448" y="1303738"/>
            <a:ext cx="529900" cy="149350"/>
            <a:chOff x="3898800" y="2624300"/>
            <a:chExt cx="529900" cy="149350"/>
          </a:xfrm>
        </p:grpSpPr>
        <p:sp>
          <p:nvSpPr>
            <p:cNvPr id="1716" name="Google Shape;1716;p39"/>
            <p:cNvSpPr/>
            <p:nvPr/>
          </p:nvSpPr>
          <p:spPr>
            <a:xfrm>
              <a:off x="3916975" y="2666775"/>
              <a:ext cx="511725" cy="65425"/>
            </a:xfrm>
            <a:custGeom>
              <a:avLst/>
              <a:gdLst/>
              <a:ahLst/>
              <a:cxnLst/>
              <a:rect l="l" t="t" r="r" b="b"/>
              <a:pathLst>
                <a:path w="20469" h="2617" extrusionOk="0">
                  <a:moveTo>
                    <a:pt x="706" y="0"/>
                  </a:moveTo>
                  <a:cubicBezTo>
                    <a:pt x="336" y="0"/>
                    <a:pt x="1" y="477"/>
                    <a:pt x="340" y="791"/>
                  </a:cubicBezTo>
                  <a:cubicBezTo>
                    <a:pt x="1876" y="2162"/>
                    <a:pt x="3788" y="2617"/>
                    <a:pt x="5745" y="2617"/>
                  </a:cubicBezTo>
                  <a:cubicBezTo>
                    <a:pt x="6978" y="2617"/>
                    <a:pt x="8228" y="2437"/>
                    <a:pt x="9414" y="2192"/>
                  </a:cubicBezTo>
                  <a:cubicBezTo>
                    <a:pt x="11350" y="1797"/>
                    <a:pt x="13463" y="1214"/>
                    <a:pt x="15508" y="1214"/>
                  </a:cubicBezTo>
                  <a:cubicBezTo>
                    <a:pt x="16915" y="1214"/>
                    <a:pt x="18290" y="1490"/>
                    <a:pt x="19554" y="2292"/>
                  </a:cubicBezTo>
                  <a:cubicBezTo>
                    <a:pt x="19635" y="2346"/>
                    <a:pt x="19716" y="2369"/>
                    <a:pt x="19793" y="2369"/>
                  </a:cubicBezTo>
                  <a:cubicBezTo>
                    <a:pt x="20190" y="2369"/>
                    <a:pt x="20468" y="1743"/>
                    <a:pt x="20021" y="1491"/>
                  </a:cubicBezTo>
                  <a:cubicBezTo>
                    <a:pt x="18642" y="609"/>
                    <a:pt x="17110" y="306"/>
                    <a:pt x="15541" y="306"/>
                  </a:cubicBezTo>
                  <a:cubicBezTo>
                    <a:pt x="13846" y="306"/>
                    <a:pt x="12110" y="660"/>
                    <a:pt x="10481" y="1024"/>
                  </a:cubicBezTo>
                  <a:cubicBezTo>
                    <a:pt x="8965" y="1350"/>
                    <a:pt x="7289" y="1700"/>
                    <a:pt x="5668" y="1700"/>
                  </a:cubicBezTo>
                  <a:cubicBezTo>
                    <a:pt x="3973" y="1700"/>
                    <a:pt x="2338" y="1317"/>
                    <a:pt x="1008" y="124"/>
                  </a:cubicBezTo>
                  <a:cubicBezTo>
                    <a:pt x="914" y="37"/>
                    <a:pt x="809" y="0"/>
                    <a:pt x="7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17" name="Google Shape;1717;p39"/>
            <p:cNvSpPr/>
            <p:nvPr/>
          </p:nvSpPr>
          <p:spPr>
            <a:xfrm>
              <a:off x="3898800" y="2624300"/>
              <a:ext cx="116400" cy="149350"/>
            </a:xfrm>
            <a:custGeom>
              <a:avLst/>
              <a:gdLst/>
              <a:ahLst/>
              <a:cxnLst/>
              <a:rect l="l" t="t" r="r" b="b"/>
              <a:pathLst>
                <a:path w="4656" h="5974" extrusionOk="0">
                  <a:moveTo>
                    <a:pt x="4013" y="1"/>
                  </a:moveTo>
                  <a:cubicBezTo>
                    <a:pt x="3968" y="1"/>
                    <a:pt x="3920" y="7"/>
                    <a:pt x="3869" y="21"/>
                  </a:cubicBezTo>
                  <a:lnTo>
                    <a:pt x="1768" y="688"/>
                  </a:lnTo>
                  <a:lnTo>
                    <a:pt x="767" y="989"/>
                  </a:lnTo>
                  <a:cubicBezTo>
                    <a:pt x="434" y="1055"/>
                    <a:pt x="167" y="1256"/>
                    <a:pt x="33" y="1589"/>
                  </a:cubicBezTo>
                  <a:cubicBezTo>
                    <a:pt x="0" y="1923"/>
                    <a:pt x="67" y="2256"/>
                    <a:pt x="200" y="2556"/>
                  </a:cubicBezTo>
                  <a:cubicBezTo>
                    <a:pt x="300" y="2890"/>
                    <a:pt x="400" y="3224"/>
                    <a:pt x="500" y="3557"/>
                  </a:cubicBezTo>
                  <a:cubicBezTo>
                    <a:pt x="701" y="4258"/>
                    <a:pt x="834" y="4925"/>
                    <a:pt x="934" y="5625"/>
                  </a:cubicBezTo>
                  <a:cubicBezTo>
                    <a:pt x="991" y="5824"/>
                    <a:pt x="1192" y="5974"/>
                    <a:pt x="1394" y="5974"/>
                  </a:cubicBezTo>
                  <a:cubicBezTo>
                    <a:pt x="1430" y="5974"/>
                    <a:pt x="1466" y="5969"/>
                    <a:pt x="1501" y="5959"/>
                  </a:cubicBezTo>
                  <a:cubicBezTo>
                    <a:pt x="1735" y="5859"/>
                    <a:pt x="1901" y="5625"/>
                    <a:pt x="1835" y="5358"/>
                  </a:cubicBezTo>
                  <a:cubicBezTo>
                    <a:pt x="1635" y="4191"/>
                    <a:pt x="1368" y="3057"/>
                    <a:pt x="1001" y="1923"/>
                  </a:cubicBezTo>
                  <a:cubicBezTo>
                    <a:pt x="1001" y="1913"/>
                    <a:pt x="1000" y="1902"/>
                    <a:pt x="999" y="1890"/>
                  </a:cubicBezTo>
                  <a:lnTo>
                    <a:pt x="999" y="1890"/>
                  </a:lnTo>
                  <a:cubicBezTo>
                    <a:pt x="999" y="1890"/>
                    <a:pt x="1000" y="1890"/>
                    <a:pt x="1001" y="1889"/>
                  </a:cubicBezTo>
                  <a:cubicBezTo>
                    <a:pt x="1134" y="1889"/>
                    <a:pt x="1268" y="1823"/>
                    <a:pt x="1401" y="1756"/>
                  </a:cubicBezTo>
                  <a:lnTo>
                    <a:pt x="2302" y="1489"/>
                  </a:lnTo>
                  <a:lnTo>
                    <a:pt x="4136" y="922"/>
                  </a:lnTo>
                  <a:cubicBezTo>
                    <a:pt x="4656" y="769"/>
                    <a:pt x="4504" y="1"/>
                    <a:pt x="40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718" name="Google Shape;1718;p39"/>
          <p:cNvGrpSpPr/>
          <p:nvPr/>
        </p:nvGrpSpPr>
        <p:grpSpPr>
          <a:xfrm flipH="1">
            <a:off x="2809210" y="4718175"/>
            <a:ext cx="581325" cy="169475"/>
            <a:chOff x="5393300" y="2420750"/>
            <a:chExt cx="581325" cy="169475"/>
          </a:xfrm>
        </p:grpSpPr>
        <p:sp>
          <p:nvSpPr>
            <p:cNvPr id="1719" name="Google Shape;1719;p39"/>
            <p:cNvSpPr/>
            <p:nvPr/>
          </p:nvSpPr>
          <p:spPr>
            <a:xfrm>
              <a:off x="5393300" y="2420750"/>
              <a:ext cx="581325" cy="169475"/>
            </a:xfrm>
            <a:custGeom>
              <a:avLst/>
              <a:gdLst/>
              <a:ahLst/>
              <a:cxnLst/>
              <a:rect l="l" t="t" r="r" b="b"/>
              <a:pathLst>
                <a:path w="23253" h="6779" extrusionOk="0">
                  <a:moveTo>
                    <a:pt x="13116" y="2293"/>
                  </a:moveTo>
                  <a:cubicBezTo>
                    <a:pt x="13135" y="2304"/>
                    <a:pt x="13154" y="2315"/>
                    <a:pt x="13172" y="2326"/>
                  </a:cubicBezTo>
                  <a:cubicBezTo>
                    <a:pt x="13906" y="2759"/>
                    <a:pt x="14573" y="3560"/>
                    <a:pt x="14440" y="4494"/>
                  </a:cubicBezTo>
                  <a:cubicBezTo>
                    <a:pt x="14374" y="4890"/>
                    <a:pt x="14133" y="5127"/>
                    <a:pt x="13834" y="5127"/>
                  </a:cubicBezTo>
                  <a:cubicBezTo>
                    <a:pt x="13679" y="5127"/>
                    <a:pt x="13509" y="5064"/>
                    <a:pt x="13339" y="4928"/>
                  </a:cubicBezTo>
                  <a:cubicBezTo>
                    <a:pt x="12972" y="4594"/>
                    <a:pt x="12772" y="4094"/>
                    <a:pt x="12805" y="3593"/>
                  </a:cubicBezTo>
                  <a:cubicBezTo>
                    <a:pt x="12791" y="3083"/>
                    <a:pt x="12907" y="2651"/>
                    <a:pt x="13116" y="2293"/>
                  </a:cubicBezTo>
                  <a:close/>
                  <a:moveTo>
                    <a:pt x="15863" y="0"/>
                  </a:moveTo>
                  <a:cubicBezTo>
                    <a:pt x="14729" y="0"/>
                    <a:pt x="13609" y="359"/>
                    <a:pt x="12840" y="1117"/>
                  </a:cubicBezTo>
                  <a:lnTo>
                    <a:pt x="12840" y="1117"/>
                  </a:lnTo>
                  <a:cubicBezTo>
                    <a:pt x="12235" y="894"/>
                    <a:pt x="11591" y="777"/>
                    <a:pt x="10991" y="777"/>
                  </a:cubicBezTo>
                  <a:cubicBezTo>
                    <a:pt x="10871" y="777"/>
                    <a:pt x="10753" y="782"/>
                    <a:pt x="10637" y="791"/>
                  </a:cubicBezTo>
                  <a:cubicBezTo>
                    <a:pt x="8969" y="958"/>
                    <a:pt x="7468" y="1725"/>
                    <a:pt x="5967" y="2359"/>
                  </a:cubicBezTo>
                  <a:cubicBezTo>
                    <a:pt x="4938" y="2762"/>
                    <a:pt x="3758" y="3165"/>
                    <a:pt x="2610" y="3165"/>
                  </a:cubicBezTo>
                  <a:cubicBezTo>
                    <a:pt x="2046" y="3165"/>
                    <a:pt x="1490" y="3068"/>
                    <a:pt x="963" y="2826"/>
                  </a:cubicBezTo>
                  <a:cubicBezTo>
                    <a:pt x="897" y="2797"/>
                    <a:pt x="831" y="2784"/>
                    <a:pt x="767" y="2784"/>
                  </a:cubicBezTo>
                  <a:cubicBezTo>
                    <a:pt x="322" y="2784"/>
                    <a:pt x="0" y="3427"/>
                    <a:pt x="496" y="3660"/>
                  </a:cubicBezTo>
                  <a:cubicBezTo>
                    <a:pt x="1196" y="3972"/>
                    <a:pt x="1906" y="4100"/>
                    <a:pt x="2617" y="4100"/>
                  </a:cubicBezTo>
                  <a:cubicBezTo>
                    <a:pt x="4108" y="4100"/>
                    <a:pt x="5600" y="3536"/>
                    <a:pt x="7001" y="2926"/>
                  </a:cubicBezTo>
                  <a:cubicBezTo>
                    <a:pt x="8283" y="2374"/>
                    <a:pt x="9697" y="1762"/>
                    <a:pt x="11088" y="1762"/>
                  </a:cubicBezTo>
                  <a:cubicBezTo>
                    <a:pt x="11476" y="1762"/>
                    <a:pt x="11863" y="1810"/>
                    <a:pt x="12244" y="1920"/>
                  </a:cubicBezTo>
                  <a:lnTo>
                    <a:pt x="12244" y="1920"/>
                  </a:lnTo>
                  <a:cubicBezTo>
                    <a:pt x="12088" y="2219"/>
                    <a:pt x="11972" y="2554"/>
                    <a:pt x="11905" y="2926"/>
                  </a:cubicBezTo>
                  <a:cubicBezTo>
                    <a:pt x="11704" y="3994"/>
                    <a:pt x="12038" y="5261"/>
                    <a:pt x="13039" y="5828"/>
                  </a:cubicBezTo>
                  <a:cubicBezTo>
                    <a:pt x="13313" y="5985"/>
                    <a:pt x="13584" y="6055"/>
                    <a:pt x="13839" y="6055"/>
                  </a:cubicBezTo>
                  <a:cubicBezTo>
                    <a:pt x="14667" y="6055"/>
                    <a:pt x="15323" y="5312"/>
                    <a:pt x="15374" y="4394"/>
                  </a:cubicBezTo>
                  <a:cubicBezTo>
                    <a:pt x="15459" y="3149"/>
                    <a:pt x="14759" y="2191"/>
                    <a:pt x="13778" y="1575"/>
                  </a:cubicBezTo>
                  <a:lnTo>
                    <a:pt x="13778" y="1575"/>
                  </a:lnTo>
                  <a:cubicBezTo>
                    <a:pt x="14376" y="1144"/>
                    <a:pt x="15176" y="939"/>
                    <a:pt x="15967" y="939"/>
                  </a:cubicBezTo>
                  <a:cubicBezTo>
                    <a:pt x="16407" y="939"/>
                    <a:pt x="16844" y="1002"/>
                    <a:pt x="17242" y="1125"/>
                  </a:cubicBezTo>
                  <a:cubicBezTo>
                    <a:pt x="18443" y="1592"/>
                    <a:pt x="19543" y="2326"/>
                    <a:pt x="20411" y="3293"/>
                  </a:cubicBezTo>
                  <a:cubicBezTo>
                    <a:pt x="21311" y="4160"/>
                    <a:pt x="22079" y="5161"/>
                    <a:pt x="22279" y="6429"/>
                  </a:cubicBezTo>
                  <a:cubicBezTo>
                    <a:pt x="22319" y="6673"/>
                    <a:pt x="22492" y="6779"/>
                    <a:pt x="22678" y="6779"/>
                  </a:cubicBezTo>
                  <a:cubicBezTo>
                    <a:pt x="22951" y="6779"/>
                    <a:pt x="23252" y="6552"/>
                    <a:pt x="23213" y="6195"/>
                  </a:cubicBezTo>
                  <a:cubicBezTo>
                    <a:pt x="22979" y="4828"/>
                    <a:pt x="22145" y="3693"/>
                    <a:pt x="21211" y="2726"/>
                  </a:cubicBezTo>
                  <a:cubicBezTo>
                    <a:pt x="20244" y="1725"/>
                    <a:pt x="19110" y="925"/>
                    <a:pt x="17875" y="391"/>
                  </a:cubicBezTo>
                  <a:cubicBezTo>
                    <a:pt x="17250" y="134"/>
                    <a:pt x="16554" y="0"/>
                    <a:pt x="158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20" name="Google Shape;1720;p39"/>
            <p:cNvSpPr/>
            <p:nvPr/>
          </p:nvSpPr>
          <p:spPr>
            <a:xfrm>
              <a:off x="5395700" y="2435100"/>
              <a:ext cx="80900" cy="141375"/>
            </a:xfrm>
            <a:custGeom>
              <a:avLst/>
              <a:gdLst/>
              <a:ahLst/>
              <a:cxnLst/>
              <a:rect l="l" t="t" r="r" b="b"/>
              <a:pathLst>
                <a:path w="3236" h="5655" extrusionOk="0">
                  <a:moveTo>
                    <a:pt x="2715" y="1"/>
                  </a:moveTo>
                  <a:cubicBezTo>
                    <a:pt x="2594" y="1"/>
                    <a:pt x="2469" y="51"/>
                    <a:pt x="2368" y="151"/>
                  </a:cubicBezTo>
                  <a:lnTo>
                    <a:pt x="1068" y="1251"/>
                  </a:lnTo>
                  <a:cubicBezTo>
                    <a:pt x="701" y="1552"/>
                    <a:pt x="200" y="1885"/>
                    <a:pt x="100" y="2386"/>
                  </a:cubicBezTo>
                  <a:cubicBezTo>
                    <a:pt x="0" y="2919"/>
                    <a:pt x="334" y="3520"/>
                    <a:pt x="567" y="3987"/>
                  </a:cubicBezTo>
                  <a:cubicBezTo>
                    <a:pt x="834" y="4487"/>
                    <a:pt x="1134" y="4987"/>
                    <a:pt x="1468" y="5454"/>
                  </a:cubicBezTo>
                  <a:cubicBezTo>
                    <a:pt x="1558" y="5595"/>
                    <a:pt x="1697" y="5654"/>
                    <a:pt x="1838" y="5654"/>
                  </a:cubicBezTo>
                  <a:cubicBezTo>
                    <a:pt x="2165" y="5654"/>
                    <a:pt x="2501" y="5337"/>
                    <a:pt x="2268" y="4987"/>
                  </a:cubicBezTo>
                  <a:lnTo>
                    <a:pt x="2235" y="4987"/>
                  </a:lnTo>
                  <a:cubicBezTo>
                    <a:pt x="1968" y="4587"/>
                    <a:pt x="1735" y="4187"/>
                    <a:pt x="1501" y="3753"/>
                  </a:cubicBezTo>
                  <a:cubicBezTo>
                    <a:pt x="1368" y="3553"/>
                    <a:pt x="1268" y="3353"/>
                    <a:pt x="1168" y="3153"/>
                  </a:cubicBezTo>
                  <a:cubicBezTo>
                    <a:pt x="1068" y="2953"/>
                    <a:pt x="934" y="2753"/>
                    <a:pt x="1001" y="2586"/>
                  </a:cubicBezTo>
                  <a:cubicBezTo>
                    <a:pt x="1068" y="2386"/>
                    <a:pt x="1201" y="2319"/>
                    <a:pt x="1301" y="2252"/>
                  </a:cubicBezTo>
                  <a:lnTo>
                    <a:pt x="1835" y="1785"/>
                  </a:lnTo>
                  <a:lnTo>
                    <a:pt x="3036" y="784"/>
                  </a:lnTo>
                  <a:cubicBezTo>
                    <a:pt x="3236" y="618"/>
                    <a:pt x="3236" y="317"/>
                    <a:pt x="3036" y="151"/>
                  </a:cubicBezTo>
                  <a:cubicBezTo>
                    <a:pt x="2952" y="51"/>
                    <a:pt x="2835" y="1"/>
                    <a:pt x="27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1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22" name="Google Shape;1722;p40"/>
          <p:cNvGrpSpPr/>
          <p:nvPr/>
        </p:nvGrpSpPr>
        <p:grpSpPr>
          <a:xfrm>
            <a:off x="95" y="25"/>
            <a:ext cx="9143969" cy="5143446"/>
            <a:chOff x="95" y="25"/>
            <a:chExt cx="9143969" cy="5143446"/>
          </a:xfrm>
        </p:grpSpPr>
        <p:sp>
          <p:nvSpPr>
            <p:cNvPr id="1723" name="Google Shape;1723;p40"/>
            <p:cNvSpPr/>
            <p:nvPr/>
          </p:nvSpPr>
          <p:spPr>
            <a:xfrm>
              <a:off x="95" y="484705"/>
              <a:ext cx="9143969" cy="13289"/>
            </a:xfrm>
            <a:custGeom>
              <a:avLst/>
              <a:gdLst/>
              <a:ahLst/>
              <a:cxnLst/>
              <a:rect l="l" t="t" r="r" b="b"/>
              <a:pathLst>
                <a:path w="63221" h="222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24" name="Google Shape;1724;p40"/>
            <p:cNvSpPr/>
            <p:nvPr/>
          </p:nvSpPr>
          <p:spPr>
            <a:xfrm>
              <a:off x="95" y="677226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0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25" name="Google Shape;1725;p40"/>
            <p:cNvSpPr/>
            <p:nvPr/>
          </p:nvSpPr>
          <p:spPr>
            <a:xfrm>
              <a:off x="95" y="869746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60"/>
                  </a:lnTo>
                  <a:lnTo>
                    <a:pt x="63221" y="260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26" name="Google Shape;1726;p40"/>
            <p:cNvSpPr/>
            <p:nvPr/>
          </p:nvSpPr>
          <p:spPr>
            <a:xfrm>
              <a:off x="95" y="1064542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27" name="Google Shape;1727;p40"/>
            <p:cNvSpPr/>
            <p:nvPr/>
          </p:nvSpPr>
          <p:spPr>
            <a:xfrm>
              <a:off x="95" y="1257062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1"/>
                  </a:moveTo>
                  <a:lnTo>
                    <a:pt x="1" y="223"/>
                  </a:lnTo>
                  <a:lnTo>
                    <a:pt x="63221" y="223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28" name="Google Shape;1728;p40"/>
            <p:cNvSpPr/>
            <p:nvPr/>
          </p:nvSpPr>
          <p:spPr>
            <a:xfrm>
              <a:off x="95" y="1449643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29" name="Google Shape;1729;p40"/>
            <p:cNvSpPr/>
            <p:nvPr/>
          </p:nvSpPr>
          <p:spPr>
            <a:xfrm>
              <a:off x="95" y="1642163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60"/>
                  </a:lnTo>
                  <a:lnTo>
                    <a:pt x="63221" y="260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30" name="Google Shape;1730;p40"/>
            <p:cNvSpPr/>
            <p:nvPr/>
          </p:nvSpPr>
          <p:spPr>
            <a:xfrm>
              <a:off x="95" y="1834744"/>
              <a:ext cx="9143969" cy="15504"/>
            </a:xfrm>
            <a:custGeom>
              <a:avLst/>
              <a:gdLst/>
              <a:ahLst/>
              <a:cxnLst/>
              <a:rect l="l" t="t" r="r" b="b"/>
              <a:pathLst>
                <a:path w="63221" h="259" extrusionOk="0">
                  <a:moveTo>
                    <a:pt x="1" y="0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31" name="Google Shape;1731;p40"/>
            <p:cNvSpPr/>
            <p:nvPr/>
          </p:nvSpPr>
          <p:spPr>
            <a:xfrm>
              <a:off x="95" y="2029479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1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32" name="Google Shape;1732;p40"/>
            <p:cNvSpPr/>
            <p:nvPr/>
          </p:nvSpPr>
          <p:spPr>
            <a:xfrm>
              <a:off x="95" y="2222059"/>
              <a:ext cx="9143969" cy="13289"/>
            </a:xfrm>
            <a:custGeom>
              <a:avLst/>
              <a:gdLst/>
              <a:ahLst/>
              <a:cxnLst/>
              <a:rect l="l" t="t" r="r" b="b"/>
              <a:pathLst>
                <a:path w="63221" h="222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33" name="Google Shape;1733;p40"/>
            <p:cNvSpPr/>
            <p:nvPr/>
          </p:nvSpPr>
          <p:spPr>
            <a:xfrm>
              <a:off x="95" y="2414580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0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34" name="Google Shape;1734;p40"/>
            <p:cNvSpPr/>
            <p:nvPr/>
          </p:nvSpPr>
          <p:spPr>
            <a:xfrm>
              <a:off x="95" y="2607100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60"/>
                  </a:lnTo>
                  <a:lnTo>
                    <a:pt x="63221" y="260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35" name="Google Shape;1735;p40"/>
            <p:cNvSpPr/>
            <p:nvPr/>
          </p:nvSpPr>
          <p:spPr>
            <a:xfrm>
              <a:off x="95" y="2801896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36" name="Google Shape;1736;p40"/>
            <p:cNvSpPr/>
            <p:nvPr/>
          </p:nvSpPr>
          <p:spPr>
            <a:xfrm>
              <a:off x="95" y="2994416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1"/>
                  </a:moveTo>
                  <a:lnTo>
                    <a:pt x="1" y="223"/>
                  </a:lnTo>
                  <a:lnTo>
                    <a:pt x="63221" y="223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37" name="Google Shape;1737;p40"/>
            <p:cNvSpPr/>
            <p:nvPr/>
          </p:nvSpPr>
          <p:spPr>
            <a:xfrm>
              <a:off x="95" y="3186997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38" name="Google Shape;1738;p40"/>
            <p:cNvSpPr/>
            <p:nvPr/>
          </p:nvSpPr>
          <p:spPr>
            <a:xfrm>
              <a:off x="95" y="3379517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60"/>
                  </a:lnTo>
                  <a:lnTo>
                    <a:pt x="63221" y="260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39" name="Google Shape;1739;p40"/>
            <p:cNvSpPr/>
            <p:nvPr/>
          </p:nvSpPr>
          <p:spPr>
            <a:xfrm>
              <a:off x="95" y="3572098"/>
              <a:ext cx="9143969" cy="15504"/>
            </a:xfrm>
            <a:custGeom>
              <a:avLst/>
              <a:gdLst/>
              <a:ahLst/>
              <a:cxnLst/>
              <a:rect l="l" t="t" r="r" b="b"/>
              <a:pathLst>
                <a:path w="63221" h="259" extrusionOk="0">
                  <a:moveTo>
                    <a:pt x="1" y="0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40" name="Google Shape;1740;p40"/>
            <p:cNvSpPr/>
            <p:nvPr/>
          </p:nvSpPr>
          <p:spPr>
            <a:xfrm>
              <a:off x="95" y="3764618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41" name="Google Shape;1741;p40"/>
            <p:cNvSpPr/>
            <p:nvPr/>
          </p:nvSpPr>
          <p:spPr>
            <a:xfrm>
              <a:off x="95" y="3959413"/>
              <a:ext cx="9143969" cy="13289"/>
            </a:xfrm>
            <a:custGeom>
              <a:avLst/>
              <a:gdLst/>
              <a:ahLst/>
              <a:cxnLst/>
              <a:rect l="l" t="t" r="r" b="b"/>
              <a:pathLst>
                <a:path w="63221" h="222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42" name="Google Shape;1742;p40"/>
            <p:cNvSpPr/>
            <p:nvPr/>
          </p:nvSpPr>
          <p:spPr>
            <a:xfrm>
              <a:off x="95" y="4151934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1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43" name="Google Shape;1743;p40"/>
            <p:cNvSpPr/>
            <p:nvPr/>
          </p:nvSpPr>
          <p:spPr>
            <a:xfrm>
              <a:off x="95" y="4344454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60"/>
                  </a:lnTo>
                  <a:lnTo>
                    <a:pt x="63221" y="260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44" name="Google Shape;1744;p40"/>
            <p:cNvSpPr/>
            <p:nvPr/>
          </p:nvSpPr>
          <p:spPr>
            <a:xfrm>
              <a:off x="95" y="4537035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0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45" name="Google Shape;1745;p40"/>
            <p:cNvSpPr/>
            <p:nvPr/>
          </p:nvSpPr>
          <p:spPr>
            <a:xfrm>
              <a:off x="95" y="4731770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1"/>
                  </a:moveTo>
                  <a:lnTo>
                    <a:pt x="1" y="223"/>
                  </a:lnTo>
                  <a:lnTo>
                    <a:pt x="63221" y="223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46" name="Google Shape;1746;p40"/>
            <p:cNvSpPr/>
            <p:nvPr/>
          </p:nvSpPr>
          <p:spPr>
            <a:xfrm>
              <a:off x="95" y="4924351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47" name="Google Shape;1747;p40"/>
            <p:cNvSpPr/>
            <p:nvPr/>
          </p:nvSpPr>
          <p:spPr>
            <a:xfrm>
              <a:off x="704325" y="25"/>
              <a:ext cx="17779" cy="5143446"/>
            </a:xfrm>
            <a:custGeom>
              <a:avLst/>
              <a:gdLst/>
              <a:ahLst/>
              <a:cxnLst/>
              <a:rect l="l" t="t" r="r" b="b"/>
              <a:pathLst>
                <a:path w="297" h="85921" extrusionOk="0">
                  <a:moveTo>
                    <a:pt x="1" y="0"/>
                  </a:moveTo>
                  <a:lnTo>
                    <a:pt x="1" y="85920"/>
                  </a:lnTo>
                  <a:lnTo>
                    <a:pt x="296" y="85920"/>
                  </a:lnTo>
                  <a:lnTo>
                    <a:pt x="29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748" name="Google Shape;1748;p40"/>
          <p:cNvSpPr/>
          <p:nvPr/>
        </p:nvSpPr>
        <p:spPr>
          <a:xfrm>
            <a:off x="5277925" y="4832150"/>
            <a:ext cx="109275" cy="114525"/>
          </a:xfrm>
          <a:custGeom>
            <a:avLst/>
            <a:gdLst/>
            <a:ahLst/>
            <a:cxnLst/>
            <a:rect l="l" t="t" r="r" b="b"/>
            <a:pathLst>
              <a:path w="4371" h="4581" extrusionOk="0">
                <a:moveTo>
                  <a:pt x="1702" y="1062"/>
                </a:moveTo>
                <a:cubicBezTo>
                  <a:pt x="1780" y="1119"/>
                  <a:pt x="1875" y="1151"/>
                  <a:pt x="1969" y="1151"/>
                </a:cubicBezTo>
                <a:lnTo>
                  <a:pt x="2002" y="1151"/>
                </a:lnTo>
                <a:lnTo>
                  <a:pt x="2102" y="1185"/>
                </a:lnTo>
                <a:cubicBezTo>
                  <a:pt x="2169" y="1185"/>
                  <a:pt x="2236" y="1218"/>
                  <a:pt x="2336" y="1218"/>
                </a:cubicBezTo>
                <a:cubicBezTo>
                  <a:pt x="2436" y="1285"/>
                  <a:pt x="2569" y="1352"/>
                  <a:pt x="2670" y="1418"/>
                </a:cubicBezTo>
                <a:cubicBezTo>
                  <a:pt x="2770" y="1485"/>
                  <a:pt x="2870" y="1552"/>
                  <a:pt x="2936" y="1652"/>
                </a:cubicBezTo>
                <a:cubicBezTo>
                  <a:pt x="3003" y="1752"/>
                  <a:pt x="3070" y="1852"/>
                  <a:pt x="3137" y="1952"/>
                </a:cubicBezTo>
                <a:cubicBezTo>
                  <a:pt x="3170" y="1985"/>
                  <a:pt x="3170" y="2052"/>
                  <a:pt x="3203" y="2085"/>
                </a:cubicBezTo>
                <a:cubicBezTo>
                  <a:pt x="3203" y="2152"/>
                  <a:pt x="3237" y="2219"/>
                  <a:pt x="3237" y="2286"/>
                </a:cubicBezTo>
                <a:lnTo>
                  <a:pt x="3237" y="2319"/>
                </a:lnTo>
                <a:cubicBezTo>
                  <a:pt x="3237" y="2352"/>
                  <a:pt x="3237" y="2386"/>
                  <a:pt x="3237" y="2419"/>
                </a:cubicBezTo>
                <a:cubicBezTo>
                  <a:pt x="3237" y="2519"/>
                  <a:pt x="3237" y="2586"/>
                  <a:pt x="3237" y="2686"/>
                </a:cubicBezTo>
                <a:cubicBezTo>
                  <a:pt x="3237" y="2675"/>
                  <a:pt x="3236" y="2670"/>
                  <a:pt x="3234" y="2670"/>
                </a:cubicBezTo>
                <a:cubicBezTo>
                  <a:pt x="3227" y="2670"/>
                  <a:pt x="3203" y="2791"/>
                  <a:pt x="3203" y="2819"/>
                </a:cubicBezTo>
                <a:cubicBezTo>
                  <a:pt x="3203" y="2886"/>
                  <a:pt x="3170" y="2953"/>
                  <a:pt x="3137" y="2986"/>
                </a:cubicBezTo>
                <a:cubicBezTo>
                  <a:pt x="3146" y="2976"/>
                  <a:pt x="3150" y="2972"/>
                  <a:pt x="3151" y="2972"/>
                </a:cubicBezTo>
                <a:lnTo>
                  <a:pt x="3151" y="2972"/>
                </a:lnTo>
                <a:cubicBezTo>
                  <a:pt x="3153" y="2972"/>
                  <a:pt x="3137" y="2996"/>
                  <a:pt x="3137" y="3019"/>
                </a:cubicBezTo>
                <a:lnTo>
                  <a:pt x="3103" y="3119"/>
                </a:lnTo>
                <a:cubicBezTo>
                  <a:pt x="3070" y="3186"/>
                  <a:pt x="3036" y="3220"/>
                  <a:pt x="3003" y="3253"/>
                </a:cubicBezTo>
                <a:cubicBezTo>
                  <a:pt x="2936" y="3320"/>
                  <a:pt x="2903" y="3353"/>
                  <a:pt x="2836" y="3386"/>
                </a:cubicBezTo>
                <a:lnTo>
                  <a:pt x="2770" y="3453"/>
                </a:lnTo>
                <a:lnTo>
                  <a:pt x="2670" y="3520"/>
                </a:lnTo>
                <a:cubicBezTo>
                  <a:pt x="2603" y="3520"/>
                  <a:pt x="2536" y="3553"/>
                  <a:pt x="2469" y="3553"/>
                </a:cubicBezTo>
                <a:cubicBezTo>
                  <a:pt x="2469" y="3553"/>
                  <a:pt x="2395" y="3568"/>
                  <a:pt x="2366" y="3568"/>
                </a:cubicBezTo>
                <a:cubicBezTo>
                  <a:pt x="2351" y="3568"/>
                  <a:pt x="2347" y="3564"/>
                  <a:pt x="2369" y="3553"/>
                </a:cubicBezTo>
                <a:lnTo>
                  <a:pt x="2303" y="3553"/>
                </a:lnTo>
                <a:cubicBezTo>
                  <a:pt x="2286" y="3570"/>
                  <a:pt x="2261" y="3578"/>
                  <a:pt x="2232" y="3578"/>
                </a:cubicBezTo>
                <a:cubicBezTo>
                  <a:pt x="2203" y="3578"/>
                  <a:pt x="2169" y="3570"/>
                  <a:pt x="2136" y="3553"/>
                </a:cubicBezTo>
                <a:lnTo>
                  <a:pt x="2002" y="3553"/>
                </a:lnTo>
                <a:lnTo>
                  <a:pt x="1902" y="3520"/>
                </a:lnTo>
                <a:lnTo>
                  <a:pt x="1869" y="3520"/>
                </a:lnTo>
                <a:cubicBezTo>
                  <a:pt x="1369" y="3253"/>
                  <a:pt x="1068" y="2753"/>
                  <a:pt x="1068" y="2185"/>
                </a:cubicBezTo>
                <a:cubicBezTo>
                  <a:pt x="1068" y="1885"/>
                  <a:pt x="1168" y="1618"/>
                  <a:pt x="1335" y="1385"/>
                </a:cubicBezTo>
                <a:cubicBezTo>
                  <a:pt x="1437" y="1262"/>
                  <a:pt x="1565" y="1152"/>
                  <a:pt x="1702" y="1062"/>
                </a:cubicBezTo>
                <a:close/>
                <a:moveTo>
                  <a:pt x="1857" y="0"/>
                </a:moveTo>
                <a:cubicBezTo>
                  <a:pt x="1817" y="0"/>
                  <a:pt x="1776" y="6"/>
                  <a:pt x="1736" y="17"/>
                </a:cubicBezTo>
                <a:cubicBezTo>
                  <a:pt x="902" y="284"/>
                  <a:pt x="301" y="985"/>
                  <a:pt x="168" y="1852"/>
                </a:cubicBezTo>
                <a:cubicBezTo>
                  <a:pt x="1" y="2753"/>
                  <a:pt x="368" y="3687"/>
                  <a:pt x="1102" y="4254"/>
                </a:cubicBezTo>
                <a:cubicBezTo>
                  <a:pt x="1429" y="4472"/>
                  <a:pt x="1814" y="4581"/>
                  <a:pt x="2199" y="4581"/>
                </a:cubicBezTo>
                <a:cubicBezTo>
                  <a:pt x="2640" y="4581"/>
                  <a:pt x="3081" y="4438"/>
                  <a:pt x="3437" y="4154"/>
                </a:cubicBezTo>
                <a:cubicBezTo>
                  <a:pt x="4104" y="3620"/>
                  <a:pt x="4371" y="2719"/>
                  <a:pt x="4104" y="1885"/>
                </a:cubicBezTo>
                <a:cubicBezTo>
                  <a:pt x="3834" y="1046"/>
                  <a:pt x="3133" y="422"/>
                  <a:pt x="2268" y="256"/>
                </a:cubicBezTo>
                <a:lnTo>
                  <a:pt x="2268" y="256"/>
                </a:lnTo>
                <a:cubicBezTo>
                  <a:pt x="2188" y="93"/>
                  <a:pt x="2024" y="0"/>
                  <a:pt x="1857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749" name="Google Shape;1749;p40"/>
          <p:cNvSpPr/>
          <p:nvPr/>
        </p:nvSpPr>
        <p:spPr>
          <a:xfrm>
            <a:off x="2030950" y="4849100"/>
            <a:ext cx="85075" cy="80575"/>
          </a:xfrm>
          <a:custGeom>
            <a:avLst/>
            <a:gdLst/>
            <a:ahLst/>
            <a:cxnLst/>
            <a:rect l="l" t="t" r="r" b="b"/>
            <a:pathLst>
              <a:path w="3403" h="3223" extrusionOk="0">
                <a:moveTo>
                  <a:pt x="1950" y="1056"/>
                </a:moveTo>
                <a:cubicBezTo>
                  <a:pt x="1943" y="1056"/>
                  <a:pt x="1980" y="1071"/>
                  <a:pt x="2002" y="1071"/>
                </a:cubicBezTo>
                <a:cubicBezTo>
                  <a:pt x="1969" y="1060"/>
                  <a:pt x="1954" y="1056"/>
                  <a:pt x="1950" y="1056"/>
                </a:cubicBezTo>
                <a:close/>
                <a:moveTo>
                  <a:pt x="2178" y="2152"/>
                </a:moveTo>
                <a:cubicBezTo>
                  <a:pt x="2170" y="2158"/>
                  <a:pt x="2157" y="2168"/>
                  <a:pt x="2152" y="2174"/>
                </a:cubicBezTo>
                <a:lnTo>
                  <a:pt x="2152" y="2174"/>
                </a:lnTo>
                <a:cubicBezTo>
                  <a:pt x="2158" y="2172"/>
                  <a:pt x="2164" y="2172"/>
                  <a:pt x="2169" y="2172"/>
                </a:cubicBezTo>
                <a:lnTo>
                  <a:pt x="2178" y="2152"/>
                </a:lnTo>
                <a:close/>
                <a:moveTo>
                  <a:pt x="1450" y="2175"/>
                </a:moveTo>
                <a:lnTo>
                  <a:pt x="1450" y="2175"/>
                </a:lnTo>
                <a:cubicBezTo>
                  <a:pt x="1453" y="2175"/>
                  <a:pt x="1468" y="2183"/>
                  <a:pt x="1502" y="2205"/>
                </a:cubicBezTo>
                <a:cubicBezTo>
                  <a:pt x="1479" y="2205"/>
                  <a:pt x="1442" y="2175"/>
                  <a:pt x="1450" y="2175"/>
                </a:cubicBezTo>
                <a:close/>
                <a:moveTo>
                  <a:pt x="1635" y="971"/>
                </a:moveTo>
                <a:cubicBezTo>
                  <a:pt x="1702" y="971"/>
                  <a:pt x="1735" y="971"/>
                  <a:pt x="1802" y="1004"/>
                </a:cubicBezTo>
                <a:lnTo>
                  <a:pt x="1969" y="1038"/>
                </a:lnTo>
                <a:lnTo>
                  <a:pt x="2002" y="1071"/>
                </a:lnTo>
                <a:cubicBezTo>
                  <a:pt x="2069" y="1104"/>
                  <a:pt x="2102" y="1104"/>
                  <a:pt x="2135" y="1138"/>
                </a:cubicBezTo>
                <a:lnTo>
                  <a:pt x="2180" y="1160"/>
                </a:lnTo>
                <a:lnTo>
                  <a:pt x="2202" y="1204"/>
                </a:lnTo>
                <a:lnTo>
                  <a:pt x="2302" y="1304"/>
                </a:lnTo>
                <a:cubicBezTo>
                  <a:pt x="2302" y="1304"/>
                  <a:pt x="2283" y="1248"/>
                  <a:pt x="2288" y="1248"/>
                </a:cubicBezTo>
                <a:lnTo>
                  <a:pt x="2288" y="1248"/>
                </a:lnTo>
                <a:cubicBezTo>
                  <a:pt x="2290" y="1248"/>
                  <a:pt x="2294" y="1254"/>
                  <a:pt x="2302" y="1271"/>
                </a:cubicBezTo>
                <a:cubicBezTo>
                  <a:pt x="2302" y="1304"/>
                  <a:pt x="2336" y="1304"/>
                  <a:pt x="2336" y="1338"/>
                </a:cubicBezTo>
                <a:cubicBezTo>
                  <a:pt x="2336" y="1371"/>
                  <a:pt x="2336" y="1404"/>
                  <a:pt x="2369" y="1404"/>
                </a:cubicBezTo>
                <a:cubicBezTo>
                  <a:pt x="2373" y="1408"/>
                  <a:pt x="2375" y="1410"/>
                  <a:pt x="2377" y="1410"/>
                </a:cubicBezTo>
                <a:cubicBezTo>
                  <a:pt x="2386" y="1410"/>
                  <a:pt x="2359" y="1352"/>
                  <a:pt x="2359" y="1352"/>
                </a:cubicBezTo>
                <a:lnTo>
                  <a:pt x="2359" y="1352"/>
                </a:lnTo>
                <a:cubicBezTo>
                  <a:pt x="2359" y="1352"/>
                  <a:pt x="2362" y="1357"/>
                  <a:pt x="2369" y="1371"/>
                </a:cubicBezTo>
                <a:cubicBezTo>
                  <a:pt x="2402" y="1471"/>
                  <a:pt x="2402" y="1471"/>
                  <a:pt x="2402" y="1538"/>
                </a:cubicBezTo>
                <a:cubicBezTo>
                  <a:pt x="2402" y="1546"/>
                  <a:pt x="2402" y="1555"/>
                  <a:pt x="2402" y="1571"/>
                </a:cubicBezTo>
                <a:lnTo>
                  <a:pt x="2402" y="1705"/>
                </a:lnTo>
                <a:lnTo>
                  <a:pt x="2402" y="1771"/>
                </a:lnTo>
                <a:cubicBezTo>
                  <a:pt x="2402" y="1805"/>
                  <a:pt x="2369" y="1871"/>
                  <a:pt x="2369" y="1905"/>
                </a:cubicBezTo>
                <a:lnTo>
                  <a:pt x="2336" y="1972"/>
                </a:lnTo>
                <a:cubicBezTo>
                  <a:pt x="2336" y="2005"/>
                  <a:pt x="2269" y="2038"/>
                  <a:pt x="2269" y="2072"/>
                </a:cubicBezTo>
                <a:lnTo>
                  <a:pt x="2202" y="2105"/>
                </a:lnTo>
                <a:lnTo>
                  <a:pt x="2178" y="2152"/>
                </a:lnTo>
                <a:lnTo>
                  <a:pt x="2178" y="2152"/>
                </a:lnTo>
                <a:cubicBezTo>
                  <a:pt x="2182" y="2150"/>
                  <a:pt x="2186" y="2148"/>
                  <a:pt x="2187" y="2148"/>
                </a:cubicBezTo>
                <a:lnTo>
                  <a:pt x="2187" y="2148"/>
                </a:lnTo>
                <a:cubicBezTo>
                  <a:pt x="2190" y="2148"/>
                  <a:pt x="2186" y="2154"/>
                  <a:pt x="2169" y="2172"/>
                </a:cubicBezTo>
                <a:cubicBezTo>
                  <a:pt x="2159" y="2177"/>
                  <a:pt x="2153" y="2179"/>
                  <a:pt x="2151" y="2179"/>
                </a:cubicBezTo>
                <a:cubicBezTo>
                  <a:pt x="2149" y="2179"/>
                  <a:pt x="2149" y="2177"/>
                  <a:pt x="2152" y="2174"/>
                </a:cubicBezTo>
                <a:lnTo>
                  <a:pt x="2152" y="2174"/>
                </a:lnTo>
                <a:cubicBezTo>
                  <a:pt x="2116" y="2182"/>
                  <a:pt x="2064" y="2210"/>
                  <a:pt x="2035" y="2238"/>
                </a:cubicBezTo>
                <a:lnTo>
                  <a:pt x="1702" y="2238"/>
                </a:lnTo>
                <a:lnTo>
                  <a:pt x="1568" y="2205"/>
                </a:lnTo>
                <a:lnTo>
                  <a:pt x="1502" y="2205"/>
                </a:lnTo>
                <a:cubicBezTo>
                  <a:pt x="1468" y="2172"/>
                  <a:pt x="1402" y="2138"/>
                  <a:pt x="1368" y="2105"/>
                </a:cubicBezTo>
                <a:lnTo>
                  <a:pt x="1301" y="2072"/>
                </a:lnTo>
                <a:lnTo>
                  <a:pt x="1301" y="2072"/>
                </a:lnTo>
                <a:cubicBezTo>
                  <a:pt x="1301" y="2072"/>
                  <a:pt x="1301" y="2072"/>
                  <a:pt x="1301" y="2072"/>
                </a:cubicBezTo>
                <a:cubicBezTo>
                  <a:pt x="1268" y="2038"/>
                  <a:pt x="1235" y="2005"/>
                  <a:pt x="1201" y="1972"/>
                </a:cubicBezTo>
                <a:lnTo>
                  <a:pt x="1201" y="1938"/>
                </a:lnTo>
                <a:lnTo>
                  <a:pt x="1135" y="1805"/>
                </a:lnTo>
                <a:cubicBezTo>
                  <a:pt x="1101" y="1771"/>
                  <a:pt x="1101" y="1738"/>
                  <a:pt x="1068" y="1705"/>
                </a:cubicBezTo>
                <a:lnTo>
                  <a:pt x="1068" y="1638"/>
                </a:lnTo>
                <a:cubicBezTo>
                  <a:pt x="1068" y="1571"/>
                  <a:pt x="1068" y="1505"/>
                  <a:pt x="1068" y="1438"/>
                </a:cubicBezTo>
                <a:cubicBezTo>
                  <a:pt x="1101" y="1404"/>
                  <a:pt x="1101" y="1371"/>
                  <a:pt x="1068" y="1371"/>
                </a:cubicBezTo>
                <a:cubicBezTo>
                  <a:pt x="1068" y="1304"/>
                  <a:pt x="1101" y="1238"/>
                  <a:pt x="1135" y="1171"/>
                </a:cubicBezTo>
                <a:cubicBezTo>
                  <a:pt x="1135" y="1171"/>
                  <a:pt x="1135" y="1138"/>
                  <a:pt x="1168" y="1138"/>
                </a:cubicBezTo>
                <a:cubicBezTo>
                  <a:pt x="1168" y="1118"/>
                  <a:pt x="1168" y="1104"/>
                  <a:pt x="1168" y="1104"/>
                </a:cubicBezTo>
                <a:cubicBezTo>
                  <a:pt x="1201" y="1038"/>
                  <a:pt x="1235" y="1004"/>
                  <a:pt x="1268" y="971"/>
                </a:cubicBezTo>
                <a:close/>
                <a:moveTo>
                  <a:pt x="2084" y="2229"/>
                </a:moveTo>
                <a:cubicBezTo>
                  <a:pt x="2086" y="2229"/>
                  <a:pt x="2083" y="2231"/>
                  <a:pt x="2069" y="2238"/>
                </a:cubicBezTo>
                <a:lnTo>
                  <a:pt x="2052" y="2238"/>
                </a:lnTo>
                <a:cubicBezTo>
                  <a:pt x="2066" y="2234"/>
                  <a:pt x="2081" y="2229"/>
                  <a:pt x="2084" y="2229"/>
                </a:cubicBezTo>
                <a:close/>
                <a:moveTo>
                  <a:pt x="1340" y="1"/>
                </a:moveTo>
                <a:cubicBezTo>
                  <a:pt x="1305" y="1"/>
                  <a:pt x="1270" y="2"/>
                  <a:pt x="1235" y="3"/>
                </a:cubicBezTo>
                <a:cubicBezTo>
                  <a:pt x="1153" y="3"/>
                  <a:pt x="1077" y="26"/>
                  <a:pt x="1011" y="63"/>
                </a:cubicBezTo>
                <a:lnTo>
                  <a:pt x="1011" y="63"/>
                </a:lnTo>
                <a:cubicBezTo>
                  <a:pt x="1007" y="63"/>
                  <a:pt x="1003" y="63"/>
                  <a:pt x="999" y="63"/>
                </a:cubicBezTo>
                <a:cubicBezTo>
                  <a:pt x="890" y="63"/>
                  <a:pt x="774" y="104"/>
                  <a:pt x="668" y="204"/>
                </a:cubicBezTo>
                <a:lnTo>
                  <a:pt x="601" y="237"/>
                </a:lnTo>
                <a:cubicBezTo>
                  <a:pt x="167" y="704"/>
                  <a:pt x="1" y="1371"/>
                  <a:pt x="167" y="2005"/>
                </a:cubicBezTo>
                <a:cubicBezTo>
                  <a:pt x="376" y="2736"/>
                  <a:pt x="1056" y="3222"/>
                  <a:pt x="1790" y="3222"/>
                </a:cubicBezTo>
                <a:cubicBezTo>
                  <a:pt x="1993" y="3222"/>
                  <a:pt x="2200" y="3185"/>
                  <a:pt x="2402" y="3106"/>
                </a:cubicBezTo>
                <a:cubicBezTo>
                  <a:pt x="2669" y="2972"/>
                  <a:pt x="2936" y="2772"/>
                  <a:pt x="3103" y="2505"/>
                </a:cubicBezTo>
                <a:cubicBezTo>
                  <a:pt x="3403" y="1972"/>
                  <a:pt x="3403" y="1338"/>
                  <a:pt x="3103" y="837"/>
                </a:cubicBezTo>
                <a:cubicBezTo>
                  <a:pt x="2659" y="299"/>
                  <a:pt x="2005" y="1"/>
                  <a:pt x="134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750" name="Google Shape;1750;p40"/>
          <p:cNvSpPr/>
          <p:nvPr/>
        </p:nvSpPr>
        <p:spPr>
          <a:xfrm>
            <a:off x="6922025" y="650375"/>
            <a:ext cx="70900" cy="70825"/>
          </a:xfrm>
          <a:custGeom>
            <a:avLst/>
            <a:gdLst/>
            <a:ahLst/>
            <a:cxnLst/>
            <a:rect l="l" t="t" r="r" b="b"/>
            <a:pathLst>
              <a:path w="2836" h="2833" extrusionOk="0">
                <a:moveTo>
                  <a:pt x="958" y="1016"/>
                </a:moveTo>
                <a:cubicBezTo>
                  <a:pt x="951" y="1028"/>
                  <a:pt x="943" y="1033"/>
                  <a:pt x="939" y="1033"/>
                </a:cubicBezTo>
                <a:cubicBezTo>
                  <a:pt x="936" y="1033"/>
                  <a:pt x="939" y="1027"/>
                  <a:pt x="958" y="1016"/>
                </a:cubicBezTo>
                <a:close/>
                <a:moveTo>
                  <a:pt x="1201" y="1126"/>
                </a:moveTo>
                <a:cubicBezTo>
                  <a:pt x="1201" y="1126"/>
                  <a:pt x="1200" y="1138"/>
                  <a:pt x="1197" y="1153"/>
                </a:cubicBezTo>
                <a:lnTo>
                  <a:pt x="1197" y="1153"/>
                </a:lnTo>
                <a:cubicBezTo>
                  <a:pt x="1198" y="1150"/>
                  <a:pt x="1200" y="1147"/>
                  <a:pt x="1201" y="1144"/>
                </a:cubicBezTo>
                <a:cubicBezTo>
                  <a:pt x="1201" y="1131"/>
                  <a:pt x="1201" y="1126"/>
                  <a:pt x="1201" y="1126"/>
                </a:cubicBezTo>
                <a:close/>
                <a:moveTo>
                  <a:pt x="1197" y="1153"/>
                </a:moveTo>
                <a:cubicBezTo>
                  <a:pt x="1187" y="1174"/>
                  <a:pt x="1181" y="1191"/>
                  <a:pt x="1176" y="1208"/>
                </a:cubicBezTo>
                <a:lnTo>
                  <a:pt x="1176" y="1208"/>
                </a:lnTo>
                <a:cubicBezTo>
                  <a:pt x="1188" y="1199"/>
                  <a:pt x="1194" y="1173"/>
                  <a:pt x="1197" y="1153"/>
                </a:cubicBezTo>
                <a:close/>
                <a:moveTo>
                  <a:pt x="1826" y="1273"/>
                </a:moveTo>
                <a:cubicBezTo>
                  <a:pt x="1828" y="1291"/>
                  <a:pt x="1839" y="1306"/>
                  <a:pt x="1843" y="1306"/>
                </a:cubicBezTo>
                <a:cubicBezTo>
                  <a:pt x="1846" y="1306"/>
                  <a:pt x="1845" y="1299"/>
                  <a:pt x="1835" y="1278"/>
                </a:cubicBezTo>
                <a:lnTo>
                  <a:pt x="1826" y="1273"/>
                </a:lnTo>
                <a:close/>
                <a:moveTo>
                  <a:pt x="1316" y="1792"/>
                </a:moveTo>
                <a:cubicBezTo>
                  <a:pt x="1316" y="1792"/>
                  <a:pt x="1327" y="1802"/>
                  <a:pt x="1339" y="1812"/>
                </a:cubicBezTo>
                <a:lnTo>
                  <a:pt x="1339" y="1812"/>
                </a:lnTo>
                <a:cubicBezTo>
                  <a:pt x="1338" y="1812"/>
                  <a:pt x="1336" y="1812"/>
                  <a:pt x="1335" y="1812"/>
                </a:cubicBezTo>
                <a:cubicBezTo>
                  <a:pt x="1321" y="1797"/>
                  <a:pt x="1315" y="1792"/>
                  <a:pt x="1316" y="1792"/>
                </a:cubicBezTo>
                <a:close/>
                <a:moveTo>
                  <a:pt x="1835" y="1778"/>
                </a:moveTo>
                <a:lnTo>
                  <a:pt x="1835" y="1778"/>
                </a:lnTo>
                <a:cubicBezTo>
                  <a:pt x="1816" y="1797"/>
                  <a:pt x="1774" y="1817"/>
                  <a:pt x="1768" y="1817"/>
                </a:cubicBezTo>
                <a:cubicBezTo>
                  <a:pt x="1764" y="1817"/>
                  <a:pt x="1779" y="1806"/>
                  <a:pt x="1835" y="1778"/>
                </a:cubicBezTo>
                <a:close/>
                <a:moveTo>
                  <a:pt x="1270" y="945"/>
                </a:moveTo>
                <a:cubicBezTo>
                  <a:pt x="1303" y="947"/>
                  <a:pt x="1344" y="954"/>
                  <a:pt x="1368" y="978"/>
                </a:cubicBezTo>
                <a:lnTo>
                  <a:pt x="1435" y="978"/>
                </a:lnTo>
                <a:lnTo>
                  <a:pt x="1568" y="1078"/>
                </a:lnTo>
                <a:lnTo>
                  <a:pt x="1635" y="1111"/>
                </a:lnTo>
                <a:cubicBezTo>
                  <a:pt x="1702" y="1144"/>
                  <a:pt x="1735" y="1178"/>
                  <a:pt x="1768" y="1244"/>
                </a:cubicBezTo>
                <a:lnTo>
                  <a:pt x="1826" y="1273"/>
                </a:lnTo>
                <a:lnTo>
                  <a:pt x="1826" y="1273"/>
                </a:lnTo>
                <a:cubicBezTo>
                  <a:pt x="1825" y="1263"/>
                  <a:pt x="1827" y="1253"/>
                  <a:pt x="1835" y="1244"/>
                </a:cubicBezTo>
                <a:lnTo>
                  <a:pt x="1835" y="1244"/>
                </a:lnTo>
                <a:lnTo>
                  <a:pt x="1902" y="1378"/>
                </a:lnTo>
                <a:lnTo>
                  <a:pt x="1935" y="1445"/>
                </a:lnTo>
                <a:cubicBezTo>
                  <a:pt x="1935" y="1478"/>
                  <a:pt x="1935" y="1478"/>
                  <a:pt x="1935" y="1511"/>
                </a:cubicBezTo>
                <a:lnTo>
                  <a:pt x="1935" y="1611"/>
                </a:lnTo>
                <a:lnTo>
                  <a:pt x="1935" y="1645"/>
                </a:lnTo>
                <a:cubicBezTo>
                  <a:pt x="1935" y="1645"/>
                  <a:pt x="1935" y="1662"/>
                  <a:pt x="1923" y="1672"/>
                </a:cubicBezTo>
                <a:lnTo>
                  <a:pt x="1923" y="1672"/>
                </a:lnTo>
                <a:cubicBezTo>
                  <a:pt x="1931" y="1653"/>
                  <a:pt x="1936" y="1629"/>
                  <a:pt x="1925" y="1629"/>
                </a:cubicBezTo>
                <a:cubicBezTo>
                  <a:pt x="1921" y="1629"/>
                  <a:pt x="1913" y="1633"/>
                  <a:pt x="1902" y="1645"/>
                </a:cubicBezTo>
                <a:lnTo>
                  <a:pt x="1835" y="1745"/>
                </a:lnTo>
                <a:cubicBezTo>
                  <a:pt x="1828" y="1759"/>
                  <a:pt x="1828" y="1764"/>
                  <a:pt x="1833" y="1764"/>
                </a:cubicBezTo>
                <a:cubicBezTo>
                  <a:pt x="1845" y="1764"/>
                  <a:pt x="1887" y="1726"/>
                  <a:pt x="1887" y="1726"/>
                </a:cubicBezTo>
                <a:lnTo>
                  <a:pt x="1887" y="1726"/>
                </a:lnTo>
                <a:cubicBezTo>
                  <a:pt x="1888" y="1726"/>
                  <a:pt x="1883" y="1731"/>
                  <a:pt x="1868" y="1745"/>
                </a:cubicBezTo>
                <a:lnTo>
                  <a:pt x="1835" y="1778"/>
                </a:lnTo>
                <a:cubicBezTo>
                  <a:pt x="1802" y="1778"/>
                  <a:pt x="1768" y="1812"/>
                  <a:pt x="1735" y="1812"/>
                </a:cubicBezTo>
                <a:lnTo>
                  <a:pt x="1702" y="1845"/>
                </a:lnTo>
                <a:lnTo>
                  <a:pt x="1668" y="1845"/>
                </a:lnTo>
                <a:cubicBezTo>
                  <a:pt x="1735" y="1812"/>
                  <a:pt x="1735" y="1812"/>
                  <a:pt x="1702" y="1812"/>
                </a:cubicBezTo>
                <a:lnTo>
                  <a:pt x="1602" y="1845"/>
                </a:lnTo>
                <a:lnTo>
                  <a:pt x="1535" y="1845"/>
                </a:lnTo>
                <a:cubicBezTo>
                  <a:pt x="1518" y="1862"/>
                  <a:pt x="1502" y="1870"/>
                  <a:pt x="1485" y="1870"/>
                </a:cubicBezTo>
                <a:cubicBezTo>
                  <a:pt x="1468" y="1870"/>
                  <a:pt x="1451" y="1862"/>
                  <a:pt x="1435" y="1845"/>
                </a:cubicBezTo>
                <a:cubicBezTo>
                  <a:pt x="1414" y="1845"/>
                  <a:pt x="1393" y="1832"/>
                  <a:pt x="1373" y="1822"/>
                </a:cubicBezTo>
                <a:lnTo>
                  <a:pt x="1373" y="1822"/>
                </a:lnTo>
                <a:cubicBezTo>
                  <a:pt x="1372" y="1820"/>
                  <a:pt x="1370" y="1816"/>
                  <a:pt x="1368" y="1812"/>
                </a:cubicBezTo>
                <a:lnTo>
                  <a:pt x="1335" y="1778"/>
                </a:lnTo>
                <a:cubicBezTo>
                  <a:pt x="1301" y="1778"/>
                  <a:pt x="1301" y="1778"/>
                  <a:pt x="1301" y="1745"/>
                </a:cubicBezTo>
                <a:cubicBezTo>
                  <a:pt x="1281" y="1725"/>
                  <a:pt x="1261" y="1692"/>
                  <a:pt x="1263" y="1692"/>
                </a:cubicBezTo>
                <a:lnTo>
                  <a:pt x="1263" y="1692"/>
                </a:lnTo>
                <a:cubicBezTo>
                  <a:pt x="1264" y="1692"/>
                  <a:pt x="1275" y="1706"/>
                  <a:pt x="1301" y="1745"/>
                </a:cubicBezTo>
                <a:cubicBezTo>
                  <a:pt x="1301" y="1711"/>
                  <a:pt x="1235" y="1678"/>
                  <a:pt x="1235" y="1645"/>
                </a:cubicBezTo>
                <a:cubicBezTo>
                  <a:pt x="1218" y="1645"/>
                  <a:pt x="1210" y="1637"/>
                  <a:pt x="1206" y="1625"/>
                </a:cubicBezTo>
                <a:lnTo>
                  <a:pt x="1206" y="1625"/>
                </a:lnTo>
                <a:cubicBezTo>
                  <a:pt x="1207" y="1626"/>
                  <a:pt x="1208" y="1628"/>
                  <a:pt x="1208" y="1628"/>
                </a:cubicBezTo>
                <a:cubicBezTo>
                  <a:pt x="1209" y="1628"/>
                  <a:pt x="1207" y="1624"/>
                  <a:pt x="1203" y="1616"/>
                </a:cubicBezTo>
                <a:lnTo>
                  <a:pt x="1203" y="1616"/>
                </a:lnTo>
                <a:cubicBezTo>
                  <a:pt x="1201" y="1604"/>
                  <a:pt x="1201" y="1591"/>
                  <a:pt x="1201" y="1578"/>
                </a:cubicBezTo>
                <a:cubicBezTo>
                  <a:pt x="1190" y="1567"/>
                  <a:pt x="1183" y="1562"/>
                  <a:pt x="1180" y="1562"/>
                </a:cubicBezTo>
                <a:cubicBezTo>
                  <a:pt x="1176" y="1562"/>
                  <a:pt x="1178" y="1571"/>
                  <a:pt x="1183" y="1582"/>
                </a:cubicBezTo>
                <a:lnTo>
                  <a:pt x="1183" y="1582"/>
                </a:lnTo>
                <a:cubicBezTo>
                  <a:pt x="1141" y="1511"/>
                  <a:pt x="1168" y="1508"/>
                  <a:pt x="1168" y="1478"/>
                </a:cubicBezTo>
                <a:lnTo>
                  <a:pt x="1168" y="1445"/>
                </a:lnTo>
                <a:lnTo>
                  <a:pt x="1168" y="1311"/>
                </a:lnTo>
                <a:cubicBezTo>
                  <a:pt x="1168" y="1269"/>
                  <a:pt x="1168" y="1240"/>
                  <a:pt x="1176" y="1208"/>
                </a:cubicBezTo>
                <a:lnTo>
                  <a:pt x="1176" y="1208"/>
                </a:lnTo>
                <a:cubicBezTo>
                  <a:pt x="1174" y="1210"/>
                  <a:pt x="1171" y="1211"/>
                  <a:pt x="1168" y="1211"/>
                </a:cubicBezTo>
                <a:cubicBezTo>
                  <a:pt x="1135" y="1211"/>
                  <a:pt x="1201" y="1144"/>
                  <a:pt x="1201" y="1111"/>
                </a:cubicBezTo>
                <a:cubicBezTo>
                  <a:pt x="1236" y="1055"/>
                  <a:pt x="1259" y="999"/>
                  <a:pt x="1270" y="945"/>
                </a:cubicBezTo>
                <a:close/>
                <a:moveTo>
                  <a:pt x="1195" y="1"/>
                </a:moveTo>
                <a:cubicBezTo>
                  <a:pt x="988" y="1"/>
                  <a:pt x="784" y="52"/>
                  <a:pt x="601" y="144"/>
                </a:cubicBezTo>
                <a:cubicBezTo>
                  <a:pt x="234" y="344"/>
                  <a:pt x="0" y="677"/>
                  <a:pt x="0" y="1078"/>
                </a:cubicBezTo>
                <a:cubicBezTo>
                  <a:pt x="0" y="1230"/>
                  <a:pt x="66" y="1361"/>
                  <a:pt x="171" y="1445"/>
                </a:cubicBezTo>
                <a:lnTo>
                  <a:pt x="171" y="1445"/>
                </a:lnTo>
                <a:cubicBezTo>
                  <a:pt x="176" y="1712"/>
                  <a:pt x="251" y="1978"/>
                  <a:pt x="401" y="2212"/>
                </a:cubicBezTo>
                <a:cubicBezTo>
                  <a:pt x="636" y="2604"/>
                  <a:pt x="1056" y="2832"/>
                  <a:pt x="1483" y="2832"/>
                </a:cubicBezTo>
                <a:cubicBezTo>
                  <a:pt x="1601" y="2832"/>
                  <a:pt x="1720" y="2815"/>
                  <a:pt x="1835" y="2779"/>
                </a:cubicBezTo>
                <a:cubicBezTo>
                  <a:pt x="2402" y="2612"/>
                  <a:pt x="2802" y="2145"/>
                  <a:pt x="2836" y="1545"/>
                </a:cubicBezTo>
                <a:cubicBezTo>
                  <a:pt x="2769" y="878"/>
                  <a:pt x="2335" y="310"/>
                  <a:pt x="1702" y="110"/>
                </a:cubicBezTo>
                <a:cubicBezTo>
                  <a:pt x="1536" y="35"/>
                  <a:pt x="1364" y="1"/>
                  <a:pt x="119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751" name="Google Shape;1751;p40"/>
          <p:cNvSpPr/>
          <p:nvPr/>
        </p:nvSpPr>
        <p:spPr>
          <a:xfrm>
            <a:off x="2030950" y="650375"/>
            <a:ext cx="338600" cy="293575"/>
          </a:xfrm>
          <a:custGeom>
            <a:avLst/>
            <a:gdLst/>
            <a:ahLst/>
            <a:cxnLst/>
            <a:rect l="l" t="t" r="r" b="b"/>
            <a:pathLst>
              <a:path w="13544" h="11743" extrusionOk="0">
                <a:moveTo>
                  <a:pt x="6438" y="992"/>
                </a:moveTo>
                <a:cubicBezTo>
                  <a:pt x="6467" y="992"/>
                  <a:pt x="6479" y="1072"/>
                  <a:pt x="6538" y="1210"/>
                </a:cubicBezTo>
                <a:cubicBezTo>
                  <a:pt x="6672" y="1444"/>
                  <a:pt x="6672" y="1577"/>
                  <a:pt x="6738" y="1777"/>
                </a:cubicBezTo>
                <a:lnTo>
                  <a:pt x="7306" y="3245"/>
                </a:lnTo>
                <a:cubicBezTo>
                  <a:pt x="7606" y="4012"/>
                  <a:pt x="7773" y="4579"/>
                  <a:pt x="8673" y="4579"/>
                </a:cubicBezTo>
                <a:cubicBezTo>
                  <a:pt x="9707" y="4579"/>
                  <a:pt x="10708" y="4579"/>
                  <a:pt x="11742" y="4680"/>
                </a:cubicBezTo>
                <a:cubicBezTo>
                  <a:pt x="11976" y="4680"/>
                  <a:pt x="12209" y="4713"/>
                  <a:pt x="12443" y="4746"/>
                </a:cubicBezTo>
                <a:cubicBezTo>
                  <a:pt x="12276" y="4880"/>
                  <a:pt x="12142" y="4980"/>
                  <a:pt x="12009" y="5113"/>
                </a:cubicBezTo>
                <a:cubicBezTo>
                  <a:pt x="11609" y="5447"/>
                  <a:pt x="11175" y="5714"/>
                  <a:pt x="10741" y="5947"/>
                </a:cubicBezTo>
                <a:cubicBezTo>
                  <a:pt x="10108" y="6314"/>
                  <a:pt x="9240" y="6414"/>
                  <a:pt x="9174" y="7281"/>
                </a:cubicBezTo>
                <a:cubicBezTo>
                  <a:pt x="9174" y="7815"/>
                  <a:pt x="9174" y="8382"/>
                  <a:pt x="9174" y="8949"/>
                </a:cubicBezTo>
                <a:cubicBezTo>
                  <a:pt x="9240" y="9416"/>
                  <a:pt x="9240" y="9917"/>
                  <a:pt x="9174" y="10384"/>
                </a:cubicBezTo>
                <a:cubicBezTo>
                  <a:pt x="9196" y="10498"/>
                  <a:pt x="9204" y="10549"/>
                  <a:pt x="9185" y="10549"/>
                </a:cubicBezTo>
                <a:cubicBezTo>
                  <a:pt x="9176" y="10549"/>
                  <a:pt x="9161" y="10538"/>
                  <a:pt x="9140" y="10517"/>
                </a:cubicBezTo>
                <a:cubicBezTo>
                  <a:pt x="9007" y="10450"/>
                  <a:pt x="8940" y="10384"/>
                  <a:pt x="8873" y="10250"/>
                </a:cubicBezTo>
                <a:cubicBezTo>
                  <a:pt x="8707" y="10050"/>
                  <a:pt x="8573" y="9850"/>
                  <a:pt x="8440" y="9616"/>
                </a:cubicBezTo>
                <a:lnTo>
                  <a:pt x="7572" y="8282"/>
                </a:lnTo>
                <a:cubicBezTo>
                  <a:pt x="7477" y="8130"/>
                  <a:pt x="7327" y="8053"/>
                  <a:pt x="7173" y="8053"/>
                </a:cubicBezTo>
                <a:cubicBezTo>
                  <a:pt x="7057" y="8053"/>
                  <a:pt x="6939" y="8096"/>
                  <a:pt x="6839" y="8182"/>
                </a:cubicBezTo>
                <a:cubicBezTo>
                  <a:pt x="6438" y="8616"/>
                  <a:pt x="6038" y="9049"/>
                  <a:pt x="5604" y="9483"/>
                </a:cubicBezTo>
                <a:cubicBezTo>
                  <a:pt x="5371" y="9650"/>
                  <a:pt x="5171" y="9850"/>
                  <a:pt x="4971" y="10017"/>
                </a:cubicBezTo>
                <a:cubicBezTo>
                  <a:pt x="4737" y="10284"/>
                  <a:pt x="4470" y="10484"/>
                  <a:pt x="4170" y="10651"/>
                </a:cubicBezTo>
                <a:cubicBezTo>
                  <a:pt x="4170" y="10651"/>
                  <a:pt x="4037" y="10751"/>
                  <a:pt x="4037" y="10751"/>
                </a:cubicBezTo>
                <a:cubicBezTo>
                  <a:pt x="4037" y="10617"/>
                  <a:pt x="4070" y="10450"/>
                  <a:pt x="4103" y="10284"/>
                </a:cubicBezTo>
                <a:cubicBezTo>
                  <a:pt x="4170" y="9983"/>
                  <a:pt x="4237" y="9717"/>
                  <a:pt x="4270" y="9416"/>
                </a:cubicBezTo>
                <a:cubicBezTo>
                  <a:pt x="4403" y="8783"/>
                  <a:pt x="4537" y="8182"/>
                  <a:pt x="4704" y="7515"/>
                </a:cubicBezTo>
                <a:cubicBezTo>
                  <a:pt x="4770" y="7281"/>
                  <a:pt x="4604" y="7015"/>
                  <a:pt x="4370" y="6948"/>
                </a:cubicBezTo>
                <a:cubicBezTo>
                  <a:pt x="3770" y="6748"/>
                  <a:pt x="3169" y="6548"/>
                  <a:pt x="2602" y="6281"/>
                </a:cubicBezTo>
                <a:cubicBezTo>
                  <a:pt x="2335" y="6147"/>
                  <a:pt x="2068" y="6014"/>
                  <a:pt x="1768" y="5847"/>
                </a:cubicBezTo>
                <a:lnTo>
                  <a:pt x="1368" y="5647"/>
                </a:lnTo>
                <a:lnTo>
                  <a:pt x="1247" y="5556"/>
                </a:lnTo>
                <a:lnTo>
                  <a:pt x="1247" y="5556"/>
                </a:lnTo>
                <a:cubicBezTo>
                  <a:pt x="1278" y="5542"/>
                  <a:pt x="1306" y="5528"/>
                  <a:pt x="1335" y="5513"/>
                </a:cubicBezTo>
                <a:cubicBezTo>
                  <a:pt x="1535" y="5480"/>
                  <a:pt x="1735" y="5480"/>
                  <a:pt x="1935" y="5447"/>
                </a:cubicBezTo>
                <a:lnTo>
                  <a:pt x="2836" y="5347"/>
                </a:lnTo>
                <a:lnTo>
                  <a:pt x="4937" y="5113"/>
                </a:lnTo>
                <a:cubicBezTo>
                  <a:pt x="5229" y="5079"/>
                  <a:pt x="5379" y="4815"/>
                  <a:pt x="5375" y="4576"/>
                </a:cubicBezTo>
                <a:lnTo>
                  <a:pt x="5375" y="4576"/>
                </a:lnTo>
                <a:cubicBezTo>
                  <a:pt x="5518" y="4540"/>
                  <a:pt x="5638" y="4433"/>
                  <a:pt x="5671" y="4246"/>
                </a:cubicBezTo>
                <a:cubicBezTo>
                  <a:pt x="5771" y="3712"/>
                  <a:pt x="5871" y="3178"/>
                  <a:pt x="6005" y="2611"/>
                </a:cubicBezTo>
                <a:cubicBezTo>
                  <a:pt x="6071" y="2345"/>
                  <a:pt x="6105" y="2078"/>
                  <a:pt x="6171" y="1811"/>
                </a:cubicBezTo>
                <a:cubicBezTo>
                  <a:pt x="6205" y="1577"/>
                  <a:pt x="6238" y="1344"/>
                  <a:pt x="6338" y="1110"/>
                </a:cubicBezTo>
                <a:cubicBezTo>
                  <a:pt x="6392" y="1029"/>
                  <a:pt x="6419" y="992"/>
                  <a:pt x="6438" y="992"/>
                </a:cubicBezTo>
                <a:close/>
                <a:moveTo>
                  <a:pt x="6414" y="0"/>
                </a:moveTo>
                <a:cubicBezTo>
                  <a:pt x="6069" y="0"/>
                  <a:pt x="5728" y="192"/>
                  <a:pt x="5571" y="577"/>
                </a:cubicBezTo>
                <a:cubicBezTo>
                  <a:pt x="5371" y="1044"/>
                  <a:pt x="5237" y="1544"/>
                  <a:pt x="5171" y="2078"/>
                </a:cubicBezTo>
                <a:cubicBezTo>
                  <a:pt x="5037" y="2711"/>
                  <a:pt x="4904" y="3312"/>
                  <a:pt x="4770" y="3979"/>
                </a:cubicBezTo>
                <a:cubicBezTo>
                  <a:pt x="4758" y="4059"/>
                  <a:pt x="4761" y="4132"/>
                  <a:pt x="4775" y="4197"/>
                </a:cubicBezTo>
                <a:lnTo>
                  <a:pt x="4775" y="4197"/>
                </a:lnTo>
                <a:lnTo>
                  <a:pt x="1935" y="4513"/>
                </a:lnTo>
                <a:cubicBezTo>
                  <a:pt x="1335" y="4579"/>
                  <a:pt x="367" y="4613"/>
                  <a:pt x="167" y="5347"/>
                </a:cubicBezTo>
                <a:cubicBezTo>
                  <a:pt x="0" y="6081"/>
                  <a:pt x="1001" y="6514"/>
                  <a:pt x="1535" y="6781"/>
                </a:cubicBezTo>
                <a:cubicBezTo>
                  <a:pt x="2234" y="7145"/>
                  <a:pt x="2934" y="7462"/>
                  <a:pt x="3673" y="7692"/>
                </a:cubicBezTo>
                <a:lnTo>
                  <a:pt x="3673" y="7692"/>
                </a:lnTo>
                <a:cubicBezTo>
                  <a:pt x="3514" y="8436"/>
                  <a:pt x="3375" y="9165"/>
                  <a:pt x="3236" y="9917"/>
                </a:cubicBezTo>
                <a:cubicBezTo>
                  <a:pt x="3103" y="10517"/>
                  <a:pt x="2836" y="11518"/>
                  <a:pt x="3703" y="11718"/>
                </a:cubicBezTo>
                <a:cubicBezTo>
                  <a:pt x="3773" y="11735"/>
                  <a:pt x="3842" y="11742"/>
                  <a:pt x="3911" y="11742"/>
                </a:cubicBezTo>
                <a:cubicBezTo>
                  <a:pt x="4534" y="11742"/>
                  <a:pt x="5117" y="11111"/>
                  <a:pt x="5538" y="10751"/>
                </a:cubicBezTo>
                <a:cubicBezTo>
                  <a:pt x="6090" y="10277"/>
                  <a:pt x="6602" y="9782"/>
                  <a:pt x="7088" y="9267"/>
                </a:cubicBezTo>
                <a:lnTo>
                  <a:pt x="7088" y="9267"/>
                </a:lnTo>
                <a:lnTo>
                  <a:pt x="7639" y="10083"/>
                </a:lnTo>
                <a:cubicBezTo>
                  <a:pt x="7839" y="10450"/>
                  <a:pt x="8106" y="10817"/>
                  <a:pt x="8440" y="11151"/>
                </a:cubicBezTo>
                <a:cubicBezTo>
                  <a:pt x="8643" y="11327"/>
                  <a:pt x="8917" y="11420"/>
                  <a:pt x="9187" y="11420"/>
                </a:cubicBezTo>
                <a:cubicBezTo>
                  <a:pt x="9583" y="11420"/>
                  <a:pt x="9969" y="11220"/>
                  <a:pt x="10108" y="10784"/>
                </a:cubicBezTo>
                <a:cubicBezTo>
                  <a:pt x="10174" y="10284"/>
                  <a:pt x="10174" y="9817"/>
                  <a:pt x="10141" y="9350"/>
                </a:cubicBezTo>
                <a:lnTo>
                  <a:pt x="10141" y="7682"/>
                </a:lnTo>
                <a:cubicBezTo>
                  <a:pt x="10108" y="7515"/>
                  <a:pt x="10108" y="7381"/>
                  <a:pt x="10141" y="7248"/>
                </a:cubicBezTo>
                <a:cubicBezTo>
                  <a:pt x="10174" y="7181"/>
                  <a:pt x="10274" y="7215"/>
                  <a:pt x="10308" y="7181"/>
                </a:cubicBezTo>
                <a:cubicBezTo>
                  <a:pt x="10474" y="7081"/>
                  <a:pt x="10641" y="7015"/>
                  <a:pt x="10841" y="6948"/>
                </a:cubicBezTo>
                <a:cubicBezTo>
                  <a:pt x="11275" y="6748"/>
                  <a:pt x="11709" y="6481"/>
                  <a:pt x="12142" y="6214"/>
                </a:cubicBezTo>
                <a:cubicBezTo>
                  <a:pt x="12676" y="5814"/>
                  <a:pt x="13543" y="5247"/>
                  <a:pt x="13310" y="4446"/>
                </a:cubicBezTo>
                <a:cubicBezTo>
                  <a:pt x="13043" y="3612"/>
                  <a:pt x="11742" y="3746"/>
                  <a:pt x="11042" y="3679"/>
                </a:cubicBezTo>
                <a:cubicBezTo>
                  <a:pt x="10575" y="3645"/>
                  <a:pt x="10074" y="3645"/>
                  <a:pt x="9574" y="3645"/>
                </a:cubicBezTo>
                <a:lnTo>
                  <a:pt x="8773" y="3645"/>
                </a:lnTo>
                <a:cubicBezTo>
                  <a:pt x="8440" y="3645"/>
                  <a:pt x="8406" y="3479"/>
                  <a:pt x="8273" y="3178"/>
                </a:cubicBezTo>
                <a:lnTo>
                  <a:pt x="7773" y="1777"/>
                </a:lnTo>
                <a:cubicBezTo>
                  <a:pt x="7639" y="1344"/>
                  <a:pt x="7439" y="910"/>
                  <a:pt x="7239" y="477"/>
                </a:cubicBezTo>
                <a:cubicBezTo>
                  <a:pt x="7048" y="159"/>
                  <a:pt x="6729" y="0"/>
                  <a:pt x="6414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752" name="Google Shape;1752;p40"/>
          <p:cNvSpPr/>
          <p:nvPr/>
        </p:nvSpPr>
        <p:spPr>
          <a:xfrm>
            <a:off x="8604013" y="2166663"/>
            <a:ext cx="85075" cy="80575"/>
          </a:xfrm>
          <a:custGeom>
            <a:avLst/>
            <a:gdLst/>
            <a:ahLst/>
            <a:cxnLst/>
            <a:rect l="l" t="t" r="r" b="b"/>
            <a:pathLst>
              <a:path w="3403" h="3223" extrusionOk="0">
                <a:moveTo>
                  <a:pt x="1950" y="1056"/>
                </a:moveTo>
                <a:cubicBezTo>
                  <a:pt x="1943" y="1056"/>
                  <a:pt x="1980" y="1071"/>
                  <a:pt x="2002" y="1071"/>
                </a:cubicBezTo>
                <a:cubicBezTo>
                  <a:pt x="1969" y="1060"/>
                  <a:pt x="1954" y="1056"/>
                  <a:pt x="1950" y="1056"/>
                </a:cubicBezTo>
                <a:close/>
                <a:moveTo>
                  <a:pt x="2178" y="2152"/>
                </a:moveTo>
                <a:cubicBezTo>
                  <a:pt x="2170" y="2158"/>
                  <a:pt x="2157" y="2168"/>
                  <a:pt x="2152" y="2174"/>
                </a:cubicBezTo>
                <a:lnTo>
                  <a:pt x="2152" y="2174"/>
                </a:lnTo>
                <a:cubicBezTo>
                  <a:pt x="2158" y="2172"/>
                  <a:pt x="2164" y="2172"/>
                  <a:pt x="2169" y="2172"/>
                </a:cubicBezTo>
                <a:lnTo>
                  <a:pt x="2178" y="2152"/>
                </a:lnTo>
                <a:close/>
                <a:moveTo>
                  <a:pt x="1450" y="2175"/>
                </a:moveTo>
                <a:lnTo>
                  <a:pt x="1450" y="2175"/>
                </a:lnTo>
                <a:cubicBezTo>
                  <a:pt x="1453" y="2175"/>
                  <a:pt x="1468" y="2183"/>
                  <a:pt x="1502" y="2205"/>
                </a:cubicBezTo>
                <a:cubicBezTo>
                  <a:pt x="1479" y="2205"/>
                  <a:pt x="1442" y="2175"/>
                  <a:pt x="1450" y="2175"/>
                </a:cubicBezTo>
                <a:close/>
                <a:moveTo>
                  <a:pt x="1635" y="971"/>
                </a:moveTo>
                <a:cubicBezTo>
                  <a:pt x="1702" y="971"/>
                  <a:pt x="1735" y="971"/>
                  <a:pt x="1802" y="1004"/>
                </a:cubicBezTo>
                <a:lnTo>
                  <a:pt x="1969" y="1038"/>
                </a:lnTo>
                <a:lnTo>
                  <a:pt x="2002" y="1071"/>
                </a:lnTo>
                <a:cubicBezTo>
                  <a:pt x="2069" y="1104"/>
                  <a:pt x="2102" y="1104"/>
                  <a:pt x="2135" y="1138"/>
                </a:cubicBezTo>
                <a:lnTo>
                  <a:pt x="2180" y="1160"/>
                </a:lnTo>
                <a:lnTo>
                  <a:pt x="2202" y="1204"/>
                </a:lnTo>
                <a:lnTo>
                  <a:pt x="2302" y="1304"/>
                </a:lnTo>
                <a:cubicBezTo>
                  <a:pt x="2302" y="1304"/>
                  <a:pt x="2283" y="1248"/>
                  <a:pt x="2288" y="1248"/>
                </a:cubicBezTo>
                <a:lnTo>
                  <a:pt x="2288" y="1248"/>
                </a:lnTo>
                <a:cubicBezTo>
                  <a:pt x="2290" y="1248"/>
                  <a:pt x="2294" y="1254"/>
                  <a:pt x="2302" y="1271"/>
                </a:cubicBezTo>
                <a:cubicBezTo>
                  <a:pt x="2302" y="1304"/>
                  <a:pt x="2336" y="1304"/>
                  <a:pt x="2336" y="1338"/>
                </a:cubicBezTo>
                <a:cubicBezTo>
                  <a:pt x="2336" y="1371"/>
                  <a:pt x="2336" y="1404"/>
                  <a:pt x="2369" y="1404"/>
                </a:cubicBezTo>
                <a:cubicBezTo>
                  <a:pt x="2373" y="1408"/>
                  <a:pt x="2375" y="1410"/>
                  <a:pt x="2377" y="1410"/>
                </a:cubicBezTo>
                <a:cubicBezTo>
                  <a:pt x="2386" y="1410"/>
                  <a:pt x="2359" y="1352"/>
                  <a:pt x="2359" y="1352"/>
                </a:cubicBezTo>
                <a:lnTo>
                  <a:pt x="2359" y="1352"/>
                </a:lnTo>
                <a:cubicBezTo>
                  <a:pt x="2359" y="1352"/>
                  <a:pt x="2362" y="1357"/>
                  <a:pt x="2369" y="1371"/>
                </a:cubicBezTo>
                <a:cubicBezTo>
                  <a:pt x="2402" y="1471"/>
                  <a:pt x="2402" y="1471"/>
                  <a:pt x="2402" y="1538"/>
                </a:cubicBezTo>
                <a:cubicBezTo>
                  <a:pt x="2402" y="1546"/>
                  <a:pt x="2402" y="1555"/>
                  <a:pt x="2402" y="1571"/>
                </a:cubicBezTo>
                <a:lnTo>
                  <a:pt x="2402" y="1705"/>
                </a:lnTo>
                <a:lnTo>
                  <a:pt x="2402" y="1771"/>
                </a:lnTo>
                <a:cubicBezTo>
                  <a:pt x="2402" y="1805"/>
                  <a:pt x="2369" y="1871"/>
                  <a:pt x="2369" y="1905"/>
                </a:cubicBezTo>
                <a:lnTo>
                  <a:pt x="2336" y="1972"/>
                </a:lnTo>
                <a:cubicBezTo>
                  <a:pt x="2336" y="2005"/>
                  <a:pt x="2269" y="2038"/>
                  <a:pt x="2269" y="2072"/>
                </a:cubicBezTo>
                <a:lnTo>
                  <a:pt x="2202" y="2105"/>
                </a:lnTo>
                <a:lnTo>
                  <a:pt x="2178" y="2152"/>
                </a:lnTo>
                <a:lnTo>
                  <a:pt x="2178" y="2152"/>
                </a:lnTo>
                <a:cubicBezTo>
                  <a:pt x="2182" y="2150"/>
                  <a:pt x="2186" y="2148"/>
                  <a:pt x="2187" y="2148"/>
                </a:cubicBezTo>
                <a:lnTo>
                  <a:pt x="2187" y="2148"/>
                </a:lnTo>
                <a:cubicBezTo>
                  <a:pt x="2190" y="2148"/>
                  <a:pt x="2186" y="2154"/>
                  <a:pt x="2169" y="2172"/>
                </a:cubicBezTo>
                <a:cubicBezTo>
                  <a:pt x="2159" y="2177"/>
                  <a:pt x="2153" y="2179"/>
                  <a:pt x="2151" y="2179"/>
                </a:cubicBezTo>
                <a:cubicBezTo>
                  <a:pt x="2149" y="2179"/>
                  <a:pt x="2149" y="2177"/>
                  <a:pt x="2152" y="2174"/>
                </a:cubicBezTo>
                <a:lnTo>
                  <a:pt x="2152" y="2174"/>
                </a:lnTo>
                <a:cubicBezTo>
                  <a:pt x="2116" y="2182"/>
                  <a:pt x="2064" y="2210"/>
                  <a:pt x="2035" y="2238"/>
                </a:cubicBezTo>
                <a:lnTo>
                  <a:pt x="1702" y="2238"/>
                </a:lnTo>
                <a:lnTo>
                  <a:pt x="1568" y="2205"/>
                </a:lnTo>
                <a:lnTo>
                  <a:pt x="1502" y="2205"/>
                </a:lnTo>
                <a:cubicBezTo>
                  <a:pt x="1468" y="2172"/>
                  <a:pt x="1402" y="2138"/>
                  <a:pt x="1368" y="2105"/>
                </a:cubicBezTo>
                <a:lnTo>
                  <a:pt x="1301" y="2072"/>
                </a:lnTo>
                <a:lnTo>
                  <a:pt x="1301" y="2072"/>
                </a:lnTo>
                <a:cubicBezTo>
                  <a:pt x="1301" y="2072"/>
                  <a:pt x="1301" y="2072"/>
                  <a:pt x="1301" y="2072"/>
                </a:cubicBezTo>
                <a:cubicBezTo>
                  <a:pt x="1268" y="2038"/>
                  <a:pt x="1235" y="2005"/>
                  <a:pt x="1201" y="1972"/>
                </a:cubicBezTo>
                <a:lnTo>
                  <a:pt x="1201" y="1938"/>
                </a:lnTo>
                <a:lnTo>
                  <a:pt x="1135" y="1805"/>
                </a:lnTo>
                <a:cubicBezTo>
                  <a:pt x="1101" y="1771"/>
                  <a:pt x="1101" y="1738"/>
                  <a:pt x="1068" y="1705"/>
                </a:cubicBezTo>
                <a:lnTo>
                  <a:pt x="1068" y="1638"/>
                </a:lnTo>
                <a:cubicBezTo>
                  <a:pt x="1068" y="1571"/>
                  <a:pt x="1068" y="1505"/>
                  <a:pt x="1068" y="1438"/>
                </a:cubicBezTo>
                <a:cubicBezTo>
                  <a:pt x="1101" y="1404"/>
                  <a:pt x="1101" y="1371"/>
                  <a:pt x="1068" y="1371"/>
                </a:cubicBezTo>
                <a:cubicBezTo>
                  <a:pt x="1068" y="1304"/>
                  <a:pt x="1101" y="1238"/>
                  <a:pt x="1135" y="1171"/>
                </a:cubicBezTo>
                <a:cubicBezTo>
                  <a:pt x="1135" y="1171"/>
                  <a:pt x="1135" y="1138"/>
                  <a:pt x="1168" y="1138"/>
                </a:cubicBezTo>
                <a:cubicBezTo>
                  <a:pt x="1168" y="1118"/>
                  <a:pt x="1168" y="1104"/>
                  <a:pt x="1168" y="1104"/>
                </a:cubicBezTo>
                <a:cubicBezTo>
                  <a:pt x="1201" y="1038"/>
                  <a:pt x="1235" y="1004"/>
                  <a:pt x="1268" y="971"/>
                </a:cubicBezTo>
                <a:close/>
                <a:moveTo>
                  <a:pt x="2084" y="2229"/>
                </a:moveTo>
                <a:cubicBezTo>
                  <a:pt x="2086" y="2229"/>
                  <a:pt x="2083" y="2231"/>
                  <a:pt x="2069" y="2238"/>
                </a:cubicBezTo>
                <a:lnTo>
                  <a:pt x="2052" y="2238"/>
                </a:lnTo>
                <a:cubicBezTo>
                  <a:pt x="2066" y="2234"/>
                  <a:pt x="2081" y="2229"/>
                  <a:pt x="2084" y="2229"/>
                </a:cubicBezTo>
                <a:close/>
                <a:moveTo>
                  <a:pt x="1340" y="1"/>
                </a:moveTo>
                <a:cubicBezTo>
                  <a:pt x="1305" y="1"/>
                  <a:pt x="1270" y="2"/>
                  <a:pt x="1235" y="3"/>
                </a:cubicBezTo>
                <a:cubicBezTo>
                  <a:pt x="1153" y="3"/>
                  <a:pt x="1077" y="26"/>
                  <a:pt x="1011" y="63"/>
                </a:cubicBezTo>
                <a:lnTo>
                  <a:pt x="1011" y="63"/>
                </a:lnTo>
                <a:cubicBezTo>
                  <a:pt x="1007" y="63"/>
                  <a:pt x="1003" y="63"/>
                  <a:pt x="999" y="63"/>
                </a:cubicBezTo>
                <a:cubicBezTo>
                  <a:pt x="890" y="63"/>
                  <a:pt x="774" y="104"/>
                  <a:pt x="668" y="204"/>
                </a:cubicBezTo>
                <a:lnTo>
                  <a:pt x="601" y="237"/>
                </a:lnTo>
                <a:cubicBezTo>
                  <a:pt x="167" y="704"/>
                  <a:pt x="1" y="1371"/>
                  <a:pt x="167" y="2005"/>
                </a:cubicBezTo>
                <a:cubicBezTo>
                  <a:pt x="376" y="2736"/>
                  <a:pt x="1056" y="3222"/>
                  <a:pt x="1790" y="3222"/>
                </a:cubicBezTo>
                <a:cubicBezTo>
                  <a:pt x="1993" y="3222"/>
                  <a:pt x="2200" y="3185"/>
                  <a:pt x="2402" y="3106"/>
                </a:cubicBezTo>
                <a:cubicBezTo>
                  <a:pt x="2669" y="2972"/>
                  <a:pt x="2936" y="2772"/>
                  <a:pt x="3103" y="2505"/>
                </a:cubicBezTo>
                <a:cubicBezTo>
                  <a:pt x="3403" y="1972"/>
                  <a:pt x="3403" y="1338"/>
                  <a:pt x="3103" y="837"/>
                </a:cubicBezTo>
                <a:cubicBezTo>
                  <a:pt x="2659" y="299"/>
                  <a:pt x="2005" y="1"/>
                  <a:pt x="134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753" name="Google Shape;1753;p40"/>
          <p:cNvSpPr/>
          <p:nvPr/>
        </p:nvSpPr>
        <p:spPr>
          <a:xfrm>
            <a:off x="8064500" y="4538200"/>
            <a:ext cx="321925" cy="310900"/>
          </a:xfrm>
          <a:custGeom>
            <a:avLst/>
            <a:gdLst/>
            <a:ahLst/>
            <a:cxnLst/>
            <a:rect l="l" t="t" r="r" b="b"/>
            <a:pathLst>
              <a:path w="12877" h="12436" extrusionOk="0">
                <a:moveTo>
                  <a:pt x="5600" y="919"/>
                </a:moveTo>
                <a:cubicBezTo>
                  <a:pt x="6011" y="919"/>
                  <a:pt x="6242" y="1617"/>
                  <a:pt x="6272" y="1936"/>
                </a:cubicBezTo>
                <a:cubicBezTo>
                  <a:pt x="6338" y="2503"/>
                  <a:pt x="6338" y="3104"/>
                  <a:pt x="6272" y="3671"/>
                </a:cubicBezTo>
                <a:cubicBezTo>
                  <a:pt x="6205" y="4449"/>
                  <a:pt x="6019" y="5228"/>
                  <a:pt x="5725" y="5967"/>
                </a:cubicBezTo>
                <a:lnTo>
                  <a:pt x="5725" y="5967"/>
                </a:lnTo>
                <a:cubicBezTo>
                  <a:pt x="5713" y="5987"/>
                  <a:pt x="5702" y="6006"/>
                  <a:pt x="5690" y="6025"/>
                </a:cubicBezTo>
                <a:lnTo>
                  <a:pt x="5690" y="6025"/>
                </a:lnTo>
                <a:cubicBezTo>
                  <a:pt x="5502" y="5836"/>
                  <a:pt x="5353" y="5627"/>
                  <a:pt x="5236" y="5403"/>
                </a:cubicBezTo>
                <a:lnTo>
                  <a:pt x="5236" y="5403"/>
                </a:lnTo>
                <a:cubicBezTo>
                  <a:pt x="5163" y="4899"/>
                  <a:pt x="5042" y="4402"/>
                  <a:pt x="4856" y="3932"/>
                </a:cubicBezTo>
                <a:lnTo>
                  <a:pt x="4856" y="3932"/>
                </a:lnTo>
                <a:cubicBezTo>
                  <a:pt x="4843" y="3756"/>
                  <a:pt x="4837" y="3579"/>
                  <a:pt x="4837" y="3404"/>
                </a:cubicBezTo>
                <a:cubicBezTo>
                  <a:pt x="4837" y="2803"/>
                  <a:pt x="4704" y="1302"/>
                  <a:pt x="5404" y="969"/>
                </a:cubicBezTo>
                <a:cubicBezTo>
                  <a:pt x="5473" y="934"/>
                  <a:pt x="5539" y="919"/>
                  <a:pt x="5600" y="919"/>
                </a:cubicBezTo>
                <a:close/>
                <a:moveTo>
                  <a:pt x="2127" y="2545"/>
                </a:moveTo>
                <a:cubicBezTo>
                  <a:pt x="2894" y="2545"/>
                  <a:pt x="3611" y="3480"/>
                  <a:pt x="3917" y="4097"/>
                </a:cubicBezTo>
                <a:lnTo>
                  <a:pt x="3917" y="4097"/>
                </a:lnTo>
                <a:cubicBezTo>
                  <a:pt x="3967" y="4686"/>
                  <a:pt x="4094" y="5263"/>
                  <a:pt x="4350" y="5780"/>
                </a:cubicBezTo>
                <a:lnTo>
                  <a:pt x="4350" y="5780"/>
                </a:lnTo>
                <a:cubicBezTo>
                  <a:pt x="4367" y="5914"/>
                  <a:pt x="4381" y="6048"/>
                  <a:pt x="4390" y="6182"/>
                </a:cubicBezTo>
                <a:lnTo>
                  <a:pt x="4390" y="6182"/>
                </a:lnTo>
                <a:cubicBezTo>
                  <a:pt x="4175" y="6257"/>
                  <a:pt x="3964" y="6291"/>
                  <a:pt x="3758" y="6291"/>
                </a:cubicBezTo>
                <a:cubicBezTo>
                  <a:pt x="2917" y="6291"/>
                  <a:pt x="2175" y="5715"/>
                  <a:pt x="1735" y="4938"/>
                </a:cubicBezTo>
                <a:cubicBezTo>
                  <a:pt x="1401" y="4404"/>
                  <a:pt x="901" y="2937"/>
                  <a:pt x="1802" y="2603"/>
                </a:cubicBezTo>
                <a:cubicBezTo>
                  <a:pt x="1910" y="2563"/>
                  <a:pt x="2019" y="2545"/>
                  <a:pt x="2127" y="2545"/>
                </a:cubicBezTo>
                <a:close/>
                <a:moveTo>
                  <a:pt x="10594" y="3135"/>
                </a:moveTo>
                <a:cubicBezTo>
                  <a:pt x="10768" y="3135"/>
                  <a:pt x="10931" y="3176"/>
                  <a:pt x="11075" y="3270"/>
                </a:cubicBezTo>
                <a:cubicBezTo>
                  <a:pt x="11542" y="3571"/>
                  <a:pt x="11442" y="4338"/>
                  <a:pt x="11275" y="4805"/>
                </a:cubicBezTo>
                <a:cubicBezTo>
                  <a:pt x="11042" y="5338"/>
                  <a:pt x="10641" y="5772"/>
                  <a:pt x="10141" y="6072"/>
                </a:cubicBezTo>
                <a:cubicBezTo>
                  <a:pt x="9361" y="6563"/>
                  <a:pt x="8432" y="6681"/>
                  <a:pt x="7513" y="6695"/>
                </a:cubicBezTo>
                <a:lnTo>
                  <a:pt x="7513" y="6695"/>
                </a:lnTo>
                <a:cubicBezTo>
                  <a:pt x="7183" y="6649"/>
                  <a:pt x="6844" y="6634"/>
                  <a:pt x="6505" y="6634"/>
                </a:cubicBezTo>
                <a:cubicBezTo>
                  <a:pt x="6485" y="6634"/>
                  <a:pt x="6465" y="6634"/>
                  <a:pt x="6444" y="6634"/>
                </a:cubicBezTo>
                <a:lnTo>
                  <a:pt x="6444" y="6634"/>
                </a:lnTo>
                <a:cubicBezTo>
                  <a:pt x="6448" y="6627"/>
                  <a:pt x="6451" y="6620"/>
                  <a:pt x="6454" y="6612"/>
                </a:cubicBezTo>
                <a:lnTo>
                  <a:pt x="6454" y="6612"/>
                </a:lnTo>
                <a:cubicBezTo>
                  <a:pt x="6891" y="5864"/>
                  <a:pt x="7447" y="5182"/>
                  <a:pt x="8073" y="4605"/>
                </a:cubicBezTo>
                <a:cubicBezTo>
                  <a:pt x="8573" y="4160"/>
                  <a:pt x="9723" y="3135"/>
                  <a:pt x="10594" y="3135"/>
                </a:cubicBezTo>
                <a:close/>
                <a:moveTo>
                  <a:pt x="6540" y="7614"/>
                </a:moveTo>
                <a:cubicBezTo>
                  <a:pt x="6696" y="7616"/>
                  <a:pt x="6853" y="7618"/>
                  <a:pt x="7009" y="7618"/>
                </a:cubicBezTo>
                <a:cubicBezTo>
                  <a:pt x="7109" y="7618"/>
                  <a:pt x="7208" y="7617"/>
                  <a:pt x="7307" y="7616"/>
                </a:cubicBezTo>
                <a:lnTo>
                  <a:pt x="7307" y="7616"/>
                </a:lnTo>
                <a:cubicBezTo>
                  <a:pt x="7800" y="7665"/>
                  <a:pt x="8279" y="7802"/>
                  <a:pt x="8673" y="8140"/>
                </a:cubicBezTo>
                <a:cubicBezTo>
                  <a:pt x="9240" y="8641"/>
                  <a:pt x="9440" y="9475"/>
                  <a:pt x="9174" y="10209"/>
                </a:cubicBezTo>
                <a:cubicBezTo>
                  <a:pt x="9048" y="10586"/>
                  <a:pt x="8684" y="10845"/>
                  <a:pt x="8279" y="10845"/>
                </a:cubicBezTo>
                <a:cubicBezTo>
                  <a:pt x="8255" y="10845"/>
                  <a:pt x="8231" y="10844"/>
                  <a:pt x="8206" y="10842"/>
                </a:cubicBezTo>
                <a:cubicBezTo>
                  <a:pt x="7739" y="10776"/>
                  <a:pt x="7539" y="10109"/>
                  <a:pt x="7372" y="9742"/>
                </a:cubicBezTo>
                <a:cubicBezTo>
                  <a:pt x="7052" y="9048"/>
                  <a:pt x="6775" y="8333"/>
                  <a:pt x="6540" y="7614"/>
                </a:cubicBezTo>
                <a:close/>
                <a:moveTo>
                  <a:pt x="4520" y="7290"/>
                </a:moveTo>
                <a:cubicBezTo>
                  <a:pt x="4587" y="7326"/>
                  <a:pt x="4659" y="7354"/>
                  <a:pt x="4737" y="7373"/>
                </a:cubicBezTo>
                <a:cubicBezTo>
                  <a:pt x="4772" y="7381"/>
                  <a:pt x="4807" y="7385"/>
                  <a:pt x="4841" y="7385"/>
                </a:cubicBezTo>
                <a:cubicBezTo>
                  <a:pt x="4946" y="7385"/>
                  <a:pt x="5045" y="7351"/>
                  <a:pt x="5128" y="7294"/>
                </a:cubicBezTo>
                <a:lnTo>
                  <a:pt x="5128" y="7294"/>
                </a:lnTo>
                <a:cubicBezTo>
                  <a:pt x="5147" y="7485"/>
                  <a:pt x="5281" y="7643"/>
                  <a:pt x="5447" y="7709"/>
                </a:cubicBezTo>
                <a:lnTo>
                  <a:pt x="5447" y="7709"/>
                </a:lnTo>
                <a:cubicBezTo>
                  <a:pt x="5420" y="8415"/>
                  <a:pt x="5227" y="9122"/>
                  <a:pt x="4904" y="9742"/>
                </a:cubicBezTo>
                <a:cubicBezTo>
                  <a:pt x="4737" y="10109"/>
                  <a:pt x="4504" y="10409"/>
                  <a:pt x="4237" y="10709"/>
                </a:cubicBezTo>
                <a:cubicBezTo>
                  <a:pt x="4062" y="10913"/>
                  <a:pt x="3659" y="11446"/>
                  <a:pt x="3338" y="11446"/>
                </a:cubicBezTo>
                <a:cubicBezTo>
                  <a:pt x="3290" y="11446"/>
                  <a:pt x="3245" y="11435"/>
                  <a:pt x="3203" y="11409"/>
                </a:cubicBezTo>
                <a:cubicBezTo>
                  <a:pt x="2869" y="11243"/>
                  <a:pt x="2836" y="10509"/>
                  <a:pt x="2836" y="10209"/>
                </a:cubicBezTo>
                <a:cubicBezTo>
                  <a:pt x="2836" y="9808"/>
                  <a:pt x="2936" y="9408"/>
                  <a:pt x="3103" y="9074"/>
                </a:cubicBezTo>
                <a:cubicBezTo>
                  <a:pt x="3479" y="8403"/>
                  <a:pt x="3963" y="7797"/>
                  <a:pt x="4520" y="7290"/>
                </a:cubicBezTo>
                <a:close/>
                <a:moveTo>
                  <a:pt x="5546" y="1"/>
                </a:moveTo>
                <a:cubicBezTo>
                  <a:pt x="5443" y="1"/>
                  <a:pt x="5340" y="12"/>
                  <a:pt x="5237" y="35"/>
                </a:cubicBezTo>
                <a:cubicBezTo>
                  <a:pt x="4173" y="294"/>
                  <a:pt x="3977" y="1521"/>
                  <a:pt x="3922" y="2496"/>
                </a:cubicBezTo>
                <a:lnTo>
                  <a:pt x="3922" y="2496"/>
                </a:lnTo>
                <a:cubicBezTo>
                  <a:pt x="3405" y="2006"/>
                  <a:pt x="2709" y="1609"/>
                  <a:pt x="2036" y="1609"/>
                </a:cubicBezTo>
                <a:cubicBezTo>
                  <a:pt x="1674" y="1609"/>
                  <a:pt x="1318" y="1724"/>
                  <a:pt x="1001" y="2003"/>
                </a:cubicBezTo>
                <a:cubicBezTo>
                  <a:pt x="0" y="2837"/>
                  <a:pt x="334" y="4438"/>
                  <a:pt x="901" y="5439"/>
                </a:cubicBezTo>
                <a:cubicBezTo>
                  <a:pt x="1421" y="6321"/>
                  <a:pt x="2310" y="7035"/>
                  <a:pt x="3297" y="7205"/>
                </a:cubicBezTo>
                <a:lnTo>
                  <a:pt x="3297" y="7205"/>
                </a:lnTo>
                <a:cubicBezTo>
                  <a:pt x="2731" y="7808"/>
                  <a:pt x="2251" y="8488"/>
                  <a:pt x="2035" y="9308"/>
                </a:cubicBezTo>
                <a:cubicBezTo>
                  <a:pt x="1768" y="10242"/>
                  <a:pt x="1835" y="11776"/>
                  <a:pt x="2836" y="12310"/>
                </a:cubicBezTo>
                <a:cubicBezTo>
                  <a:pt x="2984" y="12397"/>
                  <a:pt x="3137" y="12435"/>
                  <a:pt x="3291" y="12435"/>
                </a:cubicBezTo>
                <a:cubicBezTo>
                  <a:pt x="4144" y="12435"/>
                  <a:pt x="5042" y="11264"/>
                  <a:pt x="5438" y="10642"/>
                </a:cubicBezTo>
                <a:cubicBezTo>
                  <a:pt x="5725" y="10197"/>
                  <a:pt x="5944" y="9721"/>
                  <a:pt x="6095" y="9227"/>
                </a:cubicBezTo>
                <a:lnTo>
                  <a:pt x="6095" y="9227"/>
                </a:lnTo>
                <a:cubicBezTo>
                  <a:pt x="6120" y="9287"/>
                  <a:pt x="6146" y="9348"/>
                  <a:pt x="6171" y="9408"/>
                </a:cubicBezTo>
                <a:cubicBezTo>
                  <a:pt x="6372" y="10008"/>
                  <a:pt x="6672" y="10609"/>
                  <a:pt x="7039" y="11176"/>
                </a:cubicBezTo>
                <a:cubicBezTo>
                  <a:pt x="7372" y="11592"/>
                  <a:pt x="7815" y="11778"/>
                  <a:pt x="8262" y="11778"/>
                </a:cubicBezTo>
                <a:cubicBezTo>
                  <a:pt x="8889" y="11778"/>
                  <a:pt x="9524" y="11413"/>
                  <a:pt x="9874" y="10809"/>
                </a:cubicBezTo>
                <a:cubicBezTo>
                  <a:pt x="10408" y="9842"/>
                  <a:pt x="10274" y="8641"/>
                  <a:pt x="9574" y="7774"/>
                </a:cubicBezTo>
                <a:cubicBezTo>
                  <a:pt x="9468" y="7638"/>
                  <a:pt x="9354" y="7518"/>
                  <a:pt x="9233" y="7412"/>
                </a:cubicBezTo>
                <a:lnTo>
                  <a:pt x="9233" y="7412"/>
                </a:lnTo>
                <a:cubicBezTo>
                  <a:pt x="9892" y="7257"/>
                  <a:pt x="10518" y="6990"/>
                  <a:pt x="11075" y="6539"/>
                </a:cubicBezTo>
                <a:cubicBezTo>
                  <a:pt x="12076" y="5705"/>
                  <a:pt x="12876" y="3971"/>
                  <a:pt x="11909" y="2803"/>
                </a:cubicBezTo>
                <a:cubicBezTo>
                  <a:pt x="11558" y="2373"/>
                  <a:pt x="11118" y="2208"/>
                  <a:pt x="10652" y="2208"/>
                </a:cubicBezTo>
                <a:cubicBezTo>
                  <a:pt x="9747" y="2208"/>
                  <a:pt x="8745" y="2830"/>
                  <a:pt x="8106" y="3337"/>
                </a:cubicBezTo>
                <a:cubicBezTo>
                  <a:pt x="7769" y="3594"/>
                  <a:pt x="7448" y="3873"/>
                  <a:pt x="7147" y="4171"/>
                </a:cubicBezTo>
                <a:lnTo>
                  <a:pt x="7147" y="4171"/>
                </a:lnTo>
                <a:cubicBezTo>
                  <a:pt x="7208" y="3742"/>
                  <a:pt x="7239" y="3307"/>
                  <a:pt x="7239" y="2870"/>
                </a:cubicBezTo>
                <a:cubicBezTo>
                  <a:pt x="7239" y="2136"/>
                  <a:pt x="7239" y="1336"/>
                  <a:pt x="6839" y="735"/>
                </a:cubicBezTo>
                <a:cubicBezTo>
                  <a:pt x="6534" y="265"/>
                  <a:pt x="6046" y="1"/>
                  <a:pt x="554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1754" name="Google Shape;1754;p40"/>
          <p:cNvGrpSpPr/>
          <p:nvPr/>
        </p:nvGrpSpPr>
        <p:grpSpPr>
          <a:xfrm>
            <a:off x="378088" y="2730938"/>
            <a:ext cx="730975" cy="238525"/>
            <a:chOff x="3798300" y="2287225"/>
            <a:chExt cx="730975" cy="238525"/>
          </a:xfrm>
        </p:grpSpPr>
        <p:sp>
          <p:nvSpPr>
            <p:cNvPr id="1755" name="Google Shape;1755;p40"/>
            <p:cNvSpPr/>
            <p:nvPr/>
          </p:nvSpPr>
          <p:spPr>
            <a:xfrm>
              <a:off x="3798300" y="2287225"/>
              <a:ext cx="722625" cy="238525"/>
            </a:xfrm>
            <a:custGeom>
              <a:avLst/>
              <a:gdLst/>
              <a:ahLst/>
              <a:cxnLst/>
              <a:rect l="l" t="t" r="r" b="b"/>
              <a:pathLst>
                <a:path w="28905" h="9541" extrusionOk="0">
                  <a:moveTo>
                    <a:pt x="5536" y="982"/>
                  </a:moveTo>
                  <a:cubicBezTo>
                    <a:pt x="5554" y="982"/>
                    <a:pt x="5571" y="986"/>
                    <a:pt x="5588" y="995"/>
                  </a:cubicBezTo>
                  <a:cubicBezTo>
                    <a:pt x="5821" y="1129"/>
                    <a:pt x="5588" y="2096"/>
                    <a:pt x="5554" y="2263"/>
                  </a:cubicBezTo>
                  <a:cubicBezTo>
                    <a:pt x="5421" y="3164"/>
                    <a:pt x="5154" y="4064"/>
                    <a:pt x="4754" y="4932"/>
                  </a:cubicBezTo>
                  <a:cubicBezTo>
                    <a:pt x="4706" y="5042"/>
                    <a:pt x="4649" y="5168"/>
                    <a:pt x="4585" y="5303"/>
                  </a:cubicBezTo>
                  <a:lnTo>
                    <a:pt x="4585" y="5303"/>
                  </a:lnTo>
                  <a:cubicBezTo>
                    <a:pt x="4305" y="4192"/>
                    <a:pt x="4401" y="2999"/>
                    <a:pt x="4887" y="1929"/>
                  </a:cubicBezTo>
                  <a:cubicBezTo>
                    <a:pt x="4949" y="1743"/>
                    <a:pt x="5299" y="982"/>
                    <a:pt x="5536" y="982"/>
                  </a:cubicBezTo>
                  <a:close/>
                  <a:moveTo>
                    <a:pt x="13440" y="2437"/>
                  </a:moveTo>
                  <a:cubicBezTo>
                    <a:pt x="13700" y="2437"/>
                    <a:pt x="13943" y="2626"/>
                    <a:pt x="13994" y="2930"/>
                  </a:cubicBezTo>
                  <a:cubicBezTo>
                    <a:pt x="14127" y="3564"/>
                    <a:pt x="13760" y="4331"/>
                    <a:pt x="13493" y="4865"/>
                  </a:cubicBezTo>
                  <a:cubicBezTo>
                    <a:pt x="13311" y="5270"/>
                    <a:pt x="13092" y="5663"/>
                    <a:pt x="12843" y="6037"/>
                  </a:cubicBezTo>
                  <a:lnTo>
                    <a:pt x="12843" y="6037"/>
                  </a:lnTo>
                  <a:cubicBezTo>
                    <a:pt x="12692" y="5943"/>
                    <a:pt x="12561" y="5822"/>
                    <a:pt x="12459" y="5665"/>
                  </a:cubicBezTo>
                  <a:cubicBezTo>
                    <a:pt x="12059" y="5032"/>
                    <a:pt x="12226" y="3964"/>
                    <a:pt x="12459" y="3297"/>
                  </a:cubicBezTo>
                  <a:cubicBezTo>
                    <a:pt x="12559" y="2930"/>
                    <a:pt x="12826" y="2630"/>
                    <a:pt x="13193" y="2496"/>
                  </a:cubicBezTo>
                  <a:cubicBezTo>
                    <a:pt x="13273" y="2456"/>
                    <a:pt x="13358" y="2437"/>
                    <a:pt x="13440" y="2437"/>
                  </a:cubicBezTo>
                  <a:close/>
                  <a:moveTo>
                    <a:pt x="5662" y="0"/>
                  </a:moveTo>
                  <a:cubicBezTo>
                    <a:pt x="5196" y="0"/>
                    <a:pt x="4695" y="361"/>
                    <a:pt x="4420" y="762"/>
                  </a:cubicBezTo>
                  <a:cubicBezTo>
                    <a:pt x="3887" y="1629"/>
                    <a:pt x="3553" y="2630"/>
                    <a:pt x="3486" y="3664"/>
                  </a:cubicBezTo>
                  <a:cubicBezTo>
                    <a:pt x="3422" y="4617"/>
                    <a:pt x="3600" y="5555"/>
                    <a:pt x="3986" y="6397"/>
                  </a:cubicBezTo>
                  <a:lnTo>
                    <a:pt x="3986" y="6397"/>
                  </a:lnTo>
                  <a:cubicBezTo>
                    <a:pt x="3401" y="7331"/>
                    <a:pt x="2595" y="8245"/>
                    <a:pt x="1710" y="8245"/>
                  </a:cubicBezTo>
                  <a:cubicBezTo>
                    <a:pt x="1441" y="8245"/>
                    <a:pt x="1164" y="8161"/>
                    <a:pt x="884" y="7967"/>
                  </a:cubicBezTo>
                  <a:cubicBezTo>
                    <a:pt x="801" y="7912"/>
                    <a:pt x="719" y="7888"/>
                    <a:pt x="642" y="7888"/>
                  </a:cubicBezTo>
                  <a:cubicBezTo>
                    <a:pt x="256" y="7888"/>
                    <a:pt x="0" y="8495"/>
                    <a:pt x="417" y="8801"/>
                  </a:cubicBezTo>
                  <a:lnTo>
                    <a:pt x="417" y="8768"/>
                  </a:lnTo>
                  <a:cubicBezTo>
                    <a:pt x="839" y="9054"/>
                    <a:pt x="1255" y="9176"/>
                    <a:pt x="1657" y="9176"/>
                  </a:cubicBezTo>
                  <a:cubicBezTo>
                    <a:pt x="2767" y="9176"/>
                    <a:pt x="3767" y="8243"/>
                    <a:pt x="4484" y="7268"/>
                  </a:cubicBezTo>
                  <a:lnTo>
                    <a:pt x="4484" y="7268"/>
                  </a:lnTo>
                  <a:cubicBezTo>
                    <a:pt x="4859" y="7805"/>
                    <a:pt x="5331" y="8281"/>
                    <a:pt x="5888" y="8668"/>
                  </a:cubicBezTo>
                  <a:cubicBezTo>
                    <a:pt x="6737" y="9246"/>
                    <a:pt x="7733" y="9540"/>
                    <a:pt x="8733" y="9540"/>
                  </a:cubicBezTo>
                  <a:cubicBezTo>
                    <a:pt x="9579" y="9540"/>
                    <a:pt x="10427" y="9329"/>
                    <a:pt x="11192" y="8901"/>
                  </a:cubicBezTo>
                  <a:cubicBezTo>
                    <a:pt x="11962" y="8461"/>
                    <a:pt x="12614" y="7858"/>
                    <a:pt x="13161" y="7165"/>
                  </a:cubicBezTo>
                  <a:lnTo>
                    <a:pt x="13161" y="7165"/>
                  </a:lnTo>
                  <a:cubicBezTo>
                    <a:pt x="13594" y="7281"/>
                    <a:pt x="14053" y="7312"/>
                    <a:pt x="14505" y="7312"/>
                  </a:cubicBezTo>
                  <a:cubicBezTo>
                    <a:pt x="14693" y="7312"/>
                    <a:pt x="14879" y="7306"/>
                    <a:pt x="15061" y="7300"/>
                  </a:cubicBezTo>
                  <a:cubicBezTo>
                    <a:pt x="16496" y="7200"/>
                    <a:pt x="17930" y="7100"/>
                    <a:pt x="19364" y="7000"/>
                  </a:cubicBezTo>
                  <a:lnTo>
                    <a:pt x="28304" y="6433"/>
                  </a:lnTo>
                  <a:cubicBezTo>
                    <a:pt x="28894" y="6400"/>
                    <a:pt x="28904" y="5498"/>
                    <a:pt x="28335" y="5498"/>
                  </a:cubicBezTo>
                  <a:cubicBezTo>
                    <a:pt x="28325" y="5498"/>
                    <a:pt x="28315" y="5498"/>
                    <a:pt x="28304" y="5499"/>
                  </a:cubicBezTo>
                  <a:lnTo>
                    <a:pt x="16662" y="6266"/>
                  </a:lnTo>
                  <a:cubicBezTo>
                    <a:pt x="16009" y="6320"/>
                    <a:pt x="15333" y="6375"/>
                    <a:pt x="14653" y="6375"/>
                  </a:cubicBezTo>
                  <a:cubicBezTo>
                    <a:pt x="14500" y="6375"/>
                    <a:pt x="14347" y="6372"/>
                    <a:pt x="14194" y="6366"/>
                  </a:cubicBezTo>
                  <a:cubicBezTo>
                    <a:pt x="14053" y="6358"/>
                    <a:pt x="13902" y="6346"/>
                    <a:pt x="13749" y="6326"/>
                  </a:cubicBezTo>
                  <a:lnTo>
                    <a:pt x="13749" y="6326"/>
                  </a:lnTo>
                  <a:cubicBezTo>
                    <a:pt x="14094" y="5773"/>
                    <a:pt x="14385" y="5188"/>
                    <a:pt x="14628" y="4598"/>
                  </a:cubicBezTo>
                  <a:cubicBezTo>
                    <a:pt x="14928" y="3831"/>
                    <a:pt x="15161" y="2863"/>
                    <a:pt x="14661" y="2130"/>
                  </a:cubicBezTo>
                  <a:cubicBezTo>
                    <a:pt x="14353" y="1719"/>
                    <a:pt x="13880" y="1497"/>
                    <a:pt x="13391" y="1497"/>
                  </a:cubicBezTo>
                  <a:cubicBezTo>
                    <a:pt x="13086" y="1497"/>
                    <a:pt x="12775" y="1583"/>
                    <a:pt x="12493" y="1763"/>
                  </a:cubicBezTo>
                  <a:cubicBezTo>
                    <a:pt x="11659" y="2296"/>
                    <a:pt x="11425" y="3364"/>
                    <a:pt x="11325" y="4298"/>
                  </a:cubicBezTo>
                  <a:cubicBezTo>
                    <a:pt x="11259" y="5232"/>
                    <a:pt x="11459" y="6199"/>
                    <a:pt x="12293" y="6766"/>
                  </a:cubicBezTo>
                  <a:cubicBezTo>
                    <a:pt x="12293" y="6767"/>
                    <a:pt x="12294" y="6767"/>
                    <a:pt x="12295" y="6768"/>
                  </a:cubicBezTo>
                  <a:lnTo>
                    <a:pt x="12295" y="6768"/>
                  </a:lnTo>
                  <a:cubicBezTo>
                    <a:pt x="11382" y="7799"/>
                    <a:pt x="10156" y="8635"/>
                    <a:pt x="8770" y="8635"/>
                  </a:cubicBezTo>
                  <a:cubicBezTo>
                    <a:pt x="8744" y="8635"/>
                    <a:pt x="8717" y="8635"/>
                    <a:pt x="8690" y="8634"/>
                  </a:cubicBezTo>
                  <a:cubicBezTo>
                    <a:pt x="7189" y="8601"/>
                    <a:pt x="5821" y="7767"/>
                    <a:pt x="5054" y="6499"/>
                  </a:cubicBezTo>
                  <a:cubicBezTo>
                    <a:pt x="5044" y="6481"/>
                    <a:pt x="5034" y="6462"/>
                    <a:pt x="5024" y="6443"/>
                  </a:cubicBezTo>
                  <a:lnTo>
                    <a:pt x="5024" y="6443"/>
                  </a:lnTo>
                  <a:cubicBezTo>
                    <a:pt x="5046" y="6406"/>
                    <a:pt x="5067" y="6369"/>
                    <a:pt x="5087" y="6333"/>
                  </a:cubicBezTo>
                  <a:cubicBezTo>
                    <a:pt x="5655" y="5365"/>
                    <a:pt x="6055" y="4331"/>
                    <a:pt x="6322" y="3264"/>
                  </a:cubicBezTo>
                  <a:cubicBezTo>
                    <a:pt x="6422" y="2763"/>
                    <a:pt x="6488" y="2263"/>
                    <a:pt x="6555" y="1763"/>
                  </a:cubicBezTo>
                  <a:cubicBezTo>
                    <a:pt x="6655" y="1296"/>
                    <a:pt x="6589" y="862"/>
                    <a:pt x="6388" y="428"/>
                  </a:cubicBezTo>
                  <a:cubicBezTo>
                    <a:pt x="6192" y="122"/>
                    <a:pt x="5933" y="0"/>
                    <a:pt x="566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56" name="Google Shape;1756;p40"/>
            <p:cNvSpPr/>
            <p:nvPr/>
          </p:nvSpPr>
          <p:spPr>
            <a:xfrm>
              <a:off x="4418700" y="2374225"/>
              <a:ext cx="110575" cy="120525"/>
            </a:xfrm>
            <a:custGeom>
              <a:avLst/>
              <a:gdLst/>
              <a:ahLst/>
              <a:cxnLst/>
              <a:rect l="l" t="t" r="r" b="b"/>
              <a:pathLst>
                <a:path w="4423" h="4821" extrusionOk="0">
                  <a:moveTo>
                    <a:pt x="940" y="1"/>
                  </a:moveTo>
                  <a:cubicBezTo>
                    <a:pt x="819" y="1"/>
                    <a:pt x="703" y="51"/>
                    <a:pt x="619" y="151"/>
                  </a:cubicBezTo>
                  <a:cubicBezTo>
                    <a:pt x="419" y="317"/>
                    <a:pt x="419" y="618"/>
                    <a:pt x="619" y="784"/>
                  </a:cubicBezTo>
                  <a:lnTo>
                    <a:pt x="619" y="851"/>
                  </a:lnTo>
                  <a:cubicBezTo>
                    <a:pt x="1345" y="1473"/>
                    <a:pt x="2111" y="2035"/>
                    <a:pt x="2918" y="2552"/>
                  </a:cubicBezTo>
                  <a:lnTo>
                    <a:pt x="2918" y="2552"/>
                  </a:lnTo>
                  <a:lnTo>
                    <a:pt x="453" y="3953"/>
                  </a:lnTo>
                  <a:cubicBezTo>
                    <a:pt x="1" y="4207"/>
                    <a:pt x="266" y="4820"/>
                    <a:pt x="682" y="4820"/>
                  </a:cubicBezTo>
                  <a:cubicBezTo>
                    <a:pt x="757" y="4820"/>
                    <a:pt x="838" y="4800"/>
                    <a:pt x="920" y="4754"/>
                  </a:cubicBezTo>
                  <a:lnTo>
                    <a:pt x="4122" y="2986"/>
                  </a:lnTo>
                  <a:cubicBezTo>
                    <a:pt x="4422" y="2786"/>
                    <a:pt x="4422" y="2319"/>
                    <a:pt x="4122" y="2152"/>
                  </a:cubicBezTo>
                  <a:cubicBezTo>
                    <a:pt x="3088" y="1552"/>
                    <a:pt x="2154" y="884"/>
                    <a:pt x="1286" y="151"/>
                  </a:cubicBezTo>
                  <a:cubicBezTo>
                    <a:pt x="1186" y="51"/>
                    <a:pt x="1061" y="1"/>
                    <a:pt x="9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757" name="Google Shape;1757;p40"/>
          <p:cNvGrpSpPr/>
          <p:nvPr/>
        </p:nvGrpSpPr>
        <p:grpSpPr>
          <a:xfrm>
            <a:off x="8064488" y="2661000"/>
            <a:ext cx="529900" cy="149350"/>
            <a:chOff x="3898800" y="2624300"/>
            <a:chExt cx="529900" cy="149350"/>
          </a:xfrm>
        </p:grpSpPr>
        <p:sp>
          <p:nvSpPr>
            <p:cNvPr id="1758" name="Google Shape;1758;p40"/>
            <p:cNvSpPr/>
            <p:nvPr/>
          </p:nvSpPr>
          <p:spPr>
            <a:xfrm>
              <a:off x="3916975" y="2666775"/>
              <a:ext cx="511725" cy="65425"/>
            </a:xfrm>
            <a:custGeom>
              <a:avLst/>
              <a:gdLst/>
              <a:ahLst/>
              <a:cxnLst/>
              <a:rect l="l" t="t" r="r" b="b"/>
              <a:pathLst>
                <a:path w="20469" h="2617" extrusionOk="0">
                  <a:moveTo>
                    <a:pt x="706" y="0"/>
                  </a:moveTo>
                  <a:cubicBezTo>
                    <a:pt x="336" y="0"/>
                    <a:pt x="1" y="477"/>
                    <a:pt x="340" y="791"/>
                  </a:cubicBezTo>
                  <a:cubicBezTo>
                    <a:pt x="1876" y="2162"/>
                    <a:pt x="3788" y="2617"/>
                    <a:pt x="5745" y="2617"/>
                  </a:cubicBezTo>
                  <a:cubicBezTo>
                    <a:pt x="6978" y="2617"/>
                    <a:pt x="8228" y="2437"/>
                    <a:pt x="9414" y="2192"/>
                  </a:cubicBezTo>
                  <a:cubicBezTo>
                    <a:pt x="11350" y="1797"/>
                    <a:pt x="13463" y="1214"/>
                    <a:pt x="15508" y="1214"/>
                  </a:cubicBezTo>
                  <a:cubicBezTo>
                    <a:pt x="16915" y="1214"/>
                    <a:pt x="18290" y="1490"/>
                    <a:pt x="19554" y="2292"/>
                  </a:cubicBezTo>
                  <a:cubicBezTo>
                    <a:pt x="19635" y="2346"/>
                    <a:pt x="19716" y="2369"/>
                    <a:pt x="19793" y="2369"/>
                  </a:cubicBezTo>
                  <a:cubicBezTo>
                    <a:pt x="20190" y="2369"/>
                    <a:pt x="20468" y="1743"/>
                    <a:pt x="20021" y="1491"/>
                  </a:cubicBezTo>
                  <a:cubicBezTo>
                    <a:pt x="18642" y="609"/>
                    <a:pt x="17110" y="306"/>
                    <a:pt x="15541" y="306"/>
                  </a:cubicBezTo>
                  <a:cubicBezTo>
                    <a:pt x="13846" y="306"/>
                    <a:pt x="12110" y="660"/>
                    <a:pt x="10481" y="1024"/>
                  </a:cubicBezTo>
                  <a:cubicBezTo>
                    <a:pt x="8965" y="1350"/>
                    <a:pt x="7289" y="1700"/>
                    <a:pt x="5668" y="1700"/>
                  </a:cubicBezTo>
                  <a:cubicBezTo>
                    <a:pt x="3973" y="1700"/>
                    <a:pt x="2338" y="1317"/>
                    <a:pt x="1008" y="124"/>
                  </a:cubicBezTo>
                  <a:cubicBezTo>
                    <a:pt x="914" y="37"/>
                    <a:pt x="809" y="0"/>
                    <a:pt x="7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59" name="Google Shape;1759;p40"/>
            <p:cNvSpPr/>
            <p:nvPr/>
          </p:nvSpPr>
          <p:spPr>
            <a:xfrm>
              <a:off x="3898800" y="2624300"/>
              <a:ext cx="116400" cy="149350"/>
            </a:xfrm>
            <a:custGeom>
              <a:avLst/>
              <a:gdLst/>
              <a:ahLst/>
              <a:cxnLst/>
              <a:rect l="l" t="t" r="r" b="b"/>
              <a:pathLst>
                <a:path w="4656" h="5974" extrusionOk="0">
                  <a:moveTo>
                    <a:pt x="4013" y="1"/>
                  </a:moveTo>
                  <a:cubicBezTo>
                    <a:pt x="3968" y="1"/>
                    <a:pt x="3920" y="7"/>
                    <a:pt x="3869" y="21"/>
                  </a:cubicBezTo>
                  <a:lnTo>
                    <a:pt x="1768" y="688"/>
                  </a:lnTo>
                  <a:lnTo>
                    <a:pt x="767" y="989"/>
                  </a:lnTo>
                  <a:cubicBezTo>
                    <a:pt x="434" y="1055"/>
                    <a:pt x="167" y="1256"/>
                    <a:pt x="33" y="1589"/>
                  </a:cubicBezTo>
                  <a:cubicBezTo>
                    <a:pt x="0" y="1923"/>
                    <a:pt x="67" y="2256"/>
                    <a:pt x="200" y="2556"/>
                  </a:cubicBezTo>
                  <a:cubicBezTo>
                    <a:pt x="300" y="2890"/>
                    <a:pt x="400" y="3224"/>
                    <a:pt x="500" y="3557"/>
                  </a:cubicBezTo>
                  <a:cubicBezTo>
                    <a:pt x="701" y="4258"/>
                    <a:pt x="834" y="4925"/>
                    <a:pt x="934" y="5625"/>
                  </a:cubicBezTo>
                  <a:cubicBezTo>
                    <a:pt x="991" y="5824"/>
                    <a:pt x="1192" y="5974"/>
                    <a:pt x="1394" y="5974"/>
                  </a:cubicBezTo>
                  <a:cubicBezTo>
                    <a:pt x="1430" y="5974"/>
                    <a:pt x="1466" y="5969"/>
                    <a:pt x="1501" y="5959"/>
                  </a:cubicBezTo>
                  <a:cubicBezTo>
                    <a:pt x="1735" y="5859"/>
                    <a:pt x="1901" y="5625"/>
                    <a:pt x="1835" y="5358"/>
                  </a:cubicBezTo>
                  <a:cubicBezTo>
                    <a:pt x="1635" y="4191"/>
                    <a:pt x="1368" y="3057"/>
                    <a:pt x="1001" y="1923"/>
                  </a:cubicBezTo>
                  <a:cubicBezTo>
                    <a:pt x="1001" y="1913"/>
                    <a:pt x="1000" y="1902"/>
                    <a:pt x="999" y="1890"/>
                  </a:cubicBezTo>
                  <a:lnTo>
                    <a:pt x="999" y="1890"/>
                  </a:lnTo>
                  <a:cubicBezTo>
                    <a:pt x="999" y="1890"/>
                    <a:pt x="1000" y="1890"/>
                    <a:pt x="1001" y="1889"/>
                  </a:cubicBezTo>
                  <a:cubicBezTo>
                    <a:pt x="1134" y="1889"/>
                    <a:pt x="1268" y="1823"/>
                    <a:pt x="1401" y="1756"/>
                  </a:cubicBezTo>
                  <a:lnTo>
                    <a:pt x="2302" y="1489"/>
                  </a:lnTo>
                  <a:lnTo>
                    <a:pt x="4136" y="922"/>
                  </a:lnTo>
                  <a:cubicBezTo>
                    <a:pt x="4656" y="769"/>
                    <a:pt x="4504" y="1"/>
                    <a:pt x="40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9_1_1">
    <p:spTree>
      <p:nvGrpSpPr>
        <p:cNvPr id="1" name="Shape 1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61" name="Google Shape;1761;p41"/>
          <p:cNvGrpSpPr/>
          <p:nvPr/>
        </p:nvGrpSpPr>
        <p:grpSpPr>
          <a:xfrm>
            <a:off x="95" y="25"/>
            <a:ext cx="9143969" cy="5143446"/>
            <a:chOff x="95" y="25"/>
            <a:chExt cx="9143969" cy="5143446"/>
          </a:xfrm>
        </p:grpSpPr>
        <p:sp>
          <p:nvSpPr>
            <p:cNvPr id="1762" name="Google Shape;1762;p41"/>
            <p:cNvSpPr/>
            <p:nvPr/>
          </p:nvSpPr>
          <p:spPr>
            <a:xfrm>
              <a:off x="95" y="484705"/>
              <a:ext cx="9143969" cy="13289"/>
            </a:xfrm>
            <a:custGeom>
              <a:avLst/>
              <a:gdLst/>
              <a:ahLst/>
              <a:cxnLst/>
              <a:rect l="l" t="t" r="r" b="b"/>
              <a:pathLst>
                <a:path w="63221" h="222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63" name="Google Shape;1763;p41"/>
            <p:cNvSpPr/>
            <p:nvPr/>
          </p:nvSpPr>
          <p:spPr>
            <a:xfrm>
              <a:off x="95" y="677226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0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64" name="Google Shape;1764;p41"/>
            <p:cNvSpPr/>
            <p:nvPr/>
          </p:nvSpPr>
          <p:spPr>
            <a:xfrm>
              <a:off x="95" y="869746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60"/>
                  </a:lnTo>
                  <a:lnTo>
                    <a:pt x="63221" y="260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65" name="Google Shape;1765;p41"/>
            <p:cNvSpPr/>
            <p:nvPr/>
          </p:nvSpPr>
          <p:spPr>
            <a:xfrm>
              <a:off x="95" y="1064542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66" name="Google Shape;1766;p41"/>
            <p:cNvSpPr/>
            <p:nvPr/>
          </p:nvSpPr>
          <p:spPr>
            <a:xfrm>
              <a:off x="95" y="1257062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1"/>
                  </a:moveTo>
                  <a:lnTo>
                    <a:pt x="1" y="223"/>
                  </a:lnTo>
                  <a:lnTo>
                    <a:pt x="63221" y="223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67" name="Google Shape;1767;p41"/>
            <p:cNvSpPr/>
            <p:nvPr/>
          </p:nvSpPr>
          <p:spPr>
            <a:xfrm>
              <a:off x="95" y="1449643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68" name="Google Shape;1768;p41"/>
            <p:cNvSpPr/>
            <p:nvPr/>
          </p:nvSpPr>
          <p:spPr>
            <a:xfrm>
              <a:off x="95" y="1642163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60"/>
                  </a:lnTo>
                  <a:lnTo>
                    <a:pt x="63221" y="260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69" name="Google Shape;1769;p41"/>
            <p:cNvSpPr/>
            <p:nvPr/>
          </p:nvSpPr>
          <p:spPr>
            <a:xfrm>
              <a:off x="95" y="1834744"/>
              <a:ext cx="9143969" cy="15504"/>
            </a:xfrm>
            <a:custGeom>
              <a:avLst/>
              <a:gdLst/>
              <a:ahLst/>
              <a:cxnLst/>
              <a:rect l="l" t="t" r="r" b="b"/>
              <a:pathLst>
                <a:path w="63221" h="259" extrusionOk="0">
                  <a:moveTo>
                    <a:pt x="1" y="0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70" name="Google Shape;1770;p41"/>
            <p:cNvSpPr/>
            <p:nvPr/>
          </p:nvSpPr>
          <p:spPr>
            <a:xfrm>
              <a:off x="95" y="2029479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1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71" name="Google Shape;1771;p41"/>
            <p:cNvSpPr/>
            <p:nvPr/>
          </p:nvSpPr>
          <p:spPr>
            <a:xfrm>
              <a:off x="95" y="2222059"/>
              <a:ext cx="9143969" cy="13289"/>
            </a:xfrm>
            <a:custGeom>
              <a:avLst/>
              <a:gdLst/>
              <a:ahLst/>
              <a:cxnLst/>
              <a:rect l="l" t="t" r="r" b="b"/>
              <a:pathLst>
                <a:path w="63221" h="222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72" name="Google Shape;1772;p41"/>
            <p:cNvSpPr/>
            <p:nvPr/>
          </p:nvSpPr>
          <p:spPr>
            <a:xfrm>
              <a:off x="95" y="2414580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0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73" name="Google Shape;1773;p41"/>
            <p:cNvSpPr/>
            <p:nvPr/>
          </p:nvSpPr>
          <p:spPr>
            <a:xfrm>
              <a:off x="95" y="2607100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60"/>
                  </a:lnTo>
                  <a:lnTo>
                    <a:pt x="63221" y="260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74" name="Google Shape;1774;p41"/>
            <p:cNvSpPr/>
            <p:nvPr/>
          </p:nvSpPr>
          <p:spPr>
            <a:xfrm>
              <a:off x="95" y="2801896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75" name="Google Shape;1775;p41"/>
            <p:cNvSpPr/>
            <p:nvPr/>
          </p:nvSpPr>
          <p:spPr>
            <a:xfrm>
              <a:off x="95" y="2994416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1"/>
                  </a:moveTo>
                  <a:lnTo>
                    <a:pt x="1" y="223"/>
                  </a:lnTo>
                  <a:lnTo>
                    <a:pt x="63221" y="223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76" name="Google Shape;1776;p41"/>
            <p:cNvSpPr/>
            <p:nvPr/>
          </p:nvSpPr>
          <p:spPr>
            <a:xfrm>
              <a:off x="95" y="3186997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77" name="Google Shape;1777;p41"/>
            <p:cNvSpPr/>
            <p:nvPr/>
          </p:nvSpPr>
          <p:spPr>
            <a:xfrm>
              <a:off x="95" y="3379517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60"/>
                  </a:lnTo>
                  <a:lnTo>
                    <a:pt x="63221" y="260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78" name="Google Shape;1778;p41"/>
            <p:cNvSpPr/>
            <p:nvPr/>
          </p:nvSpPr>
          <p:spPr>
            <a:xfrm>
              <a:off x="95" y="3572098"/>
              <a:ext cx="9143969" cy="15504"/>
            </a:xfrm>
            <a:custGeom>
              <a:avLst/>
              <a:gdLst/>
              <a:ahLst/>
              <a:cxnLst/>
              <a:rect l="l" t="t" r="r" b="b"/>
              <a:pathLst>
                <a:path w="63221" h="259" extrusionOk="0">
                  <a:moveTo>
                    <a:pt x="1" y="0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79" name="Google Shape;1779;p41"/>
            <p:cNvSpPr/>
            <p:nvPr/>
          </p:nvSpPr>
          <p:spPr>
            <a:xfrm>
              <a:off x="95" y="3764618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80" name="Google Shape;1780;p41"/>
            <p:cNvSpPr/>
            <p:nvPr/>
          </p:nvSpPr>
          <p:spPr>
            <a:xfrm>
              <a:off x="95" y="3959413"/>
              <a:ext cx="9143969" cy="13289"/>
            </a:xfrm>
            <a:custGeom>
              <a:avLst/>
              <a:gdLst/>
              <a:ahLst/>
              <a:cxnLst/>
              <a:rect l="l" t="t" r="r" b="b"/>
              <a:pathLst>
                <a:path w="63221" h="222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81" name="Google Shape;1781;p41"/>
            <p:cNvSpPr/>
            <p:nvPr/>
          </p:nvSpPr>
          <p:spPr>
            <a:xfrm>
              <a:off x="95" y="4151934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1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82" name="Google Shape;1782;p41"/>
            <p:cNvSpPr/>
            <p:nvPr/>
          </p:nvSpPr>
          <p:spPr>
            <a:xfrm>
              <a:off x="95" y="4344454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60"/>
                  </a:lnTo>
                  <a:lnTo>
                    <a:pt x="63221" y="260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83" name="Google Shape;1783;p41"/>
            <p:cNvSpPr/>
            <p:nvPr/>
          </p:nvSpPr>
          <p:spPr>
            <a:xfrm>
              <a:off x="95" y="4537035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0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84" name="Google Shape;1784;p41"/>
            <p:cNvSpPr/>
            <p:nvPr/>
          </p:nvSpPr>
          <p:spPr>
            <a:xfrm>
              <a:off x="95" y="4731770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1"/>
                  </a:moveTo>
                  <a:lnTo>
                    <a:pt x="1" y="223"/>
                  </a:lnTo>
                  <a:lnTo>
                    <a:pt x="63221" y="223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85" name="Google Shape;1785;p41"/>
            <p:cNvSpPr/>
            <p:nvPr/>
          </p:nvSpPr>
          <p:spPr>
            <a:xfrm>
              <a:off x="95" y="4924351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86" name="Google Shape;1786;p41"/>
            <p:cNvSpPr/>
            <p:nvPr/>
          </p:nvSpPr>
          <p:spPr>
            <a:xfrm>
              <a:off x="704325" y="25"/>
              <a:ext cx="17779" cy="5143446"/>
            </a:xfrm>
            <a:custGeom>
              <a:avLst/>
              <a:gdLst/>
              <a:ahLst/>
              <a:cxnLst/>
              <a:rect l="l" t="t" r="r" b="b"/>
              <a:pathLst>
                <a:path w="297" h="85921" extrusionOk="0">
                  <a:moveTo>
                    <a:pt x="1" y="0"/>
                  </a:moveTo>
                  <a:lnTo>
                    <a:pt x="1" y="85920"/>
                  </a:lnTo>
                  <a:lnTo>
                    <a:pt x="296" y="85920"/>
                  </a:lnTo>
                  <a:lnTo>
                    <a:pt x="29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787" name="Google Shape;1787;p41"/>
          <p:cNvSpPr/>
          <p:nvPr/>
        </p:nvSpPr>
        <p:spPr>
          <a:xfrm>
            <a:off x="8718050" y="3779800"/>
            <a:ext cx="109275" cy="114525"/>
          </a:xfrm>
          <a:custGeom>
            <a:avLst/>
            <a:gdLst/>
            <a:ahLst/>
            <a:cxnLst/>
            <a:rect l="l" t="t" r="r" b="b"/>
            <a:pathLst>
              <a:path w="4371" h="4581" extrusionOk="0">
                <a:moveTo>
                  <a:pt x="1702" y="1062"/>
                </a:moveTo>
                <a:cubicBezTo>
                  <a:pt x="1780" y="1119"/>
                  <a:pt x="1875" y="1151"/>
                  <a:pt x="1969" y="1151"/>
                </a:cubicBezTo>
                <a:lnTo>
                  <a:pt x="2002" y="1151"/>
                </a:lnTo>
                <a:lnTo>
                  <a:pt x="2102" y="1185"/>
                </a:lnTo>
                <a:cubicBezTo>
                  <a:pt x="2169" y="1185"/>
                  <a:pt x="2236" y="1218"/>
                  <a:pt x="2336" y="1218"/>
                </a:cubicBezTo>
                <a:cubicBezTo>
                  <a:pt x="2436" y="1285"/>
                  <a:pt x="2569" y="1352"/>
                  <a:pt x="2670" y="1418"/>
                </a:cubicBezTo>
                <a:cubicBezTo>
                  <a:pt x="2770" y="1485"/>
                  <a:pt x="2870" y="1552"/>
                  <a:pt x="2936" y="1652"/>
                </a:cubicBezTo>
                <a:cubicBezTo>
                  <a:pt x="3003" y="1752"/>
                  <a:pt x="3070" y="1852"/>
                  <a:pt x="3137" y="1952"/>
                </a:cubicBezTo>
                <a:cubicBezTo>
                  <a:pt x="3170" y="1985"/>
                  <a:pt x="3170" y="2052"/>
                  <a:pt x="3203" y="2085"/>
                </a:cubicBezTo>
                <a:cubicBezTo>
                  <a:pt x="3203" y="2152"/>
                  <a:pt x="3237" y="2219"/>
                  <a:pt x="3237" y="2286"/>
                </a:cubicBezTo>
                <a:lnTo>
                  <a:pt x="3237" y="2319"/>
                </a:lnTo>
                <a:cubicBezTo>
                  <a:pt x="3237" y="2352"/>
                  <a:pt x="3237" y="2386"/>
                  <a:pt x="3237" y="2419"/>
                </a:cubicBezTo>
                <a:cubicBezTo>
                  <a:pt x="3237" y="2519"/>
                  <a:pt x="3237" y="2586"/>
                  <a:pt x="3237" y="2686"/>
                </a:cubicBezTo>
                <a:cubicBezTo>
                  <a:pt x="3237" y="2675"/>
                  <a:pt x="3236" y="2670"/>
                  <a:pt x="3234" y="2670"/>
                </a:cubicBezTo>
                <a:cubicBezTo>
                  <a:pt x="3227" y="2670"/>
                  <a:pt x="3203" y="2791"/>
                  <a:pt x="3203" y="2819"/>
                </a:cubicBezTo>
                <a:cubicBezTo>
                  <a:pt x="3203" y="2886"/>
                  <a:pt x="3170" y="2953"/>
                  <a:pt x="3137" y="2986"/>
                </a:cubicBezTo>
                <a:cubicBezTo>
                  <a:pt x="3146" y="2976"/>
                  <a:pt x="3150" y="2972"/>
                  <a:pt x="3151" y="2972"/>
                </a:cubicBezTo>
                <a:lnTo>
                  <a:pt x="3151" y="2972"/>
                </a:lnTo>
                <a:cubicBezTo>
                  <a:pt x="3153" y="2972"/>
                  <a:pt x="3137" y="2996"/>
                  <a:pt x="3137" y="3019"/>
                </a:cubicBezTo>
                <a:lnTo>
                  <a:pt x="3103" y="3119"/>
                </a:lnTo>
                <a:cubicBezTo>
                  <a:pt x="3070" y="3186"/>
                  <a:pt x="3036" y="3220"/>
                  <a:pt x="3003" y="3253"/>
                </a:cubicBezTo>
                <a:cubicBezTo>
                  <a:pt x="2936" y="3320"/>
                  <a:pt x="2903" y="3353"/>
                  <a:pt x="2836" y="3386"/>
                </a:cubicBezTo>
                <a:lnTo>
                  <a:pt x="2770" y="3453"/>
                </a:lnTo>
                <a:lnTo>
                  <a:pt x="2670" y="3520"/>
                </a:lnTo>
                <a:cubicBezTo>
                  <a:pt x="2603" y="3520"/>
                  <a:pt x="2536" y="3553"/>
                  <a:pt x="2469" y="3553"/>
                </a:cubicBezTo>
                <a:cubicBezTo>
                  <a:pt x="2469" y="3553"/>
                  <a:pt x="2395" y="3568"/>
                  <a:pt x="2366" y="3568"/>
                </a:cubicBezTo>
                <a:cubicBezTo>
                  <a:pt x="2351" y="3568"/>
                  <a:pt x="2347" y="3564"/>
                  <a:pt x="2369" y="3553"/>
                </a:cubicBezTo>
                <a:lnTo>
                  <a:pt x="2303" y="3553"/>
                </a:lnTo>
                <a:cubicBezTo>
                  <a:pt x="2286" y="3570"/>
                  <a:pt x="2261" y="3578"/>
                  <a:pt x="2232" y="3578"/>
                </a:cubicBezTo>
                <a:cubicBezTo>
                  <a:pt x="2203" y="3578"/>
                  <a:pt x="2169" y="3570"/>
                  <a:pt x="2136" y="3553"/>
                </a:cubicBezTo>
                <a:lnTo>
                  <a:pt x="2002" y="3553"/>
                </a:lnTo>
                <a:lnTo>
                  <a:pt x="1902" y="3520"/>
                </a:lnTo>
                <a:lnTo>
                  <a:pt x="1869" y="3520"/>
                </a:lnTo>
                <a:cubicBezTo>
                  <a:pt x="1369" y="3253"/>
                  <a:pt x="1068" y="2753"/>
                  <a:pt x="1068" y="2185"/>
                </a:cubicBezTo>
                <a:cubicBezTo>
                  <a:pt x="1068" y="1885"/>
                  <a:pt x="1168" y="1618"/>
                  <a:pt x="1335" y="1385"/>
                </a:cubicBezTo>
                <a:cubicBezTo>
                  <a:pt x="1437" y="1262"/>
                  <a:pt x="1565" y="1152"/>
                  <a:pt x="1702" y="1062"/>
                </a:cubicBezTo>
                <a:close/>
                <a:moveTo>
                  <a:pt x="1857" y="0"/>
                </a:moveTo>
                <a:cubicBezTo>
                  <a:pt x="1817" y="0"/>
                  <a:pt x="1776" y="6"/>
                  <a:pt x="1736" y="17"/>
                </a:cubicBezTo>
                <a:cubicBezTo>
                  <a:pt x="902" y="284"/>
                  <a:pt x="301" y="985"/>
                  <a:pt x="168" y="1852"/>
                </a:cubicBezTo>
                <a:cubicBezTo>
                  <a:pt x="1" y="2753"/>
                  <a:pt x="368" y="3687"/>
                  <a:pt x="1102" y="4254"/>
                </a:cubicBezTo>
                <a:cubicBezTo>
                  <a:pt x="1429" y="4472"/>
                  <a:pt x="1814" y="4581"/>
                  <a:pt x="2199" y="4581"/>
                </a:cubicBezTo>
                <a:cubicBezTo>
                  <a:pt x="2640" y="4581"/>
                  <a:pt x="3081" y="4438"/>
                  <a:pt x="3437" y="4154"/>
                </a:cubicBezTo>
                <a:cubicBezTo>
                  <a:pt x="4104" y="3620"/>
                  <a:pt x="4371" y="2719"/>
                  <a:pt x="4104" y="1885"/>
                </a:cubicBezTo>
                <a:cubicBezTo>
                  <a:pt x="3834" y="1046"/>
                  <a:pt x="3133" y="422"/>
                  <a:pt x="2268" y="256"/>
                </a:cubicBezTo>
                <a:lnTo>
                  <a:pt x="2268" y="256"/>
                </a:lnTo>
                <a:cubicBezTo>
                  <a:pt x="2188" y="93"/>
                  <a:pt x="2024" y="0"/>
                  <a:pt x="1857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788" name="Google Shape;1788;p41"/>
          <p:cNvSpPr/>
          <p:nvPr/>
        </p:nvSpPr>
        <p:spPr>
          <a:xfrm>
            <a:off x="5349125" y="4901550"/>
            <a:ext cx="85075" cy="80575"/>
          </a:xfrm>
          <a:custGeom>
            <a:avLst/>
            <a:gdLst/>
            <a:ahLst/>
            <a:cxnLst/>
            <a:rect l="l" t="t" r="r" b="b"/>
            <a:pathLst>
              <a:path w="3403" h="3223" extrusionOk="0">
                <a:moveTo>
                  <a:pt x="1950" y="1056"/>
                </a:moveTo>
                <a:cubicBezTo>
                  <a:pt x="1943" y="1056"/>
                  <a:pt x="1980" y="1071"/>
                  <a:pt x="2002" y="1071"/>
                </a:cubicBezTo>
                <a:cubicBezTo>
                  <a:pt x="1969" y="1060"/>
                  <a:pt x="1954" y="1056"/>
                  <a:pt x="1950" y="1056"/>
                </a:cubicBezTo>
                <a:close/>
                <a:moveTo>
                  <a:pt x="2178" y="2152"/>
                </a:moveTo>
                <a:cubicBezTo>
                  <a:pt x="2170" y="2158"/>
                  <a:pt x="2157" y="2168"/>
                  <a:pt x="2152" y="2174"/>
                </a:cubicBezTo>
                <a:lnTo>
                  <a:pt x="2152" y="2174"/>
                </a:lnTo>
                <a:cubicBezTo>
                  <a:pt x="2158" y="2172"/>
                  <a:pt x="2164" y="2172"/>
                  <a:pt x="2169" y="2172"/>
                </a:cubicBezTo>
                <a:lnTo>
                  <a:pt x="2178" y="2152"/>
                </a:lnTo>
                <a:close/>
                <a:moveTo>
                  <a:pt x="1450" y="2175"/>
                </a:moveTo>
                <a:lnTo>
                  <a:pt x="1450" y="2175"/>
                </a:lnTo>
                <a:cubicBezTo>
                  <a:pt x="1453" y="2175"/>
                  <a:pt x="1468" y="2183"/>
                  <a:pt x="1502" y="2205"/>
                </a:cubicBezTo>
                <a:cubicBezTo>
                  <a:pt x="1479" y="2205"/>
                  <a:pt x="1442" y="2175"/>
                  <a:pt x="1450" y="2175"/>
                </a:cubicBezTo>
                <a:close/>
                <a:moveTo>
                  <a:pt x="1635" y="971"/>
                </a:moveTo>
                <a:cubicBezTo>
                  <a:pt x="1702" y="971"/>
                  <a:pt x="1735" y="971"/>
                  <a:pt x="1802" y="1004"/>
                </a:cubicBezTo>
                <a:lnTo>
                  <a:pt x="1969" y="1038"/>
                </a:lnTo>
                <a:lnTo>
                  <a:pt x="2002" y="1071"/>
                </a:lnTo>
                <a:cubicBezTo>
                  <a:pt x="2069" y="1104"/>
                  <a:pt x="2102" y="1104"/>
                  <a:pt x="2135" y="1138"/>
                </a:cubicBezTo>
                <a:lnTo>
                  <a:pt x="2180" y="1160"/>
                </a:lnTo>
                <a:lnTo>
                  <a:pt x="2202" y="1204"/>
                </a:lnTo>
                <a:lnTo>
                  <a:pt x="2302" y="1304"/>
                </a:lnTo>
                <a:cubicBezTo>
                  <a:pt x="2302" y="1304"/>
                  <a:pt x="2283" y="1248"/>
                  <a:pt x="2288" y="1248"/>
                </a:cubicBezTo>
                <a:lnTo>
                  <a:pt x="2288" y="1248"/>
                </a:lnTo>
                <a:cubicBezTo>
                  <a:pt x="2290" y="1248"/>
                  <a:pt x="2294" y="1254"/>
                  <a:pt x="2302" y="1271"/>
                </a:cubicBezTo>
                <a:cubicBezTo>
                  <a:pt x="2302" y="1304"/>
                  <a:pt x="2336" y="1304"/>
                  <a:pt x="2336" y="1338"/>
                </a:cubicBezTo>
                <a:cubicBezTo>
                  <a:pt x="2336" y="1371"/>
                  <a:pt x="2336" y="1404"/>
                  <a:pt x="2369" y="1404"/>
                </a:cubicBezTo>
                <a:cubicBezTo>
                  <a:pt x="2373" y="1408"/>
                  <a:pt x="2375" y="1410"/>
                  <a:pt x="2377" y="1410"/>
                </a:cubicBezTo>
                <a:cubicBezTo>
                  <a:pt x="2386" y="1410"/>
                  <a:pt x="2359" y="1352"/>
                  <a:pt x="2359" y="1352"/>
                </a:cubicBezTo>
                <a:lnTo>
                  <a:pt x="2359" y="1352"/>
                </a:lnTo>
                <a:cubicBezTo>
                  <a:pt x="2359" y="1352"/>
                  <a:pt x="2362" y="1357"/>
                  <a:pt x="2369" y="1371"/>
                </a:cubicBezTo>
                <a:cubicBezTo>
                  <a:pt x="2402" y="1471"/>
                  <a:pt x="2402" y="1471"/>
                  <a:pt x="2402" y="1538"/>
                </a:cubicBezTo>
                <a:cubicBezTo>
                  <a:pt x="2402" y="1546"/>
                  <a:pt x="2402" y="1555"/>
                  <a:pt x="2402" y="1571"/>
                </a:cubicBezTo>
                <a:lnTo>
                  <a:pt x="2402" y="1705"/>
                </a:lnTo>
                <a:lnTo>
                  <a:pt x="2402" y="1771"/>
                </a:lnTo>
                <a:cubicBezTo>
                  <a:pt x="2402" y="1805"/>
                  <a:pt x="2369" y="1871"/>
                  <a:pt x="2369" y="1905"/>
                </a:cubicBezTo>
                <a:lnTo>
                  <a:pt x="2336" y="1972"/>
                </a:lnTo>
                <a:cubicBezTo>
                  <a:pt x="2336" y="2005"/>
                  <a:pt x="2269" y="2038"/>
                  <a:pt x="2269" y="2072"/>
                </a:cubicBezTo>
                <a:lnTo>
                  <a:pt x="2202" y="2105"/>
                </a:lnTo>
                <a:lnTo>
                  <a:pt x="2178" y="2152"/>
                </a:lnTo>
                <a:lnTo>
                  <a:pt x="2178" y="2152"/>
                </a:lnTo>
                <a:cubicBezTo>
                  <a:pt x="2182" y="2150"/>
                  <a:pt x="2186" y="2148"/>
                  <a:pt x="2187" y="2148"/>
                </a:cubicBezTo>
                <a:lnTo>
                  <a:pt x="2187" y="2148"/>
                </a:lnTo>
                <a:cubicBezTo>
                  <a:pt x="2190" y="2148"/>
                  <a:pt x="2186" y="2154"/>
                  <a:pt x="2169" y="2172"/>
                </a:cubicBezTo>
                <a:cubicBezTo>
                  <a:pt x="2159" y="2177"/>
                  <a:pt x="2153" y="2179"/>
                  <a:pt x="2151" y="2179"/>
                </a:cubicBezTo>
                <a:cubicBezTo>
                  <a:pt x="2149" y="2179"/>
                  <a:pt x="2149" y="2177"/>
                  <a:pt x="2152" y="2174"/>
                </a:cubicBezTo>
                <a:lnTo>
                  <a:pt x="2152" y="2174"/>
                </a:lnTo>
                <a:cubicBezTo>
                  <a:pt x="2116" y="2182"/>
                  <a:pt x="2064" y="2210"/>
                  <a:pt x="2035" y="2238"/>
                </a:cubicBezTo>
                <a:lnTo>
                  <a:pt x="1702" y="2238"/>
                </a:lnTo>
                <a:lnTo>
                  <a:pt x="1568" y="2205"/>
                </a:lnTo>
                <a:lnTo>
                  <a:pt x="1502" y="2205"/>
                </a:lnTo>
                <a:cubicBezTo>
                  <a:pt x="1468" y="2172"/>
                  <a:pt x="1402" y="2138"/>
                  <a:pt x="1368" y="2105"/>
                </a:cubicBezTo>
                <a:lnTo>
                  <a:pt x="1301" y="2072"/>
                </a:lnTo>
                <a:lnTo>
                  <a:pt x="1301" y="2072"/>
                </a:lnTo>
                <a:cubicBezTo>
                  <a:pt x="1301" y="2072"/>
                  <a:pt x="1301" y="2072"/>
                  <a:pt x="1301" y="2072"/>
                </a:cubicBezTo>
                <a:cubicBezTo>
                  <a:pt x="1268" y="2038"/>
                  <a:pt x="1235" y="2005"/>
                  <a:pt x="1201" y="1972"/>
                </a:cubicBezTo>
                <a:lnTo>
                  <a:pt x="1201" y="1938"/>
                </a:lnTo>
                <a:lnTo>
                  <a:pt x="1135" y="1805"/>
                </a:lnTo>
                <a:cubicBezTo>
                  <a:pt x="1101" y="1771"/>
                  <a:pt x="1101" y="1738"/>
                  <a:pt x="1068" y="1705"/>
                </a:cubicBezTo>
                <a:lnTo>
                  <a:pt x="1068" y="1638"/>
                </a:lnTo>
                <a:cubicBezTo>
                  <a:pt x="1068" y="1571"/>
                  <a:pt x="1068" y="1505"/>
                  <a:pt x="1068" y="1438"/>
                </a:cubicBezTo>
                <a:cubicBezTo>
                  <a:pt x="1101" y="1404"/>
                  <a:pt x="1101" y="1371"/>
                  <a:pt x="1068" y="1371"/>
                </a:cubicBezTo>
                <a:cubicBezTo>
                  <a:pt x="1068" y="1304"/>
                  <a:pt x="1101" y="1238"/>
                  <a:pt x="1135" y="1171"/>
                </a:cubicBezTo>
                <a:cubicBezTo>
                  <a:pt x="1135" y="1171"/>
                  <a:pt x="1135" y="1138"/>
                  <a:pt x="1168" y="1138"/>
                </a:cubicBezTo>
                <a:cubicBezTo>
                  <a:pt x="1168" y="1118"/>
                  <a:pt x="1168" y="1104"/>
                  <a:pt x="1168" y="1104"/>
                </a:cubicBezTo>
                <a:cubicBezTo>
                  <a:pt x="1201" y="1038"/>
                  <a:pt x="1235" y="1004"/>
                  <a:pt x="1268" y="971"/>
                </a:cubicBezTo>
                <a:close/>
                <a:moveTo>
                  <a:pt x="2084" y="2229"/>
                </a:moveTo>
                <a:cubicBezTo>
                  <a:pt x="2086" y="2229"/>
                  <a:pt x="2083" y="2231"/>
                  <a:pt x="2069" y="2238"/>
                </a:cubicBezTo>
                <a:lnTo>
                  <a:pt x="2052" y="2238"/>
                </a:lnTo>
                <a:cubicBezTo>
                  <a:pt x="2066" y="2234"/>
                  <a:pt x="2081" y="2229"/>
                  <a:pt x="2084" y="2229"/>
                </a:cubicBezTo>
                <a:close/>
                <a:moveTo>
                  <a:pt x="1340" y="1"/>
                </a:moveTo>
                <a:cubicBezTo>
                  <a:pt x="1305" y="1"/>
                  <a:pt x="1270" y="2"/>
                  <a:pt x="1235" y="3"/>
                </a:cubicBezTo>
                <a:cubicBezTo>
                  <a:pt x="1153" y="3"/>
                  <a:pt x="1077" y="26"/>
                  <a:pt x="1011" y="63"/>
                </a:cubicBezTo>
                <a:lnTo>
                  <a:pt x="1011" y="63"/>
                </a:lnTo>
                <a:cubicBezTo>
                  <a:pt x="1007" y="63"/>
                  <a:pt x="1003" y="63"/>
                  <a:pt x="999" y="63"/>
                </a:cubicBezTo>
                <a:cubicBezTo>
                  <a:pt x="890" y="63"/>
                  <a:pt x="774" y="104"/>
                  <a:pt x="668" y="204"/>
                </a:cubicBezTo>
                <a:lnTo>
                  <a:pt x="601" y="237"/>
                </a:lnTo>
                <a:cubicBezTo>
                  <a:pt x="167" y="704"/>
                  <a:pt x="1" y="1371"/>
                  <a:pt x="167" y="2005"/>
                </a:cubicBezTo>
                <a:cubicBezTo>
                  <a:pt x="376" y="2736"/>
                  <a:pt x="1056" y="3222"/>
                  <a:pt x="1790" y="3222"/>
                </a:cubicBezTo>
                <a:cubicBezTo>
                  <a:pt x="1993" y="3222"/>
                  <a:pt x="2200" y="3185"/>
                  <a:pt x="2402" y="3106"/>
                </a:cubicBezTo>
                <a:cubicBezTo>
                  <a:pt x="2669" y="2972"/>
                  <a:pt x="2936" y="2772"/>
                  <a:pt x="3103" y="2505"/>
                </a:cubicBezTo>
                <a:cubicBezTo>
                  <a:pt x="3403" y="1972"/>
                  <a:pt x="3403" y="1338"/>
                  <a:pt x="3103" y="837"/>
                </a:cubicBezTo>
                <a:cubicBezTo>
                  <a:pt x="2659" y="299"/>
                  <a:pt x="2005" y="1"/>
                  <a:pt x="134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789" name="Google Shape;1789;p41"/>
          <p:cNvSpPr/>
          <p:nvPr/>
        </p:nvSpPr>
        <p:spPr>
          <a:xfrm>
            <a:off x="350200" y="4565113"/>
            <a:ext cx="87600" cy="85725"/>
          </a:xfrm>
          <a:custGeom>
            <a:avLst/>
            <a:gdLst/>
            <a:ahLst/>
            <a:cxnLst/>
            <a:rect l="l" t="t" r="r" b="b"/>
            <a:pathLst>
              <a:path w="3504" h="3429" extrusionOk="0">
                <a:moveTo>
                  <a:pt x="1306" y="1043"/>
                </a:moveTo>
                <a:cubicBezTo>
                  <a:pt x="1302" y="1043"/>
                  <a:pt x="1285" y="1051"/>
                  <a:pt x="1268" y="1068"/>
                </a:cubicBezTo>
                <a:cubicBezTo>
                  <a:pt x="1302" y="1051"/>
                  <a:pt x="1310" y="1043"/>
                  <a:pt x="1306" y="1043"/>
                </a:cubicBezTo>
                <a:close/>
                <a:moveTo>
                  <a:pt x="1049" y="1498"/>
                </a:moveTo>
                <a:cubicBezTo>
                  <a:pt x="1048" y="1498"/>
                  <a:pt x="1043" y="1508"/>
                  <a:pt x="1039" y="1525"/>
                </a:cubicBezTo>
                <a:lnTo>
                  <a:pt x="1039" y="1525"/>
                </a:lnTo>
                <a:cubicBezTo>
                  <a:pt x="1048" y="1506"/>
                  <a:pt x="1050" y="1498"/>
                  <a:pt x="1049" y="1498"/>
                </a:cubicBezTo>
                <a:close/>
                <a:moveTo>
                  <a:pt x="2278" y="2426"/>
                </a:moveTo>
                <a:lnTo>
                  <a:pt x="2278" y="2426"/>
                </a:lnTo>
                <a:cubicBezTo>
                  <a:pt x="2263" y="2428"/>
                  <a:pt x="2252" y="2445"/>
                  <a:pt x="2256" y="2445"/>
                </a:cubicBezTo>
                <a:cubicBezTo>
                  <a:pt x="2258" y="2445"/>
                  <a:pt x="2262" y="2442"/>
                  <a:pt x="2269" y="2435"/>
                </a:cubicBezTo>
                <a:lnTo>
                  <a:pt x="2278" y="2426"/>
                </a:lnTo>
                <a:close/>
                <a:moveTo>
                  <a:pt x="1458" y="943"/>
                </a:moveTo>
                <a:lnTo>
                  <a:pt x="1458" y="943"/>
                </a:lnTo>
                <a:cubicBezTo>
                  <a:pt x="1551" y="978"/>
                  <a:pt x="1643" y="1040"/>
                  <a:pt x="1735" y="1101"/>
                </a:cubicBezTo>
                <a:lnTo>
                  <a:pt x="1869" y="1201"/>
                </a:lnTo>
                <a:lnTo>
                  <a:pt x="1935" y="1234"/>
                </a:lnTo>
                <a:cubicBezTo>
                  <a:pt x="1935" y="1234"/>
                  <a:pt x="1995" y="1264"/>
                  <a:pt x="2004" y="1264"/>
                </a:cubicBezTo>
                <a:cubicBezTo>
                  <a:pt x="2009" y="1264"/>
                  <a:pt x="2002" y="1257"/>
                  <a:pt x="1969" y="1235"/>
                </a:cubicBezTo>
                <a:lnTo>
                  <a:pt x="1969" y="1235"/>
                </a:lnTo>
                <a:cubicBezTo>
                  <a:pt x="2069" y="1302"/>
                  <a:pt x="2136" y="1368"/>
                  <a:pt x="2202" y="1468"/>
                </a:cubicBezTo>
                <a:lnTo>
                  <a:pt x="2236" y="1501"/>
                </a:lnTo>
                <a:cubicBezTo>
                  <a:pt x="2227" y="1485"/>
                  <a:pt x="2225" y="1478"/>
                  <a:pt x="2227" y="1478"/>
                </a:cubicBezTo>
                <a:lnTo>
                  <a:pt x="2227" y="1478"/>
                </a:lnTo>
                <a:cubicBezTo>
                  <a:pt x="2231" y="1478"/>
                  <a:pt x="2269" y="1535"/>
                  <a:pt x="2269" y="1535"/>
                </a:cubicBezTo>
                <a:cubicBezTo>
                  <a:pt x="2302" y="1568"/>
                  <a:pt x="2336" y="1635"/>
                  <a:pt x="2369" y="1702"/>
                </a:cubicBezTo>
                <a:cubicBezTo>
                  <a:pt x="2369" y="1702"/>
                  <a:pt x="2402" y="1735"/>
                  <a:pt x="2402" y="1768"/>
                </a:cubicBezTo>
                <a:lnTo>
                  <a:pt x="2436" y="1902"/>
                </a:lnTo>
                <a:cubicBezTo>
                  <a:pt x="2436" y="1912"/>
                  <a:pt x="2436" y="1923"/>
                  <a:pt x="2436" y="1935"/>
                </a:cubicBezTo>
                <a:cubicBezTo>
                  <a:pt x="2436" y="2002"/>
                  <a:pt x="2436" y="2035"/>
                  <a:pt x="2436" y="2102"/>
                </a:cubicBezTo>
                <a:cubicBezTo>
                  <a:pt x="2436" y="2121"/>
                  <a:pt x="2436" y="2135"/>
                  <a:pt x="2436" y="2135"/>
                </a:cubicBezTo>
                <a:lnTo>
                  <a:pt x="2413" y="2227"/>
                </a:lnTo>
                <a:lnTo>
                  <a:pt x="2413" y="2227"/>
                </a:lnTo>
                <a:cubicBezTo>
                  <a:pt x="2410" y="2228"/>
                  <a:pt x="2407" y="2230"/>
                  <a:pt x="2402" y="2235"/>
                </a:cubicBezTo>
                <a:cubicBezTo>
                  <a:pt x="2402" y="2269"/>
                  <a:pt x="2369" y="2302"/>
                  <a:pt x="2369" y="2302"/>
                </a:cubicBezTo>
                <a:cubicBezTo>
                  <a:pt x="2336" y="2335"/>
                  <a:pt x="2336" y="2369"/>
                  <a:pt x="2336" y="2369"/>
                </a:cubicBezTo>
                <a:lnTo>
                  <a:pt x="2278" y="2426"/>
                </a:lnTo>
                <a:lnTo>
                  <a:pt x="2278" y="2426"/>
                </a:lnTo>
                <a:cubicBezTo>
                  <a:pt x="2279" y="2426"/>
                  <a:pt x="2281" y="2426"/>
                  <a:pt x="2282" y="2426"/>
                </a:cubicBezTo>
                <a:cubicBezTo>
                  <a:pt x="2288" y="2426"/>
                  <a:pt x="2295" y="2428"/>
                  <a:pt x="2302" y="2435"/>
                </a:cubicBezTo>
                <a:lnTo>
                  <a:pt x="2197" y="2488"/>
                </a:lnTo>
                <a:lnTo>
                  <a:pt x="2197" y="2488"/>
                </a:lnTo>
                <a:cubicBezTo>
                  <a:pt x="2177" y="2490"/>
                  <a:pt x="2122" y="2502"/>
                  <a:pt x="2102" y="2502"/>
                </a:cubicBezTo>
                <a:lnTo>
                  <a:pt x="1902" y="2502"/>
                </a:lnTo>
                <a:cubicBezTo>
                  <a:pt x="1835" y="2502"/>
                  <a:pt x="1769" y="2469"/>
                  <a:pt x="1735" y="2435"/>
                </a:cubicBezTo>
                <a:lnTo>
                  <a:pt x="1668" y="2435"/>
                </a:lnTo>
                <a:lnTo>
                  <a:pt x="1502" y="2335"/>
                </a:lnTo>
                <a:lnTo>
                  <a:pt x="1402" y="2269"/>
                </a:lnTo>
                <a:cubicBezTo>
                  <a:pt x="1402" y="2269"/>
                  <a:pt x="1302" y="2202"/>
                  <a:pt x="1302" y="2169"/>
                </a:cubicBezTo>
                <a:lnTo>
                  <a:pt x="1201" y="2102"/>
                </a:lnTo>
                <a:cubicBezTo>
                  <a:pt x="1168" y="2068"/>
                  <a:pt x="1168" y="2035"/>
                  <a:pt x="1135" y="2002"/>
                </a:cubicBezTo>
                <a:cubicBezTo>
                  <a:pt x="1101" y="1968"/>
                  <a:pt x="1068" y="1902"/>
                  <a:pt x="1068" y="1868"/>
                </a:cubicBezTo>
                <a:lnTo>
                  <a:pt x="1068" y="1768"/>
                </a:lnTo>
                <a:cubicBezTo>
                  <a:pt x="1068" y="1768"/>
                  <a:pt x="1068" y="1735"/>
                  <a:pt x="1035" y="1702"/>
                </a:cubicBezTo>
                <a:lnTo>
                  <a:pt x="1035" y="1568"/>
                </a:lnTo>
                <a:cubicBezTo>
                  <a:pt x="1035" y="1551"/>
                  <a:pt x="1037" y="1536"/>
                  <a:pt x="1039" y="1525"/>
                </a:cubicBezTo>
                <a:lnTo>
                  <a:pt x="1039" y="1525"/>
                </a:lnTo>
                <a:cubicBezTo>
                  <a:pt x="1038" y="1528"/>
                  <a:pt x="1036" y="1531"/>
                  <a:pt x="1035" y="1535"/>
                </a:cubicBezTo>
                <a:cubicBezTo>
                  <a:pt x="1035" y="1514"/>
                  <a:pt x="1035" y="1484"/>
                  <a:pt x="1035" y="1468"/>
                </a:cubicBezTo>
                <a:cubicBezTo>
                  <a:pt x="1035" y="1435"/>
                  <a:pt x="1035" y="1435"/>
                  <a:pt x="1035" y="1401"/>
                </a:cubicBezTo>
                <a:lnTo>
                  <a:pt x="1035" y="1368"/>
                </a:lnTo>
                <a:cubicBezTo>
                  <a:pt x="1035" y="1335"/>
                  <a:pt x="1101" y="1268"/>
                  <a:pt x="1135" y="1234"/>
                </a:cubicBezTo>
                <a:cubicBezTo>
                  <a:pt x="1135" y="1201"/>
                  <a:pt x="1135" y="1201"/>
                  <a:pt x="1168" y="1168"/>
                </a:cubicBezTo>
                <a:lnTo>
                  <a:pt x="1201" y="1168"/>
                </a:lnTo>
                <a:lnTo>
                  <a:pt x="1268" y="1068"/>
                </a:lnTo>
                <a:cubicBezTo>
                  <a:pt x="1268" y="1034"/>
                  <a:pt x="1368" y="1001"/>
                  <a:pt x="1402" y="968"/>
                </a:cubicBezTo>
                <a:lnTo>
                  <a:pt x="1368" y="968"/>
                </a:lnTo>
                <a:cubicBezTo>
                  <a:pt x="1368" y="968"/>
                  <a:pt x="1423" y="968"/>
                  <a:pt x="1458" y="943"/>
                </a:cubicBezTo>
                <a:close/>
                <a:moveTo>
                  <a:pt x="1568" y="0"/>
                </a:moveTo>
                <a:lnTo>
                  <a:pt x="1568" y="67"/>
                </a:lnTo>
                <a:cubicBezTo>
                  <a:pt x="868" y="100"/>
                  <a:pt x="301" y="567"/>
                  <a:pt x="134" y="1201"/>
                </a:cubicBezTo>
                <a:cubicBezTo>
                  <a:pt x="1" y="1835"/>
                  <a:pt x="201" y="2502"/>
                  <a:pt x="734" y="2936"/>
                </a:cubicBezTo>
                <a:cubicBezTo>
                  <a:pt x="1078" y="3258"/>
                  <a:pt x="1519" y="3428"/>
                  <a:pt x="1967" y="3428"/>
                </a:cubicBezTo>
                <a:cubicBezTo>
                  <a:pt x="2215" y="3428"/>
                  <a:pt x="2465" y="3376"/>
                  <a:pt x="2703" y="3269"/>
                </a:cubicBezTo>
                <a:cubicBezTo>
                  <a:pt x="3270" y="2902"/>
                  <a:pt x="3503" y="2235"/>
                  <a:pt x="3336" y="1601"/>
                </a:cubicBezTo>
                <a:cubicBezTo>
                  <a:pt x="3103" y="934"/>
                  <a:pt x="2569" y="367"/>
                  <a:pt x="1902" y="134"/>
                </a:cubicBezTo>
                <a:cubicBezTo>
                  <a:pt x="1878" y="122"/>
                  <a:pt x="1855" y="112"/>
                  <a:pt x="1832" y="104"/>
                </a:cubicBezTo>
                <a:lnTo>
                  <a:pt x="1832" y="104"/>
                </a:lnTo>
                <a:cubicBezTo>
                  <a:pt x="1756" y="40"/>
                  <a:pt x="1665" y="0"/>
                  <a:pt x="156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790" name="Google Shape;1790;p41"/>
          <p:cNvSpPr/>
          <p:nvPr/>
        </p:nvSpPr>
        <p:spPr>
          <a:xfrm>
            <a:off x="7166000" y="4814900"/>
            <a:ext cx="70900" cy="70825"/>
          </a:xfrm>
          <a:custGeom>
            <a:avLst/>
            <a:gdLst/>
            <a:ahLst/>
            <a:cxnLst/>
            <a:rect l="l" t="t" r="r" b="b"/>
            <a:pathLst>
              <a:path w="2836" h="2833" extrusionOk="0">
                <a:moveTo>
                  <a:pt x="958" y="1016"/>
                </a:moveTo>
                <a:cubicBezTo>
                  <a:pt x="951" y="1028"/>
                  <a:pt x="943" y="1033"/>
                  <a:pt x="939" y="1033"/>
                </a:cubicBezTo>
                <a:cubicBezTo>
                  <a:pt x="936" y="1033"/>
                  <a:pt x="939" y="1027"/>
                  <a:pt x="958" y="1016"/>
                </a:cubicBezTo>
                <a:close/>
                <a:moveTo>
                  <a:pt x="1201" y="1126"/>
                </a:moveTo>
                <a:cubicBezTo>
                  <a:pt x="1201" y="1126"/>
                  <a:pt x="1200" y="1138"/>
                  <a:pt x="1197" y="1153"/>
                </a:cubicBezTo>
                <a:lnTo>
                  <a:pt x="1197" y="1153"/>
                </a:lnTo>
                <a:cubicBezTo>
                  <a:pt x="1198" y="1150"/>
                  <a:pt x="1200" y="1147"/>
                  <a:pt x="1201" y="1144"/>
                </a:cubicBezTo>
                <a:cubicBezTo>
                  <a:pt x="1201" y="1131"/>
                  <a:pt x="1201" y="1126"/>
                  <a:pt x="1201" y="1126"/>
                </a:cubicBezTo>
                <a:close/>
                <a:moveTo>
                  <a:pt x="1197" y="1153"/>
                </a:moveTo>
                <a:cubicBezTo>
                  <a:pt x="1187" y="1174"/>
                  <a:pt x="1181" y="1191"/>
                  <a:pt x="1176" y="1208"/>
                </a:cubicBezTo>
                <a:lnTo>
                  <a:pt x="1176" y="1208"/>
                </a:lnTo>
                <a:cubicBezTo>
                  <a:pt x="1188" y="1199"/>
                  <a:pt x="1194" y="1173"/>
                  <a:pt x="1197" y="1153"/>
                </a:cubicBezTo>
                <a:close/>
                <a:moveTo>
                  <a:pt x="1826" y="1273"/>
                </a:moveTo>
                <a:cubicBezTo>
                  <a:pt x="1828" y="1291"/>
                  <a:pt x="1839" y="1306"/>
                  <a:pt x="1843" y="1306"/>
                </a:cubicBezTo>
                <a:cubicBezTo>
                  <a:pt x="1846" y="1306"/>
                  <a:pt x="1845" y="1299"/>
                  <a:pt x="1835" y="1278"/>
                </a:cubicBezTo>
                <a:lnTo>
                  <a:pt x="1826" y="1273"/>
                </a:lnTo>
                <a:close/>
                <a:moveTo>
                  <a:pt x="1316" y="1792"/>
                </a:moveTo>
                <a:cubicBezTo>
                  <a:pt x="1316" y="1792"/>
                  <a:pt x="1327" y="1802"/>
                  <a:pt x="1339" y="1812"/>
                </a:cubicBezTo>
                <a:lnTo>
                  <a:pt x="1339" y="1812"/>
                </a:lnTo>
                <a:cubicBezTo>
                  <a:pt x="1338" y="1812"/>
                  <a:pt x="1336" y="1812"/>
                  <a:pt x="1335" y="1812"/>
                </a:cubicBezTo>
                <a:cubicBezTo>
                  <a:pt x="1321" y="1797"/>
                  <a:pt x="1315" y="1792"/>
                  <a:pt x="1316" y="1792"/>
                </a:cubicBezTo>
                <a:close/>
                <a:moveTo>
                  <a:pt x="1835" y="1778"/>
                </a:moveTo>
                <a:lnTo>
                  <a:pt x="1835" y="1778"/>
                </a:lnTo>
                <a:cubicBezTo>
                  <a:pt x="1816" y="1797"/>
                  <a:pt x="1774" y="1817"/>
                  <a:pt x="1768" y="1817"/>
                </a:cubicBezTo>
                <a:cubicBezTo>
                  <a:pt x="1764" y="1817"/>
                  <a:pt x="1779" y="1806"/>
                  <a:pt x="1835" y="1778"/>
                </a:cubicBezTo>
                <a:close/>
                <a:moveTo>
                  <a:pt x="1270" y="945"/>
                </a:moveTo>
                <a:cubicBezTo>
                  <a:pt x="1303" y="947"/>
                  <a:pt x="1344" y="954"/>
                  <a:pt x="1368" y="978"/>
                </a:cubicBezTo>
                <a:lnTo>
                  <a:pt x="1435" y="978"/>
                </a:lnTo>
                <a:lnTo>
                  <a:pt x="1568" y="1078"/>
                </a:lnTo>
                <a:lnTo>
                  <a:pt x="1635" y="1111"/>
                </a:lnTo>
                <a:cubicBezTo>
                  <a:pt x="1702" y="1144"/>
                  <a:pt x="1735" y="1178"/>
                  <a:pt x="1768" y="1244"/>
                </a:cubicBezTo>
                <a:lnTo>
                  <a:pt x="1826" y="1273"/>
                </a:lnTo>
                <a:lnTo>
                  <a:pt x="1826" y="1273"/>
                </a:lnTo>
                <a:cubicBezTo>
                  <a:pt x="1825" y="1263"/>
                  <a:pt x="1827" y="1253"/>
                  <a:pt x="1835" y="1244"/>
                </a:cubicBezTo>
                <a:lnTo>
                  <a:pt x="1835" y="1244"/>
                </a:lnTo>
                <a:lnTo>
                  <a:pt x="1902" y="1378"/>
                </a:lnTo>
                <a:lnTo>
                  <a:pt x="1935" y="1445"/>
                </a:lnTo>
                <a:cubicBezTo>
                  <a:pt x="1935" y="1478"/>
                  <a:pt x="1935" y="1478"/>
                  <a:pt x="1935" y="1511"/>
                </a:cubicBezTo>
                <a:lnTo>
                  <a:pt x="1935" y="1611"/>
                </a:lnTo>
                <a:lnTo>
                  <a:pt x="1935" y="1645"/>
                </a:lnTo>
                <a:cubicBezTo>
                  <a:pt x="1935" y="1645"/>
                  <a:pt x="1935" y="1662"/>
                  <a:pt x="1923" y="1672"/>
                </a:cubicBezTo>
                <a:lnTo>
                  <a:pt x="1923" y="1672"/>
                </a:lnTo>
                <a:cubicBezTo>
                  <a:pt x="1931" y="1653"/>
                  <a:pt x="1936" y="1629"/>
                  <a:pt x="1925" y="1629"/>
                </a:cubicBezTo>
                <a:cubicBezTo>
                  <a:pt x="1921" y="1629"/>
                  <a:pt x="1913" y="1633"/>
                  <a:pt x="1902" y="1645"/>
                </a:cubicBezTo>
                <a:lnTo>
                  <a:pt x="1835" y="1745"/>
                </a:lnTo>
                <a:cubicBezTo>
                  <a:pt x="1828" y="1759"/>
                  <a:pt x="1828" y="1764"/>
                  <a:pt x="1833" y="1764"/>
                </a:cubicBezTo>
                <a:cubicBezTo>
                  <a:pt x="1845" y="1764"/>
                  <a:pt x="1887" y="1726"/>
                  <a:pt x="1887" y="1726"/>
                </a:cubicBezTo>
                <a:lnTo>
                  <a:pt x="1887" y="1726"/>
                </a:lnTo>
                <a:cubicBezTo>
                  <a:pt x="1888" y="1726"/>
                  <a:pt x="1883" y="1731"/>
                  <a:pt x="1868" y="1745"/>
                </a:cubicBezTo>
                <a:lnTo>
                  <a:pt x="1835" y="1778"/>
                </a:lnTo>
                <a:cubicBezTo>
                  <a:pt x="1802" y="1778"/>
                  <a:pt x="1768" y="1812"/>
                  <a:pt x="1735" y="1812"/>
                </a:cubicBezTo>
                <a:lnTo>
                  <a:pt x="1702" y="1845"/>
                </a:lnTo>
                <a:lnTo>
                  <a:pt x="1668" y="1845"/>
                </a:lnTo>
                <a:cubicBezTo>
                  <a:pt x="1735" y="1812"/>
                  <a:pt x="1735" y="1812"/>
                  <a:pt x="1702" y="1812"/>
                </a:cubicBezTo>
                <a:lnTo>
                  <a:pt x="1602" y="1845"/>
                </a:lnTo>
                <a:lnTo>
                  <a:pt x="1535" y="1845"/>
                </a:lnTo>
                <a:cubicBezTo>
                  <a:pt x="1518" y="1862"/>
                  <a:pt x="1502" y="1870"/>
                  <a:pt x="1485" y="1870"/>
                </a:cubicBezTo>
                <a:cubicBezTo>
                  <a:pt x="1468" y="1870"/>
                  <a:pt x="1451" y="1862"/>
                  <a:pt x="1435" y="1845"/>
                </a:cubicBezTo>
                <a:cubicBezTo>
                  <a:pt x="1414" y="1845"/>
                  <a:pt x="1393" y="1832"/>
                  <a:pt x="1373" y="1822"/>
                </a:cubicBezTo>
                <a:lnTo>
                  <a:pt x="1373" y="1822"/>
                </a:lnTo>
                <a:cubicBezTo>
                  <a:pt x="1372" y="1820"/>
                  <a:pt x="1370" y="1816"/>
                  <a:pt x="1368" y="1812"/>
                </a:cubicBezTo>
                <a:lnTo>
                  <a:pt x="1335" y="1778"/>
                </a:lnTo>
                <a:cubicBezTo>
                  <a:pt x="1301" y="1778"/>
                  <a:pt x="1301" y="1778"/>
                  <a:pt x="1301" y="1745"/>
                </a:cubicBezTo>
                <a:cubicBezTo>
                  <a:pt x="1281" y="1725"/>
                  <a:pt x="1261" y="1692"/>
                  <a:pt x="1263" y="1692"/>
                </a:cubicBezTo>
                <a:lnTo>
                  <a:pt x="1263" y="1692"/>
                </a:lnTo>
                <a:cubicBezTo>
                  <a:pt x="1264" y="1692"/>
                  <a:pt x="1275" y="1706"/>
                  <a:pt x="1301" y="1745"/>
                </a:cubicBezTo>
                <a:cubicBezTo>
                  <a:pt x="1301" y="1711"/>
                  <a:pt x="1235" y="1678"/>
                  <a:pt x="1235" y="1645"/>
                </a:cubicBezTo>
                <a:cubicBezTo>
                  <a:pt x="1218" y="1645"/>
                  <a:pt x="1210" y="1637"/>
                  <a:pt x="1206" y="1625"/>
                </a:cubicBezTo>
                <a:lnTo>
                  <a:pt x="1206" y="1625"/>
                </a:lnTo>
                <a:cubicBezTo>
                  <a:pt x="1207" y="1626"/>
                  <a:pt x="1208" y="1628"/>
                  <a:pt x="1208" y="1628"/>
                </a:cubicBezTo>
                <a:cubicBezTo>
                  <a:pt x="1209" y="1628"/>
                  <a:pt x="1207" y="1624"/>
                  <a:pt x="1203" y="1616"/>
                </a:cubicBezTo>
                <a:lnTo>
                  <a:pt x="1203" y="1616"/>
                </a:lnTo>
                <a:cubicBezTo>
                  <a:pt x="1201" y="1604"/>
                  <a:pt x="1201" y="1591"/>
                  <a:pt x="1201" y="1578"/>
                </a:cubicBezTo>
                <a:cubicBezTo>
                  <a:pt x="1190" y="1567"/>
                  <a:pt x="1183" y="1562"/>
                  <a:pt x="1180" y="1562"/>
                </a:cubicBezTo>
                <a:cubicBezTo>
                  <a:pt x="1176" y="1562"/>
                  <a:pt x="1178" y="1571"/>
                  <a:pt x="1183" y="1582"/>
                </a:cubicBezTo>
                <a:lnTo>
                  <a:pt x="1183" y="1582"/>
                </a:lnTo>
                <a:cubicBezTo>
                  <a:pt x="1141" y="1511"/>
                  <a:pt x="1168" y="1508"/>
                  <a:pt x="1168" y="1478"/>
                </a:cubicBezTo>
                <a:lnTo>
                  <a:pt x="1168" y="1445"/>
                </a:lnTo>
                <a:lnTo>
                  <a:pt x="1168" y="1311"/>
                </a:lnTo>
                <a:cubicBezTo>
                  <a:pt x="1168" y="1269"/>
                  <a:pt x="1168" y="1240"/>
                  <a:pt x="1176" y="1208"/>
                </a:cubicBezTo>
                <a:lnTo>
                  <a:pt x="1176" y="1208"/>
                </a:lnTo>
                <a:cubicBezTo>
                  <a:pt x="1174" y="1210"/>
                  <a:pt x="1171" y="1211"/>
                  <a:pt x="1168" y="1211"/>
                </a:cubicBezTo>
                <a:cubicBezTo>
                  <a:pt x="1135" y="1211"/>
                  <a:pt x="1201" y="1144"/>
                  <a:pt x="1201" y="1111"/>
                </a:cubicBezTo>
                <a:cubicBezTo>
                  <a:pt x="1236" y="1055"/>
                  <a:pt x="1259" y="999"/>
                  <a:pt x="1270" y="945"/>
                </a:cubicBezTo>
                <a:close/>
                <a:moveTo>
                  <a:pt x="1195" y="1"/>
                </a:moveTo>
                <a:cubicBezTo>
                  <a:pt x="988" y="1"/>
                  <a:pt x="784" y="52"/>
                  <a:pt x="601" y="144"/>
                </a:cubicBezTo>
                <a:cubicBezTo>
                  <a:pt x="234" y="344"/>
                  <a:pt x="0" y="677"/>
                  <a:pt x="0" y="1078"/>
                </a:cubicBezTo>
                <a:cubicBezTo>
                  <a:pt x="0" y="1230"/>
                  <a:pt x="66" y="1361"/>
                  <a:pt x="171" y="1445"/>
                </a:cubicBezTo>
                <a:lnTo>
                  <a:pt x="171" y="1445"/>
                </a:lnTo>
                <a:cubicBezTo>
                  <a:pt x="176" y="1712"/>
                  <a:pt x="251" y="1978"/>
                  <a:pt x="401" y="2212"/>
                </a:cubicBezTo>
                <a:cubicBezTo>
                  <a:pt x="636" y="2604"/>
                  <a:pt x="1056" y="2832"/>
                  <a:pt x="1483" y="2832"/>
                </a:cubicBezTo>
                <a:cubicBezTo>
                  <a:pt x="1601" y="2832"/>
                  <a:pt x="1720" y="2815"/>
                  <a:pt x="1835" y="2779"/>
                </a:cubicBezTo>
                <a:cubicBezTo>
                  <a:pt x="2402" y="2612"/>
                  <a:pt x="2802" y="2145"/>
                  <a:pt x="2836" y="1545"/>
                </a:cubicBezTo>
                <a:cubicBezTo>
                  <a:pt x="2769" y="878"/>
                  <a:pt x="2335" y="310"/>
                  <a:pt x="1702" y="110"/>
                </a:cubicBezTo>
                <a:cubicBezTo>
                  <a:pt x="1536" y="35"/>
                  <a:pt x="1364" y="1"/>
                  <a:pt x="119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791" name="Google Shape;1791;p41"/>
          <p:cNvSpPr/>
          <p:nvPr/>
        </p:nvSpPr>
        <p:spPr>
          <a:xfrm>
            <a:off x="891300" y="591825"/>
            <a:ext cx="85075" cy="80575"/>
          </a:xfrm>
          <a:custGeom>
            <a:avLst/>
            <a:gdLst/>
            <a:ahLst/>
            <a:cxnLst/>
            <a:rect l="l" t="t" r="r" b="b"/>
            <a:pathLst>
              <a:path w="3403" h="3223" extrusionOk="0">
                <a:moveTo>
                  <a:pt x="1950" y="1056"/>
                </a:moveTo>
                <a:cubicBezTo>
                  <a:pt x="1943" y="1056"/>
                  <a:pt x="1980" y="1071"/>
                  <a:pt x="2002" y="1071"/>
                </a:cubicBezTo>
                <a:cubicBezTo>
                  <a:pt x="1969" y="1060"/>
                  <a:pt x="1954" y="1056"/>
                  <a:pt x="1950" y="1056"/>
                </a:cubicBezTo>
                <a:close/>
                <a:moveTo>
                  <a:pt x="2178" y="2152"/>
                </a:moveTo>
                <a:cubicBezTo>
                  <a:pt x="2170" y="2158"/>
                  <a:pt x="2157" y="2168"/>
                  <a:pt x="2152" y="2174"/>
                </a:cubicBezTo>
                <a:lnTo>
                  <a:pt x="2152" y="2174"/>
                </a:lnTo>
                <a:cubicBezTo>
                  <a:pt x="2158" y="2172"/>
                  <a:pt x="2164" y="2172"/>
                  <a:pt x="2169" y="2172"/>
                </a:cubicBezTo>
                <a:lnTo>
                  <a:pt x="2178" y="2152"/>
                </a:lnTo>
                <a:close/>
                <a:moveTo>
                  <a:pt x="1450" y="2175"/>
                </a:moveTo>
                <a:lnTo>
                  <a:pt x="1450" y="2175"/>
                </a:lnTo>
                <a:cubicBezTo>
                  <a:pt x="1453" y="2175"/>
                  <a:pt x="1468" y="2183"/>
                  <a:pt x="1502" y="2205"/>
                </a:cubicBezTo>
                <a:cubicBezTo>
                  <a:pt x="1479" y="2205"/>
                  <a:pt x="1442" y="2175"/>
                  <a:pt x="1450" y="2175"/>
                </a:cubicBezTo>
                <a:close/>
                <a:moveTo>
                  <a:pt x="1635" y="971"/>
                </a:moveTo>
                <a:cubicBezTo>
                  <a:pt x="1702" y="971"/>
                  <a:pt x="1735" y="971"/>
                  <a:pt x="1802" y="1004"/>
                </a:cubicBezTo>
                <a:lnTo>
                  <a:pt x="1969" y="1038"/>
                </a:lnTo>
                <a:lnTo>
                  <a:pt x="2002" y="1071"/>
                </a:lnTo>
                <a:cubicBezTo>
                  <a:pt x="2069" y="1104"/>
                  <a:pt x="2102" y="1104"/>
                  <a:pt x="2135" y="1138"/>
                </a:cubicBezTo>
                <a:lnTo>
                  <a:pt x="2180" y="1160"/>
                </a:lnTo>
                <a:lnTo>
                  <a:pt x="2202" y="1204"/>
                </a:lnTo>
                <a:lnTo>
                  <a:pt x="2302" y="1304"/>
                </a:lnTo>
                <a:cubicBezTo>
                  <a:pt x="2302" y="1304"/>
                  <a:pt x="2283" y="1248"/>
                  <a:pt x="2288" y="1248"/>
                </a:cubicBezTo>
                <a:lnTo>
                  <a:pt x="2288" y="1248"/>
                </a:lnTo>
                <a:cubicBezTo>
                  <a:pt x="2290" y="1248"/>
                  <a:pt x="2294" y="1254"/>
                  <a:pt x="2302" y="1271"/>
                </a:cubicBezTo>
                <a:cubicBezTo>
                  <a:pt x="2302" y="1304"/>
                  <a:pt x="2336" y="1304"/>
                  <a:pt x="2336" y="1338"/>
                </a:cubicBezTo>
                <a:cubicBezTo>
                  <a:pt x="2336" y="1371"/>
                  <a:pt x="2336" y="1404"/>
                  <a:pt x="2369" y="1404"/>
                </a:cubicBezTo>
                <a:cubicBezTo>
                  <a:pt x="2373" y="1408"/>
                  <a:pt x="2375" y="1410"/>
                  <a:pt x="2377" y="1410"/>
                </a:cubicBezTo>
                <a:cubicBezTo>
                  <a:pt x="2386" y="1410"/>
                  <a:pt x="2359" y="1352"/>
                  <a:pt x="2359" y="1352"/>
                </a:cubicBezTo>
                <a:lnTo>
                  <a:pt x="2359" y="1352"/>
                </a:lnTo>
                <a:cubicBezTo>
                  <a:pt x="2359" y="1352"/>
                  <a:pt x="2362" y="1357"/>
                  <a:pt x="2369" y="1371"/>
                </a:cubicBezTo>
                <a:cubicBezTo>
                  <a:pt x="2402" y="1471"/>
                  <a:pt x="2402" y="1471"/>
                  <a:pt x="2402" y="1538"/>
                </a:cubicBezTo>
                <a:cubicBezTo>
                  <a:pt x="2402" y="1546"/>
                  <a:pt x="2402" y="1555"/>
                  <a:pt x="2402" y="1571"/>
                </a:cubicBezTo>
                <a:lnTo>
                  <a:pt x="2402" y="1705"/>
                </a:lnTo>
                <a:lnTo>
                  <a:pt x="2402" y="1771"/>
                </a:lnTo>
                <a:cubicBezTo>
                  <a:pt x="2402" y="1805"/>
                  <a:pt x="2369" y="1871"/>
                  <a:pt x="2369" y="1905"/>
                </a:cubicBezTo>
                <a:lnTo>
                  <a:pt x="2336" y="1972"/>
                </a:lnTo>
                <a:cubicBezTo>
                  <a:pt x="2336" y="2005"/>
                  <a:pt x="2269" y="2038"/>
                  <a:pt x="2269" y="2072"/>
                </a:cubicBezTo>
                <a:lnTo>
                  <a:pt x="2202" y="2105"/>
                </a:lnTo>
                <a:lnTo>
                  <a:pt x="2178" y="2152"/>
                </a:lnTo>
                <a:lnTo>
                  <a:pt x="2178" y="2152"/>
                </a:lnTo>
                <a:cubicBezTo>
                  <a:pt x="2182" y="2150"/>
                  <a:pt x="2186" y="2148"/>
                  <a:pt x="2187" y="2148"/>
                </a:cubicBezTo>
                <a:lnTo>
                  <a:pt x="2187" y="2148"/>
                </a:lnTo>
                <a:cubicBezTo>
                  <a:pt x="2190" y="2148"/>
                  <a:pt x="2186" y="2154"/>
                  <a:pt x="2169" y="2172"/>
                </a:cubicBezTo>
                <a:cubicBezTo>
                  <a:pt x="2159" y="2177"/>
                  <a:pt x="2153" y="2179"/>
                  <a:pt x="2151" y="2179"/>
                </a:cubicBezTo>
                <a:cubicBezTo>
                  <a:pt x="2149" y="2179"/>
                  <a:pt x="2149" y="2177"/>
                  <a:pt x="2152" y="2174"/>
                </a:cubicBezTo>
                <a:lnTo>
                  <a:pt x="2152" y="2174"/>
                </a:lnTo>
                <a:cubicBezTo>
                  <a:pt x="2116" y="2182"/>
                  <a:pt x="2064" y="2210"/>
                  <a:pt x="2035" y="2238"/>
                </a:cubicBezTo>
                <a:lnTo>
                  <a:pt x="1702" y="2238"/>
                </a:lnTo>
                <a:lnTo>
                  <a:pt x="1568" y="2205"/>
                </a:lnTo>
                <a:lnTo>
                  <a:pt x="1502" y="2205"/>
                </a:lnTo>
                <a:cubicBezTo>
                  <a:pt x="1468" y="2172"/>
                  <a:pt x="1402" y="2138"/>
                  <a:pt x="1368" y="2105"/>
                </a:cubicBezTo>
                <a:lnTo>
                  <a:pt x="1301" y="2072"/>
                </a:lnTo>
                <a:lnTo>
                  <a:pt x="1301" y="2072"/>
                </a:lnTo>
                <a:cubicBezTo>
                  <a:pt x="1301" y="2072"/>
                  <a:pt x="1301" y="2072"/>
                  <a:pt x="1301" y="2072"/>
                </a:cubicBezTo>
                <a:cubicBezTo>
                  <a:pt x="1268" y="2038"/>
                  <a:pt x="1235" y="2005"/>
                  <a:pt x="1201" y="1972"/>
                </a:cubicBezTo>
                <a:lnTo>
                  <a:pt x="1201" y="1938"/>
                </a:lnTo>
                <a:lnTo>
                  <a:pt x="1135" y="1805"/>
                </a:lnTo>
                <a:cubicBezTo>
                  <a:pt x="1101" y="1771"/>
                  <a:pt x="1101" y="1738"/>
                  <a:pt x="1068" y="1705"/>
                </a:cubicBezTo>
                <a:lnTo>
                  <a:pt x="1068" y="1638"/>
                </a:lnTo>
                <a:cubicBezTo>
                  <a:pt x="1068" y="1571"/>
                  <a:pt x="1068" y="1505"/>
                  <a:pt x="1068" y="1438"/>
                </a:cubicBezTo>
                <a:cubicBezTo>
                  <a:pt x="1101" y="1404"/>
                  <a:pt x="1101" y="1371"/>
                  <a:pt x="1068" y="1371"/>
                </a:cubicBezTo>
                <a:cubicBezTo>
                  <a:pt x="1068" y="1304"/>
                  <a:pt x="1101" y="1238"/>
                  <a:pt x="1135" y="1171"/>
                </a:cubicBezTo>
                <a:cubicBezTo>
                  <a:pt x="1135" y="1171"/>
                  <a:pt x="1135" y="1138"/>
                  <a:pt x="1168" y="1138"/>
                </a:cubicBezTo>
                <a:cubicBezTo>
                  <a:pt x="1168" y="1118"/>
                  <a:pt x="1168" y="1104"/>
                  <a:pt x="1168" y="1104"/>
                </a:cubicBezTo>
                <a:cubicBezTo>
                  <a:pt x="1201" y="1038"/>
                  <a:pt x="1235" y="1004"/>
                  <a:pt x="1268" y="971"/>
                </a:cubicBezTo>
                <a:close/>
                <a:moveTo>
                  <a:pt x="2084" y="2229"/>
                </a:moveTo>
                <a:cubicBezTo>
                  <a:pt x="2086" y="2229"/>
                  <a:pt x="2083" y="2231"/>
                  <a:pt x="2069" y="2238"/>
                </a:cubicBezTo>
                <a:lnTo>
                  <a:pt x="2052" y="2238"/>
                </a:lnTo>
                <a:cubicBezTo>
                  <a:pt x="2066" y="2234"/>
                  <a:pt x="2081" y="2229"/>
                  <a:pt x="2084" y="2229"/>
                </a:cubicBezTo>
                <a:close/>
                <a:moveTo>
                  <a:pt x="1340" y="1"/>
                </a:moveTo>
                <a:cubicBezTo>
                  <a:pt x="1305" y="1"/>
                  <a:pt x="1270" y="2"/>
                  <a:pt x="1235" y="3"/>
                </a:cubicBezTo>
                <a:cubicBezTo>
                  <a:pt x="1153" y="3"/>
                  <a:pt x="1077" y="26"/>
                  <a:pt x="1011" y="63"/>
                </a:cubicBezTo>
                <a:lnTo>
                  <a:pt x="1011" y="63"/>
                </a:lnTo>
                <a:cubicBezTo>
                  <a:pt x="1007" y="63"/>
                  <a:pt x="1003" y="63"/>
                  <a:pt x="999" y="63"/>
                </a:cubicBezTo>
                <a:cubicBezTo>
                  <a:pt x="890" y="63"/>
                  <a:pt x="774" y="104"/>
                  <a:pt x="668" y="204"/>
                </a:cubicBezTo>
                <a:lnTo>
                  <a:pt x="601" y="237"/>
                </a:lnTo>
                <a:cubicBezTo>
                  <a:pt x="167" y="704"/>
                  <a:pt x="1" y="1371"/>
                  <a:pt x="167" y="2005"/>
                </a:cubicBezTo>
                <a:cubicBezTo>
                  <a:pt x="376" y="2736"/>
                  <a:pt x="1056" y="3222"/>
                  <a:pt x="1790" y="3222"/>
                </a:cubicBezTo>
                <a:cubicBezTo>
                  <a:pt x="1993" y="3222"/>
                  <a:pt x="2200" y="3185"/>
                  <a:pt x="2402" y="3106"/>
                </a:cubicBezTo>
                <a:cubicBezTo>
                  <a:pt x="2669" y="2972"/>
                  <a:pt x="2936" y="2772"/>
                  <a:pt x="3103" y="2505"/>
                </a:cubicBezTo>
                <a:cubicBezTo>
                  <a:pt x="3403" y="1972"/>
                  <a:pt x="3403" y="1338"/>
                  <a:pt x="3103" y="837"/>
                </a:cubicBezTo>
                <a:cubicBezTo>
                  <a:pt x="2659" y="299"/>
                  <a:pt x="2005" y="1"/>
                  <a:pt x="134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792" name="Google Shape;1792;p41"/>
          <p:cNvSpPr/>
          <p:nvPr/>
        </p:nvSpPr>
        <p:spPr>
          <a:xfrm>
            <a:off x="233038" y="2263725"/>
            <a:ext cx="321925" cy="310900"/>
          </a:xfrm>
          <a:custGeom>
            <a:avLst/>
            <a:gdLst/>
            <a:ahLst/>
            <a:cxnLst/>
            <a:rect l="l" t="t" r="r" b="b"/>
            <a:pathLst>
              <a:path w="12877" h="12436" extrusionOk="0">
                <a:moveTo>
                  <a:pt x="5600" y="919"/>
                </a:moveTo>
                <a:cubicBezTo>
                  <a:pt x="6011" y="919"/>
                  <a:pt x="6242" y="1617"/>
                  <a:pt x="6272" y="1936"/>
                </a:cubicBezTo>
                <a:cubicBezTo>
                  <a:pt x="6338" y="2503"/>
                  <a:pt x="6338" y="3104"/>
                  <a:pt x="6272" y="3671"/>
                </a:cubicBezTo>
                <a:cubicBezTo>
                  <a:pt x="6205" y="4449"/>
                  <a:pt x="6019" y="5228"/>
                  <a:pt x="5725" y="5967"/>
                </a:cubicBezTo>
                <a:lnTo>
                  <a:pt x="5725" y="5967"/>
                </a:lnTo>
                <a:cubicBezTo>
                  <a:pt x="5713" y="5987"/>
                  <a:pt x="5702" y="6006"/>
                  <a:pt x="5690" y="6025"/>
                </a:cubicBezTo>
                <a:lnTo>
                  <a:pt x="5690" y="6025"/>
                </a:lnTo>
                <a:cubicBezTo>
                  <a:pt x="5502" y="5836"/>
                  <a:pt x="5353" y="5627"/>
                  <a:pt x="5236" y="5403"/>
                </a:cubicBezTo>
                <a:lnTo>
                  <a:pt x="5236" y="5403"/>
                </a:lnTo>
                <a:cubicBezTo>
                  <a:pt x="5163" y="4899"/>
                  <a:pt x="5042" y="4402"/>
                  <a:pt x="4856" y="3932"/>
                </a:cubicBezTo>
                <a:lnTo>
                  <a:pt x="4856" y="3932"/>
                </a:lnTo>
                <a:cubicBezTo>
                  <a:pt x="4843" y="3756"/>
                  <a:pt x="4837" y="3579"/>
                  <a:pt x="4837" y="3404"/>
                </a:cubicBezTo>
                <a:cubicBezTo>
                  <a:pt x="4837" y="2803"/>
                  <a:pt x="4704" y="1302"/>
                  <a:pt x="5404" y="969"/>
                </a:cubicBezTo>
                <a:cubicBezTo>
                  <a:pt x="5473" y="934"/>
                  <a:pt x="5539" y="919"/>
                  <a:pt x="5600" y="919"/>
                </a:cubicBezTo>
                <a:close/>
                <a:moveTo>
                  <a:pt x="2127" y="2545"/>
                </a:moveTo>
                <a:cubicBezTo>
                  <a:pt x="2894" y="2545"/>
                  <a:pt x="3611" y="3480"/>
                  <a:pt x="3917" y="4097"/>
                </a:cubicBezTo>
                <a:lnTo>
                  <a:pt x="3917" y="4097"/>
                </a:lnTo>
                <a:cubicBezTo>
                  <a:pt x="3967" y="4686"/>
                  <a:pt x="4094" y="5263"/>
                  <a:pt x="4350" y="5780"/>
                </a:cubicBezTo>
                <a:lnTo>
                  <a:pt x="4350" y="5780"/>
                </a:lnTo>
                <a:cubicBezTo>
                  <a:pt x="4367" y="5914"/>
                  <a:pt x="4381" y="6048"/>
                  <a:pt x="4390" y="6182"/>
                </a:cubicBezTo>
                <a:lnTo>
                  <a:pt x="4390" y="6182"/>
                </a:lnTo>
                <a:cubicBezTo>
                  <a:pt x="4175" y="6257"/>
                  <a:pt x="3964" y="6291"/>
                  <a:pt x="3758" y="6291"/>
                </a:cubicBezTo>
                <a:cubicBezTo>
                  <a:pt x="2917" y="6291"/>
                  <a:pt x="2175" y="5715"/>
                  <a:pt x="1735" y="4938"/>
                </a:cubicBezTo>
                <a:cubicBezTo>
                  <a:pt x="1401" y="4404"/>
                  <a:pt x="901" y="2937"/>
                  <a:pt x="1802" y="2603"/>
                </a:cubicBezTo>
                <a:cubicBezTo>
                  <a:pt x="1910" y="2563"/>
                  <a:pt x="2019" y="2545"/>
                  <a:pt x="2127" y="2545"/>
                </a:cubicBezTo>
                <a:close/>
                <a:moveTo>
                  <a:pt x="10594" y="3135"/>
                </a:moveTo>
                <a:cubicBezTo>
                  <a:pt x="10768" y="3135"/>
                  <a:pt x="10931" y="3176"/>
                  <a:pt x="11075" y="3270"/>
                </a:cubicBezTo>
                <a:cubicBezTo>
                  <a:pt x="11542" y="3571"/>
                  <a:pt x="11442" y="4338"/>
                  <a:pt x="11275" y="4805"/>
                </a:cubicBezTo>
                <a:cubicBezTo>
                  <a:pt x="11042" y="5338"/>
                  <a:pt x="10641" y="5772"/>
                  <a:pt x="10141" y="6072"/>
                </a:cubicBezTo>
                <a:cubicBezTo>
                  <a:pt x="9361" y="6563"/>
                  <a:pt x="8432" y="6681"/>
                  <a:pt x="7513" y="6695"/>
                </a:cubicBezTo>
                <a:lnTo>
                  <a:pt x="7513" y="6695"/>
                </a:lnTo>
                <a:cubicBezTo>
                  <a:pt x="7183" y="6649"/>
                  <a:pt x="6844" y="6634"/>
                  <a:pt x="6505" y="6634"/>
                </a:cubicBezTo>
                <a:cubicBezTo>
                  <a:pt x="6485" y="6634"/>
                  <a:pt x="6465" y="6634"/>
                  <a:pt x="6444" y="6634"/>
                </a:cubicBezTo>
                <a:lnTo>
                  <a:pt x="6444" y="6634"/>
                </a:lnTo>
                <a:cubicBezTo>
                  <a:pt x="6448" y="6627"/>
                  <a:pt x="6451" y="6620"/>
                  <a:pt x="6454" y="6612"/>
                </a:cubicBezTo>
                <a:lnTo>
                  <a:pt x="6454" y="6612"/>
                </a:lnTo>
                <a:cubicBezTo>
                  <a:pt x="6891" y="5864"/>
                  <a:pt x="7447" y="5182"/>
                  <a:pt x="8073" y="4605"/>
                </a:cubicBezTo>
                <a:cubicBezTo>
                  <a:pt x="8573" y="4160"/>
                  <a:pt x="9723" y="3135"/>
                  <a:pt x="10594" y="3135"/>
                </a:cubicBezTo>
                <a:close/>
                <a:moveTo>
                  <a:pt x="6540" y="7614"/>
                </a:moveTo>
                <a:cubicBezTo>
                  <a:pt x="6696" y="7616"/>
                  <a:pt x="6853" y="7618"/>
                  <a:pt x="7009" y="7618"/>
                </a:cubicBezTo>
                <a:cubicBezTo>
                  <a:pt x="7109" y="7618"/>
                  <a:pt x="7208" y="7617"/>
                  <a:pt x="7307" y="7616"/>
                </a:cubicBezTo>
                <a:lnTo>
                  <a:pt x="7307" y="7616"/>
                </a:lnTo>
                <a:cubicBezTo>
                  <a:pt x="7800" y="7665"/>
                  <a:pt x="8279" y="7802"/>
                  <a:pt x="8673" y="8140"/>
                </a:cubicBezTo>
                <a:cubicBezTo>
                  <a:pt x="9240" y="8641"/>
                  <a:pt x="9440" y="9475"/>
                  <a:pt x="9174" y="10209"/>
                </a:cubicBezTo>
                <a:cubicBezTo>
                  <a:pt x="9048" y="10586"/>
                  <a:pt x="8684" y="10845"/>
                  <a:pt x="8279" y="10845"/>
                </a:cubicBezTo>
                <a:cubicBezTo>
                  <a:pt x="8255" y="10845"/>
                  <a:pt x="8231" y="10844"/>
                  <a:pt x="8206" y="10842"/>
                </a:cubicBezTo>
                <a:cubicBezTo>
                  <a:pt x="7739" y="10776"/>
                  <a:pt x="7539" y="10109"/>
                  <a:pt x="7372" y="9742"/>
                </a:cubicBezTo>
                <a:cubicBezTo>
                  <a:pt x="7052" y="9048"/>
                  <a:pt x="6775" y="8333"/>
                  <a:pt x="6540" y="7614"/>
                </a:cubicBezTo>
                <a:close/>
                <a:moveTo>
                  <a:pt x="4520" y="7290"/>
                </a:moveTo>
                <a:cubicBezTo>
                  <a:pt x="4587" y="7326"/>
                  <a:pt x="4659" y="7354"/>
                  <a:pt x="4737" y="7373"/>
                </a:cubicBezTo>
                <a:cubicBezTo>
                  <a:pt x="4772" y="7381"/>
                  <a:pt x="4807" y="7385"/>
                  <a:pt x="4841" y="7385"/>
                </a:cubicBezTo>
                <a:cubicBezTo>
                  <a:pt x="4946" y="7385"/>
                  <a:pt x="5045" y="7351"/>
                  <a:pt x="5128" y="7294"/>
                </a:cubicBezTo>
                <a:lnTo>
                  <a:pt x="5128" y="7294"/>
                </a:lnTo>
                <a:cubicBezTo>
                  <a:pt x="5147" y="7485"/>
                  <a:pt x="5281" y="7643"/>
                  <a:pt x="5447" y="7709"/>
                </a:cubicBezTo>
                <a:lnTo>
                  <a:pt x="5447" y="7709"/>
                </a:lnTo>
                <a:cubicBezTo>
                  <a:pt x="5420" y="8415"/>
                  <a:pt x="5227" y="9122"/>
                  <a:pt x="4904" y="9742"/>
                </a:cubicBezTo>
                <a:cubicBezTo>
                  <a:pt x="4737" y="10109"/>
                  <a:pt x="4504" y="10409"/>
                  <a:pt x="4237" y="10709"/>
                </a:cubicBezTo>
                <a:cubicBezTo>
                  <a:pt x="4062" y="10913"/>
                  <a:pt x="3659" y="11446"/>
                  <a:pt x="3338" y="11446"/>
                </a:cubicBezTo>
                <a:cubicBezTo>
                  <a:pt x="3290" y="11446"/>
                  <a:pt x="3245" y="11435"/>
                  <a:pt x="3203" y="11409"/>
                </a:cubicBezTo>
                <a:cubicBezTo>
                  <a:pt x="2869" y="11243"/>
                  <a:pt x="2836" y="10509"/>
                  <a:pt x="2836" y="10209"/>
                </a:cubicBezTo>
                <a:cubicBezTo>
                  <a:pt x="2836" y="9808"/>
                  <a:pt x="2936" y="9408"/>
                  <a:pt x="3103" y="9074"/>
                </a:cubicBezTo>
                <a:cubicBezTo>
                  <a:pt x="3479" y="8403"/>
                  <a:pt x="3963" y="7797"/>
                  <a:pt x="4520" y="7290"/>
                </a:cubicBezTo>
                <a:close/>
                <a:moveTo>
                  <a:pt x="5546" y="1"/>
                </a:moveTo>
                <a:cubicBezTo>
                  <a:pt x="5443" y="1"/>
                  <a:pt x="5340" y="12"/>
                  <a:pt x="5237" y="35"/>
                </a:cubicBezTo>
                <a:cubicBezTo>
                  <a:pt x="4173" y="294"/>
                  <a:pt x="3977" y="1521"/>
                  <a:pt x="3922" y="2496"/>
                </a:cubicBezTo>
                <a:lnTo>
                  <a:pt x="3922" y="2496"/>
                </a:lnTo>
                <a:cubicBezTo>
                  <a:pt x="3405" y="2006"/>
                  <a:pt x="2709" y="1609"/>
                  <a:pt x="2036" y="1609"/>
                </a:cubicBezTo>
                <a:cubicBezTo>
                  <a:pt x="1674" y="1609"/>
                  <a:pt x="1318" y="1724"/>
                  <a:pt x="1001" y="2003"/>
                </a:cubicBezTo>
                <a:cubicBezTo>
                  <a:pt x="0" y="2837"/>
                  <a:pt x="334" y="4438"/>
                  <a:pt x="901" y="5439"/>
                </a:cubicBezTo>
                <a:cubicBezTo>
                  <a:pt x="1421" y="6321"/>
                  <a:pt x="2310" y="7035"/>
                  <a:pt x="3297" y="7205"/>
                </a:cubicBezTo>
                <a:lnTo>
                  <a:pt x="3297" y="7205"/>
                </a:lnTo>
                <a:cubicBezTo>
                  <a:pt x="2731" y="7808"/>
                  <a:pt x="2251" y="8488"/>
                  <a:pt x="2035" y="9308"/>
                </a:cubicBezTo>
                <a:cubicBezTo>
                  <a:pt x="1768" y="10242"/>
                  <a:pt x="1835" y="11776"/>
                  <a:pt x="2836" y="12310"/>
                </a:cubicBezTo>
                <a:cubicBezTo>
                  <a:pt x="2984" y="12397"/>
                  <a:pt x="3137" y="12435"/>
                  <a:pt x="3291" y="12435"/>
                </a:cubicBezTo>
                <a:cubicBezTo>
                  <a:pt x="4144" y="12435"/>
                  <a:pt x="5042" y="11264"/>
                  <a:pt x="5438" y="10642"/>
                </a:cubicBezTo>
                <a:cubicBezTo>
                  <a:pt x="5725" y="10197"/>
                  <a:pt x="5944" y="9721"/>
                  <a:pt x="6095" y="9227"/>
                </a:cubicBezTo>
                <a:lnTo>
                  <a:pt x="6095" y="9227"/>
                </a:lnTo>
                <a:cubicBezTo>
                  <a:pt x="6120" y="9287"/>
                  <a:pt x="6146" y="9348"/>
                  <a:pt x="6171" y="9408"/>
                </a:cubicBezTo>
                <a:cubicBezTo>
                  <a:pt x="6372" y="10008"/>
                  <a:pt x="6672" y="10609"/>
                  <a:pt x="7039" y="11176"/>
                </a:cubicBezTo>
                <a:cubicBezTo>
                  <a:pt x="7372" y="11592"/>
                  <a:pt x="7815" y="11778"/>
                  <a:pt x="8262" y="11778"/>
                </a:cubicBezTo>
                <a:cubicBezTo>
                  <a:pt x="8889" y="11778"/>
                  <a:pt x="9524" y="11413"/>
                  <a:pt x="9874" y="10809"/>
                </a:cubicBezTo>
                <a:cubicBezTo>
                  <a:pt x="10408" y="9842"/>
                  <a:pt x="10274" y="8641"/>
                  <a:pt x="9574" y="7774"/>
                </a:cubicBezTo>
                <a:cubicBezTo>
                  <a:pt x="9468" y="7638"/>
                  <a:pt x="9354" y="7518"/>
                  <a:pt x="9233" y="7412"/>
                </a:cubicBezTo>
                <a:lnTo>
                  <a:pt x="9233" y="7412"/>
                </a:lnTo>
                <a:cubicBezTo>
                  <a:pt x="9892" y="7257"/>
                  <a:pt x="10518" y="6990"/>
                  <a:pt x="11075" y="6539"/>
                </a:cubicBezTo>
                <a:cubicBezTo>
                  <a:pt x="12076" y="5705"/>
                  <a:pt x="12876" y="3971"/>
                  <a:pt x="11909" y="2803"/>
                </a:cubicBezTo>
                <a:cubicBezTo>
                  <a:pt x="11558" y="2373"/>
                  <a:pt x="11118" y="2208"/>
                  <a:pt x="10652" y="2208"/>
                </a:cubicBezTo>
                <a:cubicBezTo>
                  <a:pt x="9747" y="2208"/>
                  <a:pt x="8745" y="2830"/>
                  <a:pt x="8106" y="3337"/>
                </a:cubicBezTo>
                <a:cubicBezTo>
                  <a:pt x="7769" y="3594"/>
                  <a:pt x="7448" y="3873"/>
                  <a:pt x="7147" y="4171"/>
                </a:cubicBezTo>
                <a:lnTo>
                  <a:pt x="7147" y="4171"/>
                </a:lnTo>
                <a:cubicBezTo>
                  <a:pt x="7208" y="3742"/>
                  <a:pt x="7239" y="3307"/>
                  <a:pt x="7239" y="2870"/>
                </a:cubicBezTo>
                <a:cubicBezTo>
                  <a:pt x="7239" y="2136"/>
                  <a:pt x="7239" y="1336"/>
                  <a:pt x="6839" y="735"/>
                </a:cubicBezTo>
                <a:cubicBezTo>
                  <a:pt x="6534" y="265"/>
                  <a:pt x="6046" y="1"/>
                  <a:pt x="554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1793" name="Google Shape;1793;p41"/>
          <p:cNvGrpSpPr/>
          <p:nvPr/>
        </p:nvGrpSpPr>
        <p:grpSpPr>
          <a:xfrm>
            <a:off x="8118813" y="911138"/>
            <a:ext cx="311900" cy="314700"/>
            <a:chOff x="8571050" y="1873050"/>
            <a:chExt cx="311900" cy="314700"/>
          </a:xfrm>
        </p:grpSpPr>
        <p:sp>
          <p:nvSpPr>
            <p:cNvPr id="1794" name="Google Shape;1794;p41"/>
            <p:cNvSpPr/>
            <p:nvPr/>
          </p:nvSpPr>
          <p:spPr>
            <a:xfrm>
              <a:off x="8571050" y="1873050"/>
              <a:ext cx="311900" cy="314700"/>
            </a:xfrm>
            <a:custGeom>
              <a:avLst/>
              <a:gdLst/>
              <a:ahLst/>
              <a:cxnLst/>
              <a:rect l="l" t="t" r="r" b="b"/>
              <a:pathLst>
                <a:path w="12476" h="12588" extrusionOk="0">
                  <a:moveTo>
                    <a:pt x="6515" y="929"/>
                  </a:moveTo>
                  <a:cubicBezTo>
                    <a:pt x="7071" y="929"/>
                    <a:pt x="7622" y="1043"/>
                    <a:pt x="8139" y="1298"/>
                  </a:cubicBezTo>
                  <a:cubicBezTo>
                    <a:pt x="8210" y="1327"/>
                    <a:pt x="8279" y="1340"/>
                    <a:pt x="8345" y="1340"/>
                  </a:cubicBezTo>
                  <a:cubicBezTo>
                    <a:pt x="8479" y="1340"/>
                    <a:pt x="8599" y="1286"/>
                    <a:pt x="8691" y="1204"/>
                  </a:cubicBezTo>
                  <a:lnTo>
                    <a:pt x="8691" y="1204"/>
                  </a:lnTo>
                  <a:cubicBezTo>
                    <a:pt x="8751" y="1239"/>
                    <a:pt x="8804" y="1285"/>
                    <a:pt x="8873" y="1331"/>
                  </a:cubicBezTo>
                  <a:cubicBezTo>
                    <a:pt x="9107" y="1498"/>
                    <a:pt x="9307" y="1665"/>
                    <a:pt x="9507" y="1865"/>
                  </a:cubicBezTo>
                  <a:cubicBezTo>
                    <a:pt x="9907" y="2265"/>
                    <a:pt x="10241" y="2699"/>
                    <a:pt x="10508" y="3166"/>
                  </a:cubicBezTo>
                  <a:cubicBezTo>
                    <a:pt x="11108" y="4267"/>
                    <a:pt x="11408" y="5468"/>
                    <a:pt x="11442" y="6735"/>
                  </a:cubicBezTo>
                  <a:cubicBezTo>
                    <a:pt x="11475" y="7936"/>
                    <a:pt x="11442" y="9404"/>
                    <a:pt x="10508" y="10304"/>
                  </a:cubicBezTo>
                  <a:cubicBezTo>
                    <a:pt x="9674" y="11038"/>
                    <a:pt x="8640" y="11505"/>
                    <a:pt x="7539" y="11605"/>
                  </a:cubicBezTo>
                  <a:cubicBezTo>
                    <a:pt x="7275" y="11644"/>
                    <a:pt x="7012" y="11662"/>
                    <a:pt x="6751" y="11662"/>
                  </a:cubicBezTo>
                  <a:cubicBezTo>
                    <a:pt x="4966" y="11662"/>
                    <a:pt x="3287" y="10784"/>
                    <a:pt x="2268" y="9270"/>
                  </a:cubicBezTo>
                  <a:cubicBezTo>
                    <a:pt x="1101" y="7569"/>
                    <a:pt x="1034" y="5368"/>
                    <a:pt x="2035" y="3566"/>
                  </a:cubicBezTo>
                  <a:cubicBezTo>
                    <a:pt x="2924" y="2093"/>
                    <a:pt x="4742" y="929"/>
                    <a:pt x="6515" y="929"/>
                  </a:cubicBezTo>
                  <a:close/>
                  <a:moveTo>
                    <a:pt x="6555" y="0"/>
                  </a:moveTo>
                  <a:cubicBezTo>
                    <a:pt x="4670" y="0"/>
                    <a:pt x="2774" y="1021"/>
                    <a:pt x="1635" y="2499"/>
                  </a:cubicBezTo>
                  <a:cubicBezTo>
                    <a:pt x="100" y="4567"/>
                    <a:pt x="0" y="7336"/>
                    <a:pt x="1334" y="9537"/>
                  </a:cubicBezTo>
                  <a:cubicBezTo>
                    <a:pt x="2520" y="11456"/>
                    <a:pt x="4636" y="12587"/>
                    <a:pt x="6855" y="12587"/>
                  </a:cubicBezTo>
                  <a:cubicBezTo>
                    <a:pt x="7259" y="12587"/>
                    <a:pt x="7667" y="12550"/>
                    <a:pt x="8073" y="12473"/>
                  </a:cubicBezTo>
                  <a:cubicBezTo>
                    <a:pt x="9407" y="12239"/>
                    <a:pt x="10641" y="11539"/>
                    <a:pt x="11542" y="10505"/>
                  </a:cubicBezTo>
                  <a:cubicBezTo>
                    <a:pt x="12476" y="9337"/>
                    <a:pt x="12442" y="7469"/>
                    <a:pt x="12309" y="6035"/>
                  </a:cubicBezTo>
                  <a:cubicBezTo>
                    <a:pt x="12209" y="4434"/>
                    <a:pt x="11608" y="2866"/>
                    <a:pt x="10574" y="1632"/>
                  </a:cubicBezTo>
                  <a:cubicBezTo>
                    <a:pt x="10074" y="1031"/>
                    <a:pt x="9507" y="531"/>
                    <a:pt x="8806" y="197"/>
                  </a:cubicBezTo>
                  <a:cubicBezTo>
                    <a:pt x="8667" y="128"/>
                    <a:pt x="8499" y="91"/>
                    <a:pt x="8331" y="91"/>
                  </a:cubicBezTo>
                  <a:cubicBezTo>
                    <a:pt x="8179" y="91"/>
                    <a:pt x="8029" y="121"/>
                    <a:pt x="7902" y="185"/>
                  </a:cubicBezTo>
                  <a:lnTo>
                    <a:pt x="7902" y="185"/>
                  </a:lnTo>
                  <a:cubicBezTo>
                    <a:pt x="7461" y="59"/>
                    <a:pt x="7008" y="0"/>
                    <a:pt x="65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95" name="Google Shape;1795;p41"/>
            <p:cNvSpPr/>
            <p:nvPr/>
          </p:nvSpPr>
          <p:spPr>
            <a:xfrm>
              <a:off x="8662775" y="1977975"/>
              <a:ext cx="28375" cy="42475"/>
            </a:xfrm>
            <a:custGeom>
              <a:avLst/>
              <a:gdLst/>
              <a:ahLst/>
              <a:cxnLst/>
              <a:rect l="l" t="t" r="r" b="b"/>
              <a:pathLst>
                <a:path w="1135" h="1699" extrusionOk="0">
                  <a:moveTo>
                    <a:pt x="617" y="0"/>
                  </a:moveTo>
                  <a:cubicBezTo>
                    <a:pt x="537" y="0"/>
                    <a:pt x="463" y="29"/>
                    <a:pt x="401" y="70"/>
                  </a:cubicBezTo>
                  <a:cubicBezTo>
                    <a:pt x="267" y="136"/>
                    <a:pt x="201" y="237"/>
                    <a:pt x="167" y="337"/>
                  </a:cubicBezTo>
                  <a:lnTo>
                    <a:pt x="145" y="437"/>
                  </a:lnTo>
                  <a:lnTo>
                    <a:pt x="145" y="437"/>
                  </a:lnTo>
                  <a:cubicBezTo>
                    <a:pt x="127" y="470"/>
                    <a:pt x="112" y="503"/>
                    <a:pt x="101" y="537"/>
                  </a:cubicBezTo>
                  <a:lnTo>
                    <a:pt x="0" y="1104"/>
                  </a:lnTo>
                  <a:cubicBezTo>
                    <a:pt x="0" y="1171"/>
                    <a:pt x="0" y="1237"/>
                    <a:pt x="0" y="1271"/>
                  </a:cubicBezTo>
                  <a:cubicBezTo>
                    <a:pt x="0" y="1337"/>
                    <a:pt x="34" y="1404"/>
                    <a:pt x="67" y="1471"/>
                  </a:cubicBezTo>
                  <a:cubicBezTo>
                    <a:pt x="159" y="1608"/>
                    <a:pt x="313" y="1698"/>
                    <a:pt x="476" y="1698"/>
                  </a:cubicBezTo>
                  <a:cubicBezTo>
                    <a:pt x="551" y="1698"/>
                    <a:pt x="628" y="1679"/>
                    <a:pt x="701" y="1638"/>
                  </a:cubicBezTo>
                  <a:cubicBezTo>
                    <a:pt x="801" y="1571"/>
                    <a:pt x="901" y="1471"/>
                    <a:pt x="934" y="1337"/>
                  </a:cubicBezTo>
                  <a:cubicBezTo>
                    <a:pt x="968" y="1104"/>
                    <a:pt x="1035" y="837"/>
                    <a:pt x="1101" y="603"/>
                  </a:cubicBezTo>
                  <a:cubicBezTo>
                    <a:pt x="1135" y="470"/>
                    <a:pt x="1101" y="337"/>
                    <a:pt x="1035" y="237"/>
                  </a:cubicBezTo>
                  <a:cubicBezTo>
                    <a:pt x="968" y="136"/>
                    <a:pt x="868" y="36"/>
                    <a:pt x="768" y="36"/>
                  </a:cubicBezTo>
                  <a:cubicBezTo>
                    <a:pt x="717" y="11"/>
                    <a:pt x="666" y="0"/>
                    <a:pt x="6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96" name="Google Shape;1796;p41"/>
            <p:cNvSpPr/>
            <p:nvPr/>
          </p:nvSpPr>
          <p:spPr>
            <a:xfrm>
              <a:off x="8738650" y="1982725"/>
              <a:ext cx="30900" cy="44550"/>
            </a:xfrm>
            <a:custGeom>
              <a:avLst/>
              <a:gdLst/>
              <a:ahLst/>
              <a:cxnLst/>
              <a:rect l="l" t="t" r="r" b="b"/>
              <a:pathLst>
                <a:path w="1236" h="1782" extrusionOk="0">
                  <a:moveTo>
                    <a:pt x="781" y="0"/>
                  </a:moveTo>
                  <a:cubicBezTo>
                    <a:pt x="697" y="0"/>
                    <a:pt x="599" y="31"/>
                    <a:pt x="501" y="80"/>
                  </a:cubicBezTo>
                  <a:cubicBezTo>
                    <a:pt x="469" y="102"/>
                    <a:pt x="440" y="127"/>
                    <a:pt x="414" y="154"/>
                  </a:cubicBezTo>
                  <a:lnTo>
                    <a:pt x="414" y="154"/>
                  </a:lnTo>
                  <a:cubicBezTo>
                    <a:pt x="321" y="194"/>
                    <a:pt x="232" y="289"/>
                    <a:pt x="201" y="413"/>
                  </a:cubicBezTo>
                  <a:cubicBezTo>
                    <a:pt x="168" y="680"/>
                    <a:pt x="101" y="947"/>
                    <a:pt x="34" y="1181"/>
                  </a:cubicBezTo>
                  <a:cubicBezTo>
                    <a:pt x="1" y="1314"/>
                    <a:pt x="34" y="1448"/>
                    <a:pt x="68" y="1548"/>
                  </a:cubicBezTo>
                  <a:cubicBezTo>
                    <a:pt x="134" y="1648"/>
                    <a:pt x="234" y="1748"/>
                    <a:pt x="368" y="1781"/>
                  </a:cubicBezTo>
                  <a:cubicBezTo>
                    <a:pt x="468" y="1781"/>
                    <a:pt x="601" y="1781"/>
                    <a:pt x="735" y="1714"/>
                  </a:cubicBezTo>
                  <a:cubicBezTo>
                    <a:pt x="835" y="1648"/>
                    <a:pt x="902" y="1548"/>
                    <a:pt x="935" y="1448"/>
                  </a:cubicBezTo>
                  <a:cubicBezTo>
                    <a:pt x="1035" y="1147"/>
                    <a:pt x="1135" y="880"/>
                    <a:pt x="1202" y="614"/>
                  </a:cubicBezTo>
                  <a:cubicBezTo>
                    <a:pt x="1235" y="480"/>
                    <a:pt x="1235" y="347"/>
                    <a:pt x="1168" y="247"/>
                  </a:cubicBezTo>
                  <a:cubicBezTo>
                    <a:pt x="1102" y="147"/>
                    <a:pt x="1002" y="47"/>
                    <a:pt x="868" y="13"/>
                  </a:cubicBezTo>
                  <a:cubicBezTo>
                    <a:pt x="841" y="4"/>
                    <a:pt x="812" y="0"/>
                    <a:pt x="7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97" name="Google Shape;1797;p41"/>
            <p:cNvSpPr/>
            <p:nvPr/>
          </p:nvSpPr>
          <p:spPr>
            <a:xfrm>
              <a:off x="8636225" y="2044500"/>
              <a:ext cx="150825" cy="63025"/>
            </a:xfrm>
            <a:custGeom>
              <a:avLst/>
              <a:gdLst/>
              <a:ahLst/>
              <a:cxnLst/>
              <a:rect l="l" t="t" r="r" b="b"/>
              <a:pathLst>
                <a:path w="6033" h="2521" extrusionOk="0">
                  <a:moveTo>
                    <a:pt x="617" y="1"/>
                  </a:moveTo>
                  <a:cubicBezTo>
                    <a:pt x="314" y="1"/>
                    <a:pt x="1" y="262"/>
                    <a:pt x="162" y="644"/>
                  </a:cubicBezTo>
                  <a:cubicBezTo>
                    <a:pt x="362" y="1912"/>
                    <a:pt x="1696" y="2446"/>
                    <a:pt x="2830" y="2512"/>
                  </a:cubicBezTo>
                  <a:cubicBezTo>
                    <a:pt x="2931" y="2518"/>
                    <a:pt x="3031" y="2520"/>
                    <a:pt x="3131" y="2520"/>
                  </a:cubicBezTo>
                  <a:cubicBezTo>
                    <a:pt x="3663" y="2520"/>
                    <a:pt x="4188" y="2442"/>
                    <a:pt x="4665" y="2246"/>
                  </a:cubicBezTo>
                  <a:cubicBezTo>
                    <a:pt x="5232" y="2012"/>
                    <a:pt x="5666" y="1578"/>
                    <a:pt x="5933" y="1045"/>
                  </a:cubicBezTo>
                  <a:cubicBezTo>
                    <a:pt x="6033" y="811"/>
                    <a:pt x="5966" y="544"/>
                    <a:pt x="5766" y="411"/>
                  </a:cubicBezTo>
                  <a:cubicBezTo>
                    <a:pt x="5683" y="364"/>
                    <a:pt x="5592" y="341"/>
                    <a:pt x="5504" y="341"/>
                  </a:cubicBezTo>
                  <a:cubicBezTo>
                    <a:pt x="5345" y="341"/>
                    <a:pt x="5197" y="415"/>
                    <a:pt x="5132" y="544"/>
                  </a:cubicBezTo>
                  <a:cubicBezTo>
                    <a:pt x="4965" y="945"/>
                    <a:pt x="4665" y="1245"/>
                    <a:pt x="4298" y="1378"/>
                  </a:cubicBezTo>
                  <a:cubicBezTo>
                    <a:pt x="3937" y="1517"/>
                    <a:pt x="3552" y="1587"/>
                    <a:pt x="3164" y="1587"/>
                  </a:cubicBezTo>
                  <a:cubicBezTo>
                    <a:pt x="3086" y="1587"/>
                    <a:pt x="3008" y="1584"/>
                    <a:pt x="2930" y="1578"/>
                  </a:cubicBezTo>
                  <a:cubicBezTo>
                    <a:pt x="2163" y="1545"/>
                    <a:pt x="1196" y="1278"/>
                    <a:pt x="1062" y="378"/>
                  </a:cubicBezTo>
                  <a:cubicBezTo>
                    <a:pt x="1010" y="113"/>
                    <a:pt x="815" y="1"/>
                    <a:pt x="6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798" name="Google Shape;1798;p41"/>
          <p:cNvGrpSpPr/>
          <p:nvPr/>
        </p:nvGrpSpPr>
        <p:grpSpPr>
          <a:xfrm>
            <a:off x="8165825" y="4533300"/>
            <a:ext cx="529900" cy="149350"/>
            <a:chOff x="3898800" y="2624300"/>
            <a:chExt cx="529900" cy="149350"/>
          </a:xfrm>
        </p:grpSpPr>
        <p:sp>
          <p:nvSpPr>
            <p:cNvPr id="1799" name="Google Shape;1799;p41"/>
            <p:cNvSpPr/>
            <p:nvPr/>
          </p:nvSpPr>
          <p:spPr>
            <a:xfrm>
              <a:off x="3916975" y="2666775"/>
              <a:ext cx="511725" cy="65425"/>
            </a:xfrm>
            <a:custGeom>
              <a:avLst/>
              <a:gdLst/>
              <a:ahLst/>
              <a:cxnLst/>
              <a:rect l="l" t="t" r="r" b="b"/>
              <a:pathLst>
                <a:path w="20469" h="2617" extrusionOk="0">
                  <a:moveTo>
                    <a:pt x="706" y="0"/>
                  </a:moveTo>
                  <a:cubicBezTo>
                    <a:pt x="336" y="0"/>
                    <a:pt x="1" y="477"/>
                    <a:pt x="340" y="791"/>
                  </a:cubicBezTo>
                  <a:cubicBezTo>
                    <a:pt x="1876" y="2162"/>
                    <a:pt x="3788" y="2617"/>
                    <a:pt x="5745" y="2617"/>
                  </a:cubicBezTo>
                  <a:cubicBezTo>
                    <a:pt x="6978" y="2617"/>
                    <a:pt x="8228" y="2437"/>
                    <a:pt x="9414" y="2192"/>
                  </a:cubicBezTo>
                  <a:cubicBezTo>
                    <a:pt x="11350" y="1797"/>
                    <a:pt x="13463" y="1214"/>
                    <a:pt x="15508" y="1214"/>
                  </a:cubicBezTo>
                  <a:cubicBezTo>
                    <a:pt x="16915" y="1214"/>
                    <a:pt x="18290" y="1490"/>
                    <a:pt x="19554" y="2292"/>
                  </a:cubicBezTo>
                  <a:cubicBezTo>
                    <a:pt x="19635" y="2346"/>
                    <a:pt x="19716" y="2369"/>
                    <a:pt x="19793" y="2369"/>
                  </a:cubicBezTo>
                  <a:cubicBezTo>
                    <a:pt x="20190" y="2369"/>
                    <a:pt x="20468" y="1743"/>
                    <a:pt x="20021" y="1491"/>
                  </a:cubicBezTo>
                  <a:cubicBezTo>
                    <a:pt x="18642" y="609"/>
                    <a:pt x="17110" y="306"/>
                    <a:pt x="15541" y="306"/>
                  </a:cubicBezTo>
                  <a:cubicBezTo>
                    <a:pt x="13846" y="306"/>
                    <a:pt x="12110" y="660"/>
                    <a:pt x="10481" y="1024"/>
                  </a:cubicBezTo>
                  <a:cubicBezTo>
                    <a:pt x="8965" y="1350"/>
                    <a:pt x="7289" y="1700"/>
                    <a:pt x="5668" y="1700"/>
                  </a:cubicBezTo>
                  <a:cubicBezTo>
                    <a:pt x="3973" y="1700"/>
                    <a:pt x="2338" y="1317"/>
                    <a:pt x="1008" y="124"/>
                  </a:cubicBezTo>
                  <a:cubicBezTo>
                    <a:pt x="914" y="37"/>
                    <a:pt x="809" y="0"/>
                    <a:pt x="7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00" name="Google Shape;1800;p41"/>
            <p:cNvSpPr/>
            <p:nvPr/>
          </p:nvSpPr>
          <p:spPr>
            <a:xfrm>
              <a:off x="3898800" y="2624300"/>
              <a:ext cx="116400" cy="149350"/>
            </a:xfrm>
            <a:custGeom>
              <a:avLst/>
              <a:gdLst/>
              <a:ahLst/>
              <a:cxnLst/>
              <a:rect l="l" t="t" r="r" b="b"/>
              <a:pathLst>
                <a:path w="4656" h="5974" extrusionOk="0">
                  <a:moveTo>
                    <a:pt x="4013" y="1"/>
                  </a:moveTo>
                  <a:cubicBezTo>
                    <a:pt x="3968" y="1"/>
                    <a:pt x="3920" y="7"/>
                    <a:pt x="3869" y="21"/>
                  </a:cubicBezTo>
                  <a:lnTo>
                    <a:pt x="1768" y="688"/>
                  </a:lnTo>
                  <a:lnTo>
                    <a:pt x="767" y="989"/>
                  </a:lnTo>
                  <a:cubicBezTo>
                    <a:pt x="434" y="1055"/>
                    <a:pt x="167" y="1256"/>
                    <a:pt x="33" y="1589"/>
                  </a:cubicBezTo>
                  <a:cubicBezTo>
                    <a:pt x="0" y="1923"/>
                    <a:pt x="67" y="2256"/>
                    <a:pt x="200" y="2556"/>
                  </a:cubicBezTo>
                  <a:cubicBezTo>
                    <a:pt x="300" y="2890"/>
                    <a:pt x="400" y="3224"/>
                    <a:pt x="500" y="3557"/>
                  </a:cubicBezTo>
                  <a:cubicBezTo>
                    <a:pt x="701" y="4258"/>
                    <a:pt x="834" y="4925"/>
                    <a:pt x="934" y="5625"/>
                  </a:cubicBezTo>
                  <a:cubicBezTo>
                    <a:pt x="991" y="5824"/>
                    <a:pt x="1192" y="5974"/>
                    <a:pt x="1394" y="5974"/>
                  </a:cubicBezTo>
                  <a:cubicBezTo>
                    <a:pt x="1430" y="5974"/>
                    <a:pt x="1466" y="5969"/>
                    <a:pt x="1501" y="5959"/>
                  </a:cubicBezTo>
                  <a:cubicBezTo>
                    <a:pt x="1735" y="5859"/>
                    <a:pt x="1901" y="5625"/>
                    <a:pt x="1835" y="5358"/>
                  </a:cubicBezTo>
                  <a:cubicBezTo>
                    <a:pt x="1635" y="4191"/>
                    <a:pt x="1368" y="3057"/>
                    <a:pt x="1001" y="1923"/>
                  </a:cubicBezTo>
                  <a:cubicBezTo>
                    <a:pt x="1001" y="1913"/>
                    <a:pt x="1000" y="1902"/>
                    <a:pt x="999" y="1890"/>
                  </a:cubicBezTo>
                  <a:lnTo>
                    <a:pt x="999" y="1890"/>
                  </a:lnTo>
                  <a:cubicBezTo>
                    <a:pt x="999" y="1890"/>
                    <a:pt x="1000" y="1890"/>
                    <a:pt x="1001" y="1889"/>
                  </a:cubicBezTo>
                  <a:cubicBezTo>
                    <a:pt x="1134" y="1889"/>
                    <a:pt x="1268" y="1823"/>
                    <a:pt x="1401" y="1756"/>
                  </a:cubicBezTo>
                  <a:lnTo>
                    <a:pt x="2302" y="1489"/>
                  </a:lnTo>
                  <a:lnTo>
                    <a:pt x="4136" y="922"/>
                  </a:lnTo>
                  <a:cubicBezTo>
                    <a:pt x="4656" y="769"/>
                    <a:pt x="4504" y="1"/>
                    <a:pt x="40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801" name="Google Shape;1801;p41"/>
          <p:cNvGrpSpPr/>
          <p:nvPr/>
        </p:nvGrpSpPr>
        <p:grpSpPr>
          <a:xfrm rot="3651682">
            <a:off x="153345" y="1192019"/>
            <a:ext cx="340408" cy="202565"/>
            <a:chOff x="3780075" y="2889150"/>
            <a:chExt cx="340425" cy="202575"/>
          </a:xfrm>
        </p:grpSpPr>
        <p:sp>
          <p:nvSpPr>
            <p:cNvPr id="1802" name="Google Shape;1802;p41"/>
            <p:cNvSpPr/>
            <p:nvPr/>
          </p:nvSpPr>
          <p:spPr>
            <a:xfrm>
              <a:off x="3826225" y="2907725"/>
              <a:ext cx="294275" cy="184000"/>
            </a:xfrm>
            <a:custGeom>
              <a:avLst/>
              <a:gdLst/>
              <a:ahLst/>
              <a:cxnLst/>
              <a:rect l="l" t="t" r="r" b="b"/>
              <a:pathLst>
                <a:path w="11771" h="7360" extrusionOk="0">
                  <a:moveTo>
                    <a:pt x="551" y="1"/>
                  </a:moveTo>
                  <a:cubicBezTo>
                    <a:pt x="326" y="1"/>
                    <a:pt x="101" y="143"/>
                    <a:pt x="68" y="426"/>
                  </a:cubicBezTo>
                  <a:cubicBezTo>
                    <a:pt x="1" y="2194"/>
                    <a:pt x="435" y="3962"/>
                    <a:pt x="1302" y="5530"/>
                  </a:cubicBezTo>
                  <a:cubicBezTo>
                    <a:pt x="2059" y="6773"/>
                    <a:pt x="3188" y="7360"/>
                    <a:pt x="4513" y="7360"/>
                  </a:cubicBezTo>
                  <a:cubicBezTo>
                    <a:pt x="4822" y="7360"/>
                    <a:pt x="5143" y="7328"/>
                    <a:pt x="5472" y="7264"/>
                  </a:cubicBezTo>
                  <a:cubicBezTo>
                    <a:pt x="8474" y="6631"/>
                    <a:pt x="10875" y="4362"/>
                    <a:pt x="11709" y="1393"/>
                  </a:cubicBezTo>
                  <a:cubicBezTo>
                    <a:pt x="11770" y="1048"/>
                    <a:pt x="11497" y="826"/>
                    <a:pt x="11229" y="826"/>
                  </a:cubicBezTo>
                  <a:cubicBezTo>
                    <a:pt x="11057" y="826"/>
                    <a:pt x="10887" y="918"/>
                    <a:pt x="10809" y="1127"/>
                  </a:cubicBezTo>
                  <a:cubicBezTo>
                    <a:pt x="10108" y="3595"/>
                    <a:pt x="8173" y="5563"/>
                    <a:pt x="5705" y="6264"/>
                  </a:cubicBezTo>
                  <a:cubicBezTo>
                    <a:pt x="5338" y="6380"/>
                    <a:pt x="4963" y="6439"/>
                    <a:pt x="4588" y="6439"/>
                  </a:cubicBezTo>
                  <a:cubicBezTo>
                    <a:pt x="4212" y="6439"/>
                    <a:pt x="3837" y="6380"/>
                    <a:pt x="3470" y="6264"/>
                  </a:cubicBezTo>
                  <a:cubicBezTo>
                    <a:pt x="2836" y="5997"/>
                    <a:pt x="2336" y="5530"/>
                    <a:pt x="2036" y="4929"/>
                  </a:cubicBezTo>
                  <a:cubicBezTo>
                    <a:pt x="1302" y="3528"/>
                    <a:pt x="968" y="1994"/>
                    <a:pt x="1035" y="426"/>
                  </a:cubicBezTo>
                  <a:cubicBezTo>
                    <a:pt x="1002" y="143"/>
                    <a:pt x="777" y="1"/>
                    <a:pt x="5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03" name="Google Shape;1803;p41"/>
            <p:cNvSpPr/>
            <p:nvPr/>
          </p:nvSpPr>
          <p:spPr>
            <a:xfrm>
              <a:off x="3780075" y="2889150"/>
              <a:ext cx="132075" cy="76975"/>
            </a:xfrm>
            <a:custGeom>
              <a:avLst/>
              <a:gdLst/>
              <a:ahLst/>
              <a:cxnLst/>
              <a:rect l="l" t="t" r="r" b="b"/>
              <a:pathLst>
                <a:path w="5283" h="3079" extrusionOk="0">
                  <a:moveTo>
                    <a:pt x="2227" y="0"/>
                  </a:moveTo>
                  <a:cubicBezTo>
                    <a:pt x="1662" y="0"/>
                    <a:pt x="1372" y="515"/>
                    <a:pt x="1113" y="936"/>
                  </a:cubicBezTo>
                  <a:cubicBezTo>
                    <a:pt x="846" y="1369"/>
                    <a:pt x="513" y="1903"/>
                    <a:pt x="212" y="2403"/>
                  </a:cubicBezTo>
                  <a:cubicBezTo>
                    <a:pt x="1" y="2733"/>
                    <a:pt x="320" y="3078"/>
                    <a:pt x="643" y="3078"/>
                  </a:cubicBezTo>
                  <a:cubicBezTo>
                    <a:pt x="779" y="3078"/>
                    <a:pt x="915" y="3018"/>
                    <a:pt x="1013" y="2870"/>
                  </a:cubicBezTo>
                  <a:cubicBezTo>
                    <a:pt x="1280" y="2470"/>
                    <a:pt x="1513" y="2070"/>
                    <a:pt x="1747" y="1669"/>
                  </a:cubicBezTo>
                  <a:cubicBezTo>
                    <a:pt x="1880" y="1503"/>
                    <a:pt x="1980" y="1303"/>
                    <a:pt x="2114" y="1102"/>
                  </a:cubicBezTo>
                  <a:cubicBezTo>
                    <a:pt x="2147" y="1069"/>
                    <a:pt x="2214" y="936"/>
                    <a:pt x="2281" y="936"/>
                  </a:cubicBezTo>
                  <a:cubicBezTo>
                    <a:pt x="2414" y="936"/>
                    <a:pt x="2614" y="1136"/>
                    <a:pt x="2714" y="1236"/>
                  </a:cubicBezTo>
                  <a:lnTo>
                    <a:pt x="3281" y="1669"/>
                  </a:lnTo>
                  <a:lnTo>
                    <a:pt x="4449" y="2603"/>
                  </a:lnTo>
                  <a:cubicBezTo>
                    <a:pt x="4549" y="2687"/>
                    <a:pt x="4666" y="2729"/>
                    <a:pt x="4782" y="2729"/>
                  </a:cubicBezTo>
                  <a:cubicBezTo>
                    <a:pt x="4899" y="2729"/>
                    <a:pt x="5016" y="2687"/>
                    <a:pt x="5116" y="2603"/>
                  </a:cubicBezTo>
                  <a:cubicBezTo>
                    <a:pt x="5283" y="2403"/>
                    <a:pt x="5283" y="2103"/>
                    <a:pt x="5116" y="1936"/>
                  </a:cubicBezTo>
                  <a:lnTo>
                    <a:pt x="3748" y="836"/>
                  </a:lnTo>
                  <a:cubicBezTo>
                    <a:pt x="3348" y="502"/>
                    <a:pt x="2848" y="2"/>
                    <a:pt x="2281" y="2"/>
                  </a:cubicBezTo>
                  <a:cubicBezTo>
                    <a:pt x="2263" y="1"/>
                    <a:pt x="2245" y="0"/>
                    <a:pt x="222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CUSTOM_9_1_1_1">
    <p:spTree>
      <p:nvGrpSpPr>
        <p:cNvPr id="1" name="Shape 1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05" name="Google Shape;1805;p42"/>
          <p:cNvGrpSpPr/>
          <p:nvPr/>
        </p:nvGrpSpPr>
        <p:grpSpPr>
          <a:xfrm>
            <a:off x="95" y="25"/>
            <a:ext cx="9143969" cy="5143446"/>
            <a:chOff x="95" y="25"/>
            <a:chExt cx="9143969" cy="5143446"/>
          </a:xfrm>
        </p:grpSpPr>
        <p:sp>
          <p:nvSpPr>
            <p:cNvPr id="1806" name="Google Shape;1806;p42"/>
            <p:cNvSpPr/>
            <p:nvPr/>
          </p:nvSpPr>
          <p:spPr>
            <a:xfrm>
              <a:off x="95" y="484705"/>
              <a:ext cx="9143969" cy="13289"/>
            </a:xfrm>
            <a:custGeom>
              <a:avLst/>
              <a:gdLst/>
              <a:ahLst/>
              <a:cxnLst/>
              <a:rect l="l" t="t" r="r" b="b"/>
              <a:pathLst>
                <a:path w="63221" h="222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07" name="Google Shape;1807;p42"/>
            <p:cNvSpPr/>
            <p:nvPr/>
          </p:nvSpPr>
          <p:spPr>
            <a:xfrm>
              <a:off x="95" y="677226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0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08" name="Google Shape;1808;p42"/>
            <p:cNvSpPr/>
            <p:nvPr/>
          </p:nvSpPr>
          <p:spPr>
            <a:xfrm>
              <a:off x="95" y="869746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60"/>
                  </a:lnTo>
                  <a:lnTo>
                    <a:pt x="63221" y="260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09" name="Google Shape;1809;p42"/>
            <p:cNvSpPr/>
            <p:nvPr/>
          </p:nvSpPr>
          <p:spPr>
            <a:xfrm>
              <a:off x="95" y="1064542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10" name="Google Shape;1810;p42"/>
            <p:cNvSpPr/>
            <p:nvPr/>
          </p:nvSpPr>
          <p:spPr>
            <a:xfrm>
              <a:off x="95" y="1257062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1"/>
                  </a:moveTo>
                  <a:lnTo>
                    <a:pt x="1" y="223"/>
                  </a:lnTo>
                  <a:lnTo>
                    <a:pt x="63221" y="223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11" name="Google Shape;1811;p42"/>
            <p:cNvSpPr/>
            <p:nvPr/>
          </p:nvSpPr>
          <p:spPr>
            <a:xfrm>
              <a:off x="95" y="1449643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12" name="Google Shape;1812;p42"/>
            <p:cNvSpPr/>
            <p:nvPr/>
          </p:nvSpPr>
          <p:spPr>
            <a:xfrm>
              <a:off x="95" y="1642163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60"/>
                  </a:lnTo>
                  <a:lnTo>
                    <a:pt x="63221" y="260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13" name="Google Shape;1813;p42"/>
            <p:cNvSpPr/>
            <p:nvPr/>
          </p:nvSpPr>
          <p:spPr>
            <a:xfrm>
              <a:off x="95" y="1834744"/>
              <a:ext cx="9143969" cy="15504"/>
            </a:xfrm>
            <a:custGeom>
              <a:avLst/>
              <a:gdLst/>
              <a:ahLst/>
              <a:cxnLst/>
              <a:rect l="l" t="t" r="r" b="b"/>
              <a:pathLst>
                <a:path w="63221" h="259" extrusionOk="0">
                  <a:moveTo>
                    <a:pt x="1" y="0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14" name="Google Shape;1814;p42"/>
            <p:cNvSpPr/>
            <p:nvPr/>
          </p:nvSpPr>
          <p:spPr>
            <a:xfrm>
              <a:off x="95" y="2029479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1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15" name="Google Shape;1815;p42"/>
            <p:cNvSpPr/>
            <p:nvPr/>
          </p:nvSpPr>
          <p:spPr>
            <a:xfrm>
              <a:off x="95" y="2222059"/>
              <a:ext cx="9143969" cy="13289"/>
            </a:xfrm>
            <a:custGeom>
              <a:avLst/>
              <a:gdLst/>
              <a:ahLst/>
              <a:cxnLst/>
              <a:rect l="l" t="t" r="r" b="b"/>
              <a:pathLst>
                <a:path w="63221" h="222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16" name="Google Shape;1816;p42"/>
            <p:cNvSpPr/>
            <p:nvPr/>
          </p:nvSpPr>
          <p:spPr>
            <a:xfrm>
              <a:off x="95" y="2414580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0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17" name="Google Shape;1817;p42"/>
            <p:cNvSpPr/>
            <p:nvPr/>
          </p:nvSpPr>
          <p:spPr>
            <a:xfrm>
              <a:off x="95" y="2607100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60"/>
                  </a:lnTo>
                  <a:lnTo>
                    <a:pt x="63221" y="260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18" name="Google Shape;1818;p42"/>
            <p:cNvSpPr/>
            <p:nvPr/>
          </p:nvSpPr>
          <p:spPr>
            <a:xfrm>
              <a:off x="95" y="2801896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19" name="Google Shape;1819;p42"/>
            <p:cNvSpPr/>
            <p:nvPr/>
          </p:nvSpPr>
          <p:spPr>
            <a:xfrm>
              <a:off x="95" y="2994416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1"/>
                  </a:moveTo>
                  <a:lnTo>
                    <a:pt x="1" y="223"/>
                  </a:lnTo>
                  <a:lnTo>
                    <a:pt x="63221" y="223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20" name="Google Shape;1820;p42"/>
            <p:cNvSpPr/>
            <p:nvPr/>
          </p:nvSpPr>
          <p:spPr>
            <a:xfrm>
              <a:off x="95" y="3186997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21" name="Google Shape;1821;p42"/>
            <p:cNvSpPr/>
            <p:nvPr/>
          </p:nvSpPr>
          <p:spPr>
            <a:xfrm>
              <a:off x="95" y="3379517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60"/>
                  </a:lnTo>
                  <a:lnTo>
                    <a:pt x="63221" y="260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22" name="Google Shape;1822;p42"/>
            <p:cNvSpPr/>
            <p:nvPr/>
          </p:nvSpPr>
          <p:spPr>
            <a:xfrm>
              <a:off x="95" y="3572098"/>
              <a:ext cx="9143969" cy="15504"/>
            </a:xfrm>
            <a:custGeom>
              <a:avLst/>
              <a:gdLst/>
              <a:ahLst/>
              <a:cxnLst/>
              <a:rect l="l" t="t" r="r" b="b"/>
              <a:pathLst>
                <a:path w="63221" h="259" extrusionOk="0">
                  <a:moveTo>
                    <a:pt x="1" y="0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23" name="Google Shape;1823;p42"/>
            <p:cNvSpPr/>
            <p:nvPr/>
          </p:nvSpPr>
          <p:spPr>
            <a:xfrm>
              <a:off x="95" y="3764618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24" name="Google Shape;1824;p42"/>
            <p:cNvSpPr/>
            <p:nvPr/>
          </p:nvSpPr>
          <p:spPr>
            <a:xfrm>
              <a:off x="95" y="3959413"/>
              <a:ext cx="9143969" cy="13289"/>
            </a:xfrm>
            <a:custGeom>
              <a:avLst/>
              <a:gdLst/>
              <a:ahLst/>
              <a:cxnLst/>
              <a:rect l="l" t="t" r="r" b="b"/>
              <a:pathLst>
                <a:path w="63221" h="222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25" name="Google Shape;1825;p42"/>
            <p:cNvSpPr/>
            <p:nvPr/>
          </p:nvSpPr>
          <p:spPr>
            <a:xfrm>
              <a:off x="95" y="4151934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1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26" name="Google Shape;1826;p42"/>
            <p:cNvSpPr/>
            <p:nvPr/>
          </p:nvSpPr>
          <p:spPr>
            <a:xfrm>
              <a:off x="95" y="4344454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1"/>
                  </a:moveTo>
                  <a:lnTo>
                    <a:pt x="1" y="260"/>
                  </a:lnTo>
                  <a:lnTo>
                    <a:pt x="63221" y="260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27" name="Google Shape;1827;p42"/>
            <p:cNvSpPr/>
            <p:nvPr/>
          </p:nvSpPr>
          <p:spPr>
            <a:xfrm>
              <a:off x="95" y="4537035"/>
              <a:ext cx="9143969" cy="15564"/>
            </a:xfrm>
            <a:custGeom>
              <a:avLst/>
              <a:gdLst/>
              <a:ahLst/>
              <a:cxnLst/>
              <a:rect l="l" t="t" r="r" b="b"/>
              <a:pathLst>
                <a:path w="63221" h="260" extrusionOk="0">
                  <a:moveTo>
                    <a:pt x="1" y="0"/>
                  </a:moveTo>
                  <a:lnTo>
                    <a:pt x="1" y="259"/>
                  </a:lnTo>
                  <a:lnTo>
                    <a:pt x="63221" y="259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28" name="Google Shape;1828;p42"/>
            <p:cNvSpPr/>
            <p:nvPr/>
          </p:nvSpPr>
          <p:spPr>
            <a:xfrm>
              <a:off x="95" y="4731770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1"/>
                  </a:moveTo>
                  <a:lnTo>
                    <a:pt x="1" y="223"/>
                  </a:lnTo>
                  <a:lnTo>
                    <a:pt x="63221" y="223"/>
                  </a:lnTo>
                  <a:lnTo>
                    <a:pt x="63221" y="1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29" name="Google Shape;1829;p42"/>
            <p:cNvSpPr/>
            <p:nvPr/>
          </p:nvSpPr>
          <p:spPr>
            <a:xfrm>
              <a:off x="95" y="4924351"/>
              <a:ext cx="9143969" cy="13349"/>
            </a:xfrm>
            <a:custGeom>
              <a:avLst/>
              <a:gdLst/>
              <a:ahLst/>
              <a:cxnLst/>
              <a:rect l="l" t="t" r="r" b="b"/>
              <a:pathLst>
                <a:path w="63221" h="223" extrusionOk="0">
                  <a:moveTo>
                    <a:pt x="1" y="0"/>
                  </a:moveTo>
                  <a:lnTo>
                    <a:pt x="1" y="222"/>
                  </a:lnTo>
                  <a:lnTo>
                    <a:pt x="63221" y="222"/>
                  </a:lnTo>
                  <a:lnTo>
                    <a:pt x="63221" y="0"/>
                  </a:lnTo>
                  <a:close/>
                </a:path>
              </a:pathLst>
            </a:custGeom>
            <a:solidFill>
              <a:schemeClr val="lt2">
                <a:alpha val="48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30" name="Google Shape;1830;p42"/>
            <p:cNvSpPr/>
            <p:nvPr/>
          </p:nvSpPr>
          <p:spPr>
            <a:xfrm>
              <a:off x="704325" y="25"/>
              <a:ext cx="17779" cy="5143446"/>
            </a:xfrm>
            <a:custGeom>
              <a:avLst/>
              <a:gdLst/>
              <a:ahLst/>
              <a:cxnLst/>
              <a:rect l="l" t="t" r="r" b="b"/>
              <a:pathLst>
                <a:path w="297" h="85921" extrusionOk="0">
                  <a:moveTo>
                    <a:pt x="1" y="0"/>
                  </a:moveTo>
                  <a:lnTo>
                    <a:pt x="1" y="85920"/>
                  </a:lnTo>
                  <a:lnTo>
                    <a:pt x="296" y="85920"/>
                  </a:lnTo>
                  <a:lnTo>
                    <a:pt x="29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831" name="Google Shape;1831;p42"/>
          <p:cNvSpPr/>
          <p:nvPr/>
        </p:nvSpPr>
        <p:spPr>
          <a:xfrm>
            <a:off x="3965250" y="958263"/>
            <a:ext cx="109275" cy="114525"/>
          </a:xfrm>
          <a:custGeom>
            <a:avLst/>
            <a:gdLst/>
            <a:ahLst/>
            <a:cxnLst/>
            <a:rect l="l" t="t" r="r" b="b"/>
            <a:pathLst>
              <a:path w="4371" h="4581" extrusionOk="0">
                <a:moveTo>
                  <a:pt x="1702" y="1062"/>
                </a:moveTo>
                <a:cubicBezTo>
                  <a:pt x="1780" y="1119"/>
                  <a:pt x="1875" y="1151"/>
                  <a:pt x="1969" y="1151"/>
                </a:cubicBezTo>
                <a:lnTo>
                  <a:pt x="2002" y="1151"/>
                </a:lnTo>
                <a:lnTo>
                  <a:pt x="2102" y="1185"/>
                </a:lnTo>
                <a:cubicBezTo>
                  <a:pt x="2169" y="1185"/>
                  <a:pt x="2236" y="1218"/>
                  <a:pt x="2336" y="1218"/>
                </a:cubicBezTo>
                <a:cubicBezTo>
                  <a:pt x="2436" y="1285"/>
                  <a:pt x="2569" y="1352"/>
                  <a:pt x="2670" y="1418"/>
                </a:cubicBezTo>
                <a:cubicBezTo>
                  <a:pt x="2770" y="1485"/>
                  <a:pt x="2870" y="1552"/>
                  <a:pt x="2936" y="1652"/>
                </a:cubicBezTo>
                <a:cubicBezTo>
                  <a:pt x="3003" y="1752"/>
                  <a:pt x="3070" y="1852"/>
                  <a:pt x="3137" y="1952"/>
                </a:cubicBezTo>
                <a:cubicBezTo>
                  <a:pt x="3170" y="1985"/>
                  <a:pt x="3170" y="2052"/>
                  <a:pt x="3203" y="2085"/>
                </a:cubicBezTo>
                <a:cubicBezTo>
                  <a:pt x="3203" y="2152"/>
                  <a:pt x="3237" y="2219"/>
                  <a:pt x="3237" y="2286"/>
                </a:cubicBezTo>
                <a:lnTo>
                  <a:pt x="3237" y="2319"/>
                </a:lnTo>
                <a:cubicBezTo>
                  <a:pt x="3237" y="2352"/>
                  <a:pt x="3237" y="2386"/>
                  <a:pt x="3237" y="2419"/>
                </a:cubicBezTo>
                <a:cubicBezTo>
                  <a:pt x="3237" y="2519"/>
                  <a:pt x="3237" y="2586"/>
                  <a:pt x="3237" y="2686"/>
                </a:cubicBezTo>
                <a:cubicBezTo>
                  <a:pt x="3237" y="2675"/>
                  <a:pt x="3236" y="2670"/>
                  <a:pt x="3234" y="2670"/>
                </a:cubicBezTo>
                <a:cubicBezTo>
                  <a:pt x="3227" y="2670"/>
                  <a:pt x="3203" y="2791"/>
                  <a:pt x="3203" y="2819"/>
                </a:cubicBezTo>
                <a:cubicBezTo>
                  <a:pt x="3203" y="2886"/>
                  <a:pt x="3170" y="2953"/>
                  <a:pt x="3137" y="2986"/>
                </a:cubicBezTo>
                <a:cubicBezTo>
                  <a:pt x="3146" y="2976"/>
                  <a:pt x="3150" y="2972"/>
                  <a:pt x="3151" y="2972"/>
                </a:cubicBezTo>
                <a:lnTo>
                  <a:pt x="3151" y="2972"/>
                </a:lnTo>
                <a:cubicBezTo>
                  <a:pt x="3153" y="2972"/>
                  <a:pt x="3137" y="2996"/>
                  <a:pt x="3137" y="3019"/>
                </a:cubicBezTo>
                <a:lnTo>
                  <a:pt x="3103" y="3119"/>
                </a:lnTo>
                <a:cubicBezTo>
                  <a:pt x="3070" y="3186"/>
                  <a:pt x="3036" y="3220"/>
                  <a:pt x="3003" y="3253"/>
                </a:cubicBezTo>
                <a:cubicBezTo>
                  <a:pt x="2936" y="3320"/>
                  <a:pt x="2903" y="3353"/>
                  <a:pt x="2836" y="3386"/>
                </a:cubicBezTo>
                <a:lnTo>
                  <a:pt x="2770" y="3453"/>
                </a:lnTo>
                <a:lnTo>
                  <a:pt x="2670" y="3520"/>
                </a:lnTo>
                <a:cubicBezTo>
                  <a:pt x="2603" y="3520"/>
                  <a:pt x="2536" y="3553"/>
                  <a:pt x="2469" y="3553"/>
                </a:cubicBezTo>
                <a:cubicBezTo>
                  <a:pt x="2469" y="3553"/>
                  <a:pt x="2395" y="3568"/>
                  <a:pt x="2366" y="3568"/>
                </a:cubicBezTo>
                <a:cubicBezTo>
                  <a:pt x="2351" y="3568"/>
                  <a:pt x="2347" y="3564"/>
                  <a:pt x="2369" y="3553"/>
                </a:cubicBezTo>
                <a:lnTo>
                  <a:pt x="2303" y="3553"/>
                </a:lnTo>
                <a:cubicBezTo>
                  <a:pt x="2286" y="3570"/>
                  <a:pt x="2261" y="3578"/>
                  <a:pt x="2232" y="3578"/>
                </a:cubicBezTo>
                <a:cubicBezTo>
                  <a:pt x="2203" y="3578"/>
                  <a:pt x="2169" y="3570"/>
                  <a:pt x="2136" y="3553"/>
                </a:cubicBezTo>
                <a:lnTo>
                  <a:pt x="2002" y="3553"/>
                </a:lnTo>
                <a:lnTo>
                  <a:pt x="1902" y="3520"/>
                </a:lnTo>
                <a:lnTo>
                  <a:pt x="1869" y="3520"/>
                </a:lnTo>
                <a:cubicBezTo>
                  <a:pt x="1369" y="3253"/>
                  <a:pt x="1068" y="2753"/>
                  <a:pt x="1068" y="2185"/>
                </a:cubicBezTo>
                <a:cubicBezTo>
                  <a:pt x="1068" y="1885"/>
                  <a:pt x="1168" y="1618"/>
                  <a:pt x="1335" y="1385"/>
                </a:cubicBezTo>
                <a:cubicBezTo>
                  <a:pt x="1437" y="1262"/>
                  <a:pt x="1565" y="1152"/>
                  <a:pt x="1702" y="1062"/>
                </a:cubicBezTo>
                <a:close/>
                <a:moveTo>
                  <a:pt x="1857" y="0"/>
                </a:moveTo>
                <a:cubicBezTo>
                  <a:pt x="1817" y="0"/>
                  <a:pt x="1776" y="6"/>
                  <a:pt x="1736" y="17"/>
                </a:cubicBezTo>
                <a:cubicBezTo>
                  <a:pt x="902" y="284"/>
                  <a:pt x="301" y="985"/>
                  <a:pt x="168" y="1852"/>
                </a:cubicBezTo>
                <a:cubicBezTo>
                  <a:pt x="1" y="2753"/>
                  <a:pt x="368" y="3687"/>
                  <a:pt x="1102" y="4254"/>
                </a:cubicBezTo>
                <a:cubicBezTo>
                  <a:pt x="1429" y="4472"/>
                  <a:pt x="1814" y="4581"/>
                  <a:pt x="2199" y="4581"/>
                </a:cubicBezTo>
                <a:cubicBezTo>
                  <a:pt x="2640" y="4581"/>
                  <a:pt x="3081" y="4438"/>
                  <a:pt x="3437" y="4154"/>
                </a:cubicBezTo>
                <a:cubicBezTo>
                  <a:pt x="4104" y="3620"/>
                  <a:pt x="4371" y="2719"/>
                  <a:pt x="4104" y="1885"/>
                </a:cubicBezTo>
                <a:cubicBezTo>
                  <a:pt x="3834" y="1046"/>
                  <a:pt x="3133" y="422"/>
                  <a:pt x="2268" y="256"/>
                </a:cubicBezTo>
                <a:lnTo>
                  <a:pt x="2268" y="256"/>
                </a:lnTo>
                <a:cubicBezTo>
                  <a:pt x="2188" y="93"/>
                  <a:pt x="2024" y="0"/>
                  <a:pt x="1857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832" name="Google Shape;1832;p42"/>
          <p:cNvSpPr/>
          <p:nvPr/>
        </p:nvSpPr>
        <p:spPr>
          <a:xfrm>
            <a:off x="208500" y="2878650"/>
            <a:ext cx="87600" cy="85725"/>
          </a:xfrm>
          <a:custGeom>
            <a:avLst/>
            <a:gdLst/>
            <a:ahLst/>
            <a:cxnLst/>
            <a:rect l="l" t="t" r="r" b="b"/>
            <a:pathLst>
              <a:path w="3504" h="3429" extrusionOk="0">
                <a:moveTo>
                  <a:pt x="1306" y="1043"/>
                </a:moveTo>
                <a:cubicBezTo>
                  <a:pt x="1302" y="1043"/>
                  <a:pt x="1285" y="1051"/>
                  <a:pt x="1268" y="1068"/>
                </a:cubicBezTo>
                <a:cubicBezTo>
                  <a:pt x="1302" y="1051"/>
                  <a:pt x="1310" y="1043"/>
                  <a:pt x="1306" y="1043"/>
                </a:cubicBezTo>
                <a:close/>
                <a:moveTo>
                  <a:pt x="1049" y="1498"/>
                </a:moveTo>
                <a:cubicBezTo>
                  <a:pt x="1048" y="1498"/>
                  <a:pt x="1043" y="1508"/>
                  <a:pt x="1039" y="1525"/>
                </a:cubicBezTo>
                <a:lnTo>
                  <a:pt x="1039" y="1525"/>
                </a:lnTo>
                <a:cubicBezTo>
                  <a:pt x="1048" y="1506"/>
                  <a:pt x="1050" y="1498"/>
                  <a:pt x="1049" y="1498"/>
                </a:cubicBezTo>
                <a:close/>
                <a:moveTo>
                  <a:pt x="2278" y="2426"/>
                </a:moveTo>
                <a:lnTo>
                  <a:pt x="2278" y="2426"/>
                </a:lnTo>
                <a:cubicBezTo>
                  <a:pt x="2263" y="2428"/>
                  <a:pt x="2252" y="2445"/>
                  <a:pt x="2256" y="2445"/>
                </a:cubicBezTo>
                <a:cubicBezTo>
                  <a:pt x="2258" y="2445"/>
                  <a:pt x="2262" y="2442"/>
                  <a:pt x="2269" y="2435"/>
                </a:cubicBezTo>
                <a:lnTo>
                  <a:pt x="2278" y="2426"/>
                </a:lnTo>
                <a:close/>
                <a:moveTo>
                  <a:pt x="1458" y="943"/>
                </a:moveTo>
                <a:lnTo>
                  <a:pt x="1458" y="943"/>
                </a:lnTo>
                <a:cubicBezTo>
                  <a:pt x="1551" y="978"/>
                  <a:pt x="1643" y="1040"/>
                  <a:pt x="1735" y="1101"/>
                </a:cubicBezTo>
                <a:lnTo>
                  <a:pt x="1869" y="1201"/>
                </a:lnTo>
                <a:lnTo>
                  <a:pt x="1935" y="1234"/>
                </a:lnTo>
                <a:cubicBezTo>
                  <a:pt x="1935" y="1234"/>
                  <a:pt x="1995" y="1264"/>
                  <a:pt x="2004" y="1264"/>
                </a:cubicBezTo>
                <a:cubicBezTo>
                  <a:pt x="2009" y="1264"/>
                  <a:pt x="2002" y="1257"/>
                  <a:pt x="1969" y="1235"/>
                </a:cubicBezTo>
                <a:lnTo>
                  <a:pt x="1969" y="1235"/>
                </a:lnTo>
                <a:cubicBezTo>
                  <a:pt x="2069" y="1302"/>
                  <a:pt x="2136" y="1368"/>
                  <a:pt x="2202" y="1468"/>
                </a:cubicBezTo>
                <a:lnTo>
                  <a:pt x="2236" y="1501"/>
                </a:lnTo>
                <a:cubicBezTo>
                  <a:pt x="2227" y="1485"/>
                  <a:pt x="2225" y="1478"/>
                  <a:pt x="2227" y="1478"/>
                </a:cubicBezTo>
                <a:lnTo>
                  <a:pt x="2227" y="1478"/>
                </a:lnTo>
                <a:cubicBezTo>
                  <a:pt x="2231" y="1478"/>
                  <a:pt x="2269" y="1535"/>
                  <a:pt x="2269" y="1535"/>
                </a:cubicBezTo>
                <a:cubicBezTo>
                  <a:pt x="2302" y="1568"/>
                  <a:pt x="2336" y="1635"/>
                  <a:pt x="2369" y="1702"/>
                </a:cubicBezTo>
                <a:cubicBezTo>
                  <a:pt x="2369" y="1702"/>
                  <a:pt x="2402" y="1735"/>
                  <a:pt x="2402" y="1768"/>
                </a:cubicBezTo>
                <a:lnTo>
                  <a:pt x="2436" y="1902"/>
                </a:lnTo>
                <a:cubicBezTo>
                  <a:pt x="2436" y="1912"/>
                  <a:pt x="2436" y="1923"/>
                  <a:pt x="2436" y="1935"/>
                </a:cubicBezTo>
                <a:cubicBezTo>
                  <a:pt x="2436" y="2002"/>
                  <a:pt x="2436" y="2035"/>
                  <a:pt x="2436" y="2102"/>
                </a:cubicBezTo>
                <a:cubicBezTo>
                  <a:pt x="2436" y="2121"/>
                  <a:pt x="2436" y="2135"/>
                  <a:pt x="2436" y="2135"/>
                </a:cubicBezTo>
                <a:lnTo>
                  <a:pt x="2413" y="2227"/>
                </a:lnTo>
                <a:lnTo>
                  <a:pt x="2413" y="2227"/>
                </a:lnTo>
                <a:cubicBezTo>
                  <a:pt x="2410" y="2228"/>
                  <a:pt x="2407" y="2230"/>
                  <a:pt x="2402" y="2235"/>
                </a:cubicBezTo>
                <a:cubicBezTo>
                  <a:pt x="2402" y="2269"/>
                  <a:pt x="2369" y="2302"/>
                  <a:pt x="2369" y="2302"/>
                </a:cubicBezTo>
                <a:cubicBezTo>
                  <a:pt x="2336" y="2335"/>
                  <a:pt x="2336" y="2369"/>
                  <a:pt x="2336" y="2369"/>
                </a:cubicBezTo>
                <a:lnTo>
                  <a:pt x="2278" y="2426"/>
                </a:lnTo>
                <a:lnTo>
                  <a:pt x="2278" y="2426"/>
                </a:lnTo>
                <a:cubicBezTo>
                  <a:pt x="2279" y="2426"/>
                  <a:pt x="2281" y="2426"/>
                  <a:pt x="2282" y="2426"/>
                </a:cubicBezTo>
                <a:cubicBezTo>
                  <a:pt x="2288" y="2426"/>
                  <a:pt x="2295" y="2428"/>
                  <a:pt x="2302" y="2435"/>
                </a:cubicBezTo>
                <a:lnTo>
                  <a:pt x="2197" y="2488"/>
                </a:lnTo>
                <a:lnTo>
                  <a:pt x="2197" y="2488"/>
                </a:lnTo>
                <a:cubicBezTo>
                  <a:pt x="2177" y="2490"/>
                  <a:pt x="2122" y="2502"/>
                  <a:pt x="2102" y="2502"/>
                </a:cubicBezTo>
                <a:lnTo>
                  <a:pt x="1902" y="2502"/>
                </a:lnTo>
                <a:cubicBezTo>
                  <a:pt x="1835" y="2502"/>
                  <a:pt x="1769" y="2469"/>
                  <a:pt x="1735" y="2435"/>
                </a:cubicBezTo>
                <a:lnTo>
                  <a:pt x="1668" y="2435"/>
                </a:lnTo>
                <a:lnTo>
                  <a:pt x="1502" y="2335"/>
                </a:lnTo>
                <a:lnTo>
                  <a:pt x="1402" y="2269"/>
                </a:lnTo>
                <a:cubicBezTo>
                  <a:pt x="1402" y="2269"/>
                  <a:pt x="1302" y="2202"/>
                  <a:pt x="1302" y="2169"/>
                </a:cubicBezTo>
                <a:lnTo>
                  <a:pt x="1201" y="2102"/>
                </a:lnTo>
                <a:cubicBezTo>
                  <a:pt x="1168" y="2068"/>
                  <a:pt x="1168" y="2035"/>
                  <a:pt x="1135" y="2002"/>
                </a:cubicBezTo>
                <a:cubicBezTo>
                  <a:pt x="1101" y="1968"/>
                  <a:pt x="1068" y="1902"/>
                  <a:pt x="1068" y="1868"/>
                </a:cubicBezTo>
                <a:lnTo>
                  <a:pt x="1068" y="1768"/>
                </a:lnTo>
                <a:cubicBezTo>
                  <a:pt x="1068" y="1768"/>
                  <a:pt x="1068" y="1735"/>
                  <a:pt x="1035" y="1702"/>
                </a:cubicBezTo>
                <a:lnTo>
                  <a:pt x="1035" y="1568"/>
                </a:lnTo>
                <a:cubicBezTo>
                  <a:pt x="1035" y="1551"/>
                  <a:pt x="1037" y="1536"/>
                  <a:pt x="1039" y="1525"/>
                </a:cubicBezTo>
                <a:lnTo>
                  <a:pt x="1039" y="1525"/>
                </a:lnTo>
                <a:cubicBezTo>
                  <a:pt x="1038" y="1528"/>
                  <a:pt x="1036" y="1531"/>
                  <a:pt x="1035" y="1535"/>
                </a:cubicBezTo>
                <a:cubicBezTo>
                  <a:pt x="1035" y="1514"/>
                  <a:pt x="1035" y="1484"/>
                  <a:pt x="1035" y="1468"/>
                </a:cubicBezTo>
                <a:cubicBezTo>
                  <a:pt x="1035" y="1435"/>
                  <a:pt x="1035" y="1435"/>
                  <a:pt x="1035" y="1401"/>
                </a:cubicBezTo>
                <a:lnTo>
                  <a:pt x="1035" y="1368"/>
                </a:lnTo>
                <a:cubicBezTo>
                  <a:pt x="1035" y="1335"/>
                  <a:pt x="1101" y="1268"/>
                  <a:pt x="1135" y="1234"/>
                </a:cubicBezTo>
                <a:cubicBezTo>
                  <a:pt x="1135" y="1201"/>
                  <a:pt x="1135" y="1201"/>
                  <a:pt x="1168" y="1168"/>
                </a:cubicBezTo>
                <a:lnTo>
                  <a:pt x="1201" y="1168"/>
                </a:lnTo>
                <a:lnTo>
                  <a:pt x="1268" y="1068"/>
                </a:lnTo>
                <a:cubicBezTo>
                  <a:pt x="1268" y="1034"/>
                  <a:pt x="1368" y="1001"/>
                  <a:pt x="1402" y="968"/>
                </a:cubicBezTo>
                <a:lnTo>
                  <a:pt x="1368" y="968"/>
                </a:lnTo>
                <a:cubicBezTo>
                  <a:pt x="1368" y="968"/>
                  <a:pt x="1423" y="968"/>
                  <a:pt x="1458" y="943"/>
                </a:cubicBezTo>
                <a:close/>
                <a:moveTo>
                  <a:pt x="1568" y="0"/>
                </a:moveTo>
                <a:lnTo>
                  <a:pt x="1568" y="67"/>
                </a:lnTo>
                <a:cubicBezTo>
                  <a:pt x="868" y="100"/>
                  <a:pt x="301" y="567"/>
                  <a:pt x="134" y="1201"/>
                </a:cubicBezTo>
                <a:cubicBezTo>
                  <a:pt x="1" y="1835"/>
                  <a:pt x="201" y="2502"/>
                  <a:pt x="734" y="2936"/>
                </a:cubicBezTo>
                <a:cubicBezTo>
                  <a:pt x="1078" y="3258"/>
                  <a:pt x="1519" y="3428"/>
                  <a:pt x="1967" y="3428"/>
                </a:cubicBezTo>
                <a:cubicBezTo>
                  <a:pt x="2215" y="3428"/>
                  <a:pt x="2465" y="3376"/>
                  <a:pt x="2703" y="3269"/>
                </a:cubicBezTo>
                <a:cubicBezTo>
                  <a:pt x="3270" y="2902"/>
                  <a:pt x="3503" y="2235"/>
                  <a:pt x="3336" y="1601"/>
                </a:cubicBezTo>
                <a:cubicBezTo>
                  <a:pt x="3103" y="934"/>
                  <a:pt x="2569" y="367"/>
                  <a:pt x="1902" y="134"/>
                </a:cubicBezTo>
                <a:cubicBezTo>
                  <a:pt x="1878" y="122"/>
                  <a:pt x="1855" y="112"/>
                  <a:pt x="1832" y="104"/>
                </a:cubicBezTo>
                <a:lnTo>
                  <a:pt x="1832" y="104"/>
                </a:lnTo>
                <a:cubicBezTo>
                  <a:pt x="1756" y="40"/>
                  <a:pt x="1665" y="0"/>
                  <a:pt x="156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833" name="Google Shape;1833;p42"/>
          <p:cNvSpPr/>
          <p:nvPr/>
        </p:nvSpPr>
        <p:spPr>
          <a:xfrm>
            <a:off x="4673538" y="4446050"/>
            <a:ext cx="70900" cy="70825"/>
          </a:xfrm>
          <a:custGeom>
            <a:avLst/>
            <a:gdLst/>
            <a:ahLst/>
            <a:cxnLst/>
            <a:rect l="l" t="t" r="r" b="b"/>
            <a:pathLst>
              <a:path w="2836" h="2833" extrusionOk="0">
                <a:moveTo>
                  <a:pt x="958" y="1016"/>
                </a:moveTo>
                <a:cubicBezTo>
                  <a:pt x="951" y="1028"/>
                  <a:pt x="943" y="1033"/>
                  <a:pt x="939" y="1033"/>
                </a:cubicBezTo>
                <a:cubicBezTo>
                  <a:pt x="936" y="1033"/>
                  <a:pt x="939" y="1027"/>
                  <a:pt x="958" y="1016"/>
                </a:cubicBezTo>
                <a:close/>
                <a:moveTo>
                  <a:pt x="1201" y="1126"/>
                </a:moveTo>
                <a:cubicBezTo>
                  <a:pt x="1201" y="1126"/>
                  <a:pt x="1200" y="1138"/>
                  <a:pt x="1197" y="1153"/>
                </a:cubicBezTo>
                <a:lnTo>
                  <a:pt x="1197" y="1153"/>
                </a:lnTo>
                <a:cubicBezTo>
                  <a:pt x="1198" y="1150"/>
                  <a:pt x="1200" y="1147"/>
                  <a:pt x="1201" y="1144"/>
                </a:cubicBezTo>
                <a:cubicBezTo>
                  <a:pt x="1201" y="1131"/>
                  <a:pt x="1201" y="1126"/>
                  <a:pt x="1201" y="1126"/>
                </a:cubicBezTo>
                <a:close/>
                <a:moveTo>
                  <a:pt x="1197" y="1153"/>
                </a:moveTo>
                <a:cubicBezTo>
                  <a:pt x="1187" y="1174"/>
                  <a:pt x="1181" y="1191"/>
                  <a:pt x="1176" y="1208"/>
                </a:cubicBezTo>
                <a:lnTo>
                  <a:pt x="1176" y="1208"/>
                </a:lnTo>
                <a:cubicBezTo>
                  <a:pt x="1188" y="1199"/>
                  <a:pt x="1194" y="1173"/>
                  <a:pt x="1197" y="1153"/>
                </a:cubicBezTo>
                <a:close/>
                <a:moveTo>
                  <a:pt x="1826" y="1273"/>
                </a:moveTo>
                <a:cubicBezTo>
                  <a:pt x="1828" y="1291"/>
                  <a:pt x="1839" y="1306"/>
                  <a:pt x="1843" y="1306"/>
                </a:cubicBezTo>
                <a:cubicBezTo>
                  <a:pt x="1846" y="1306"/>
                  <a:pt x="1845" y="1299"/>
                  <a:pt x="1835" y="1278"/>
                </a:cubicBezTo>
                <a:lnTo>
                  <a:pt x="1826" y="1273"/>
                </a:lnTo>
                <a:close/>
                <a:moveTo>
                  <a:pt x="1316" y="1792"/>
                </a:moveTo>
                <a:cubicBezTo>
                  <a:pt x="1316" y="1792"/>
                  <a:pt x="1327" y="1802"/>
                  <a:pt x="1339" y="1812"/>
                </a:cubicBezTo>
                <a:lnTo>
                  <a:pt x="1339" y="1812"/>
                </a:lnTo>
                <a:cubicBezTo>
                  <a:pt x="1338" y="1812"/>
                  <a:pt x="1336" y="1812"/>
                  <a:pt x="1335" y="1812"/>
                </a:cubicBezTo>
                <a:cubicBezTo>
                  <a:pt x="1321" y="1797"/>
                  <a:pt x="1315" y="1792"/>
                  <a:pt x="1316" y="1792"/>
                </a:cubicBezTo>
                <a:close/>
                <a:moveTo>
                  <a:pt x="1835" y="1778"/>
                </a:moveTo>
                <a:lnTo>
                  <a:pt x="1835" y="1778"/>
                </a:lnTo>
                <a:cubicBezTo>
                  <a:pt x="1816" y="1797"/>
                  <a:pt x="1774" y="1817"/>
                  <a:pt x="1768" y="1817"/>
                </a:cubicBezTo>
                <a:cubicBezTo>
                  <a:pt x="1764" y="1817"/>
                  <a:pt x="1779" y="1806"/>
                  <a:pt x="1835" y="1778"/>
                </a:cubicBezTo>
                <a:close/>
                <a:moveTo>
                  <a:pt x="1270" y="945"/>
                </a:moveTo>
                <a:cubicBezTo>
                  <a:pt x="1303" y="947"/>
                  <a:pt x="1344" y="954"/>
                  <a:pt x="1368" y="978"/>
                </a:cubicBezTo>
                <a:lnTo>
                  <a:pt x="1435" y="978"/>
                </a:lnTo>
                <a:lnTo>
                  <a:pt x="1568" y="1078"/>
                </a:lnTo>
                <a:lnTo>
                  <a:pt x="1635" y="1111"/>
                </a:lnTo>
                <a:cubicBezTo>
                  <a:pt x="1702" y="1144"/>
                  <a:pt x="1735" y="1178"/>
                  <a:pt x="1768" y="1244"/>
                </a:cubicBezTo>
                <a:lnTo>
                  <a:pt x="1826" y="1273"/>
                </a:lnTo>
                <a:lnTo>
                  <a:pt x="1826" y="1273"/>
                </a:lnTo>
                <a:cubicBezTo>
                  <a:pt x="1825" y="1263"/>
                  <a:pt x="1827" y="1253"/>
                  <a:pt x="1835" y="1244"/>
                </a:cubicBezTo>
                <a:lnTo>
                  <a:pt x="1835" y="1244"/>
                </a:lnTo>
                <a:lnTo>
                  <a:pt x="1902" y="1378"/>
                </a:lnTo>
                <a:lnTo>
                  <a:pt x="1935" y="1445"/>
                </a:lnTo>
                <a:cubicBezTo>
                  <a:pt x="1935" y="1478"/>
                  <a:pt x="1935" y="1478"/>
                  <a:pt x="1935" y="1511"/>
                </a:cubicBezTo>
                <a:lnTo>
                  <a:pt x="1935" y="1611"/>
                </a:lnTo>
                <a:lnTo>
                  <a:pt x="1935" y="1645"/>
                </a:lnTo>
                <a:cubicBezTo>
                  <a:pt x="1935" y="1645"/>
                  <a:pt x="1935" y="1662"/>
                  <a:pt x="1923" y="1672"/>
                </a:cubicBezTo>
                <a:lnTo>
                  <a:pt x="1923" y="1672"/>
                </a:lnTo>
                <a:cubicBezTo>
                  <a:pt x="1931" y="1653"/>
                  <a:pt x="1936" y="1629"/>
                  <a:pt x="1925" y="1629"/>
                </a:cubicBezTo>
                <a:cubicBezTo>
                  <a:pt x="1921" y="1629"/>
                  <a:pt x="1913" y="1633"/>
                  <a:pt x="1902" y="1645"/>
                </a:cubicBezTo>
                <a:lnTo>
                  <a:pt x="1835" y="1745"/>
                </a:lnTo>
                <a:cubicBezTo>
                  <a:pt x="1828" y="1759"/>
                  <a:pt x="1828" y="1764"/>
                  <a:pt x="1833" y="1764"/>
                </a:cubicBezTo>
                <a:cubicBezTo>
                  <a:pt x="1845" y="1764"/>
                  <a:pt x="1887" y="1726"/>
                  <a:pt x="1887" y="1726"/>
                </a:cubicBezTo>
                <a:lnTo>
                  <a:pt x="1887" y="1726"/>
                </a:lnTo>
                <a:cubicBezTo>
                  <a:pt x="1888" y="1726"/>
                  <a:pt x="1883" y="1731"/>
                  <a:pt x="1868" y="1745"/>
                </a:cubicBezTo>
                <a:lnTo>
                  <a:pt x="1835" y="1778"/>
                </a:lnTo>
                <a:cubicBezTo>
                  <a:pt x="1802" y="1778"/>
                  <a:pt x="1768" y="1812"/>
                  <a:pt x="1735" y="1812"/>
                </a:cubicBezTo>
                <a:lnTo>
                  <a:pt x="1702" y="1845"/>
                </a:lnTo>
                <a:lnTo>
                  <a:pt x="1668" y="1845"/>
                </a:lnTo>
                <a:cubicBezTo>
                  <a:pt x="1735" y="1812"/>
                  <a:pt x="1735" y="1812"/>
                  <a:pt x="1702" y="1812"/>
                </a:cubicBezTo>
                <a:lnTo>
                  <a:pt x="1602" y="1845"/>
                </a:lnTo>
                <a:lnTo>
                  <a:pt x="1535" y="1845"/>
                </a:lnTo>
                <a:cubicBezTo>
                  <a:pt x="1518" y="1862"/>
                  <a:pt x="1502" y="1870"/>
                  <a:pt x="1485" y="1870"/>
                </a:cubicBezTo>
                <a:cubicBezTo>
                  <a:pt x="1468" y="1870"/>
                  <a:pt x="1451" y="1862"/>
                  <a:pt x="1435" y="1845"/>
                </a:cubicBezTo>
                <a:cubicBezTo>
                  <a:pt x="1414" y="1845"/>
                  <a:pt x="1393" y="1832"/>
                  <a:pt x="1373" y="1822"/>
                </a:cubicBezTo>
                <a:lnTo>
                  <a:pt x="1373" y="1822"/>
                </a:lnTo>
                <a:cubicBezTo>
                  <a:pt x="1372" y="1820"/>
                  <a:pt x="1370" y="1816"/>
                  <a:pt x="1368" y="1812"/>
                </a:cubicBezTo>
                <a:lnTo>
                  <a:pt x="1335" y="1778"/>
                </a:lnTo>
                <a:cubicBezTo>
                  <a:pt x="1301" y="1778"/>
                  <a:pt x="1301" y="1778"/>
                  <a:pt x="1301" y="1745"/>
                </a:cubicBezTo>
                <a:cubicBezTo>
                  <a:pt x="1281" y="1725"/>
                  <a:pt x="1261" y="1692"/>
                  <a:pt x="1263" y="1692"/>
                </a:cubicBezTo>
                <a:lnTo>
                  <a:pt x="1263" y="1692"/>
                </a:lnTo>
                <a:cubicBezTo>
                  <a:pt x="1264" y="1692"/>
                  <a:pt x="1275" y="1706"/>
                  <a:pt x="1301" y="1745"/>
                </a:cubicBezTo>
                <a:cubicBezTo>
                  <a:pt x="1301" y="1711"/>
                  <a:pt x="1235" y="1678"/>
                  <a:pt x="1235" y="1645"/>
                </a:cubicBezTo>
                <a:cubicBezTo>
                  <a:pt x="1218" y="1645"/>
                  <a:pt x="1210" y="1637"/>
                  <a:pt x="1206" y="1625"/>
                </a:cubicBezTo>
                <a:lnTo>
                  <a:pt x="1206" y="1625"/>
                </a:lnTo>
                <a:cubicBezTo>
                  <a:pt x="1207" y="1626"/>
                  <a:pt x="1208" y="1628"/>
                  <a:pt x="1208" y="1628"/>
                </a:cubicBezTo>
                <a:cubicBezTo>
                  <a:pt x="1209" y="1628"/>
                  <a:pt x="1207" y="1624"/>
                  <a:pt x="1203" y="1616"/>
                </a:cubicBezTo>
                <a:lnTo>
                  <a:pt x="1203" y="1616"/>
                </a:lnTo>
                <a:cubicBezTo>
                  <a:pt x="1201" y="1604"/>
                  <a:pt x="1201" y="1591"/>
                  <a:pt x="1201" y="1578"/>
                </a:cubicBezTo>
                <a:cubicBezTo>
                  <a:pt x="1190" y="1567"/>
                  <a:pt x="1183" y="1562"/>
                  <a:pt x="1180" y="1562"/>
                </a:cubicBezTo>
                <a:cubicBezTo>
                  <a:pt x="1176" y="1562"/>
                  <a:pt x="1178" y="1571"/>
                  <a:pt x="1183" y="1582"/>
                </a:cubicBezTo>
                <a:lnTo>
                  <a:pt x="1183" y="1582"/>
                </a:lnTo>
                <a:cubicBezTo>
                  <a:pt x="1141" y="1511"/>
                  <a:pt x="1168" y="1508"/>
                  <a:pt x="1168" y="1478"/>
                </a:cubicBezTo>
                <a:lnTo>
                  <a:pt x="1168" y="1445"/>
                </a:lnTo>
                <a:lnTo>
                  <a:pt x="1168" y="1311"/>
                </a:lnTo>
                <a:cubicBezTo>
                  <a:pt x="1168" y="1269"/>
                  <a:pt x="1168" y="1240"/>
                  <a:pt x="1176" y="1208"/>
                </a:cubicBezTo>
                <a:lnTo>
                  <a:pt x="1176" y="1208"/>
                </a:lnTo>
                <a:cubicBezTo>
                  <a:pt x="1174" y="1210"/>
                  <a:pt x="1171" y="1211"/>
                  <a:pt x="1168" y="1211"/>
                </a:cubicBezTo>
                <a:cubicBezTo>
                  <a:pt x="1135" y="1211"/>
                  <a:pt x="1201" y="1144"/>
                  <a:pt x="1201" y="1111"/>
                </a:cubicBezTo>
                <a:cubicBezTo>
                  <a:pt x="1236" y="1055"/>
                  <a:pt x="1259" y="999"/>
                  <a:pt x="1270" y="945"/>
                </a:cubicBezTo>
                <a:close/>
                <a:moveTo>
                  <a:pt x="1195" y="1"/>
                </a:moveTo>
                <a:cubicBezTo>
                  <a:pt x="988" y="1"/>
                  <a:pt x="784" y="52"/>
                  <a:pt x="601" y="144"/>
                </a:cubicBezTo>
                <a:cubicBezTo>
                  <a:pt x="234" y="344"/>
                  <a:pt x="0" y="677"/>
                  <a:pt x="0" y="1078"/>
                </a:cubicBezTo>
                <a:cubicBezTo>
                  <a:pt x="0" y="1230"/>
                  <a:pt x="66" y="1361"/>
                  <a:pt x="171" y="1445"/>
                </a:cubicBezTo>
                <a:lnTo>
                  <a:pt x="171" y="1445"/>
                </a:lnTo>
                <a:cubicBezTo>
                  <a:pt x="176" y="1712"/>
                  <a:pt x="251" y="1978"/>
                  <a:pt x="401" y="2212"/>
                </a:cubicBezTo>
                <a:cubicBezTo>
                  <a:pt x="636" y="2604"/>
                  <a:pt x="1056" y="2832"/>
                  <a:pt x="1483" y="2832"/>
                </a:cubicBezTo>
                <a:cubicBezTo>
                  <a:pt x="1601" y="2832"/>
                  <a:pt x="1720" y="2815"/>
                  <a:pt x="1835" y="2779"/>
                </a:cubicBezTo>
                <a:cubicBezTo>
                  <a:pt x="2402" y="2612"/>
                  <a:pt x="2802" y="2145"/>
                  <a:pt x="2836" y="1545"/>
                </a:cubicBezTo>
                <a:cubicBezTo>
                  <a:pt x="2769" y="878"/>
                  <a:pt x="2335" y="310"/>
                  <a:pt x="1702" y="110"/>
                </a:cubicBezTo>
                <a:cubicBezTo>
                  <a:pt x="1536" y="35"/>
                  <a:pt x="1364" y="1"/>
                  <a:pt x="119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834" name="Google Shape;1834;p42"/>
          <p:cNvSpPr/>
          <p:nvPr/>
        </p:nvSpPr>
        <p:spPr>
          <a:xfrm>
            <a:off x="353075" y="664700"/>
            <a:ext cx="338600" cy="293575"/>
          </a:xfrm>
          <a:custGeom>
            <a:avLst/>
            <a:gdLst/>
            <a:ahLst/>
            <a:cxnLst/>
            <a:rect l="l" t="t" r="r" b="b"/>
            <a:pathLst>
              <a:path w="13544" h="11743" extrusionOk="0">
                <a:moveTo>
                  <a:pt x="6438" y="992"/>
                </a:moveTo>
                <a:cubicBezTo>
                  <a:pt x="6467" y="992"/>
                  <a:pt x="6479" y="1072"/>
                  <a:pt x="6538" y="1210"/>
                </a:cubicBezTo>
                <a:cubicBezTo>
                  <a:pt x="6672" y="1444"/>
                  <a:pt x="6672" y="1577"/>
                  <a:pt x="6738" y="1777"/>
                </a:cubicBezTo>
                <a:lnTo>
                  <a:pt x="7306" y="3245"/>
                </a:lnTo>
                <a:cubicBezTo>
                  <a:pt x="7606" y="4012"/>
                  <a:pt x="7773" y="4579"/>
                  <a:pt x="8673" y="4579"/>
                </a:cubicBezTo>
                <a:cubicBezTo>
                  <a:pt x="9707" y="4579"/>
                  <a:pt x="10708" y="4579"/>
                  <a:pt x="11742" y="4680"/>
                </a:cubicBezTo>
                <a:cubicBezTo>
                  <a:pt x="11976" y="4680"/>
                  <a:pt x="12209" y="4713"/>
                  <a:pt x="12443" y="4746"/>
                </a:cubicBezTo>
                <a:cubicBezTo>
                  <a:pt x="12276" y="4880"/>
                  <a:pt x="12142" y="4980"/>
                  <a:pt x="12009" y="5113"/>
                </a:cubicBezTo>
                <a:cubicBezTo>
                  <a:pt x="11609" y="5447"/>
                  <a:pt x="11175" y="5714"/>
                  <a:pt x="10741" y="5947"/>
                </a:cubicBezTo>
                <a:cubicBezTo>
                  <a:pt x="10108" y="6314"/>
                  <a:pt x="9240" y="6414"/>
                  <a:pt x="9174" y="7281"/>
                </a:cubicBezTo>
                <a:cubicBezTo>
                  <a:pt x="9174" y="7815"/>
                  <a:pt x="9174" y="8382"/>
                  <a:pt x="9174" y="8949"/>
                </a:cubicBezTo>
                <a:cubicBezTo>
                  <a:pt x="9240" y="9416"/>
                  <a:pt x="9240" y="9917"/>
                  <a:pt x="9174" y="10384"/>
                </a:cubicBezTo>
                <a:cubicBezTo>
                  <a:pt x="9196" y="10498"/>
                  <a:pt x="9204" y="10549"/>
                  <a:pt x="9185" y="10549"/>
                </a:cubicBezTo>
                <a:cubicBezTo>
                  <a:pt x="9176" y="10549"/>
                  <a:pt x="9161" y="10538"/>
                  <a:pt x="9140" y="10517"/>
                </a:cubicBezTo>
                <a:cubicBezTo>
                  <a:pt x="9007" y="10450"/>
                  <a:pt x="8940" y="10384"/>
                  <a:pt x="8873" y="10250"/>
                </a:cubicBezTo>
                <a:cubicBezTo>
                  <a:pt x="8707" y="10050"/>
                  <a:pt x="8573" y="9850"/>
                  <a:pt x="8440" y="9616"/>
                </a:cubicBezTo>
                <a:lnTo>
                  <a:pt x="7572" y="8282"/>
                </a:lnTo>
                <a:cubicBezTo>
                  <a:pt x="7477" y="8130"/>
                  <a:pt x="7327" y="8053"/>
                  <a:pt x="7173" y="8053"/>
                </a:cubicBezTo>
                <a:cubicBezTo>
                  <a:pt x="7057" y="8053"/>
                  <a:pt x="6939" y="8096"/>
                  <a:pt x="6839" y="8182"/>
                </a:cubicBezTo>
                <a:cubicBezTo>
                  <a:pt x="6438" y="8616"/>
                  <a:pt x="6038" y="9049"/>
                  <a:pt x="5604" y="9483"/>
                </a:cubicBezTo>
                <a:cubicBezTo>
                  <a:pt x="5371" y="9650"/>
                  <a:pt x="5171" y="9850"/>
                  <a:pt x="4971" y="10017"/>
                </a:cubicBezTo>
                <a:cubicBezTo>
                  <a:pt x="4737" y="10284"/>
                  <a:pt x="4470" y="10484"/>
                  <a:pt x="4170" y="10651"/>
                </a:cubicBezTo>
                <a:cubicBezTo>
                  <a:pt x="4170" y="10651"/>
                  <a:pt x="4037" y="10751"/>
                  <a:pt x="4037" y="10751"/>
                </a:cubicBezTo>
                <a:cubicBezTo>
                  <a:pt x="4037" y="10617"/>
                  <a:pt x="4070" y="10450"/>
                  <a:pt x="4103" y="10284"/>
                </a:cubicBezTo>
                <a:cubicBezTo>
                  <a:pt x="4170" y="9983"/>
                  <a:pt x="4237" y="9717"/>
                  <a:pt x="4270" y="9416"/>
                </a:cubicBezTo>
                <a:cubicBezTo>
                  <a:pt x="4403" y="8783"/>
                  <a:pt x="4537" y="8182"/>
                  <a:pt x="4704" y="7515"/>
                </a:cubicBezTo>
                <a:cubicBezTo>
                  <a:pt x="4770" y="7281"/>
                  <a:pt x="4604" y="7015"/>
                  <a:pt x="4370" y="6948"/>
                </a:cubicBezTo>
                <a:cubicBezTo>
                  <a:pt x="3770" y="6748"/>
                  <a:pt x="3169" y="6548"/>
                  <a:pt x="2602" y="6281"/>
                </a:cubicBezTo>
                <a:cubicBezTo>
                  <a:pt x="2335" y="6147"/>
                  <a:pt x="2068" y="6014"/>
                  <a:pt x="1768" y="5847"/>
                </a:cubicBezTo>
                <a:lnTo>
                  <a:pt x="1368" y="5647"/>
                </a:lnTo>
                <a:lnTo>
                  <a:pt x="1247" y="5556"/>
                </a:lnTo>
                <a:lnTo>
                  <a:pt x="1247" y="5556"/>
                </a:lnTo>
                <a:cubicBezTo>
                  <a:pt x="1278" y="5542"/>
                  <a:pt x="1306" y="5528"/>
                  <a:pt x="1335" y="5513"/>
                </a:cubicBezTo>
                <a:cubicBezTo>
                  <a:pt x="1535" y="5480"/>
                  <a:pt x="1735" y="5480"/>
                  <a:pt x="1935" y="5447"/>
                </a:cubicBezTo>
                <a:lnTo>
                  <a:pt x="2836" y="5347"/>
                </a:lnTo>
                <a:lnTo>
                  <a:pt x="4937" y="5113"/>
                </a:lnTo>
                <a:cubicBezTo>
                  <a:pt x="5229" y="5079"/>
                  <a:pt x="5379" y="4815"/>
                  <a:pt x="5375" y="4576"/>
                </a:cubicBezTo>
                <a:lnTo>
                  <a:pt x="5375" y="4576"/>
                </a:lnTo>
                <a:cubicBezTo>
                  <a:pt x="5518" y="4540"/>
                  <a:pt x="5638" y="4433"/>
                  <a:pt x="5671" y="4246"/>
                </a:cubicBezTo>
                <a:cubicBezTo>
                  <a:pt x="5771" y="3712"/>
                  <a:pt x="5871" y="3178"/>
                  <a:pt x="6005" y="2611"/>
                </a:cubicBezTo>
                <a:cubicBezTo>
                  <a:pt x="6071" y="2345"/>
                  <a:pt x="6105" y="2078"/>
                  <a:pt x="6171" y="1811"/>
                </a:cubicBezTo>
                <a:cubicBezTo>
                  <a:pt x="6205" y="1577"/>
                  <a:pt x="6238" y="1344"/>
                  <a:pt x="6338" y="1110"/>
                </a:cubicBezTo>
                <a:cubicBezTo>
                  <a:pt x="6392" y="1029"/>
                  <a:pt x="6419" y="992"/>
                  <a:pt x="6438" y="992"/>
                </a:cubicBezTo>
                <a:close/>
                <a:moveTo>
                  <a:pt x="6414" y="0"/>
                </a:moveTo>
                <a:cubicBezTo>
                  <a:pt x="6069" y="0"/>
                  <a:pt x="5728" y="192"/>
                  <a:pt x="5571" y="577"/>
                </a:cubicBezTo>
                <a:cubicBezTo>
                  <a:pt x="5371" y="1044"/>
                  <a:pt x="5237" y="1544"/>
                  <a:pt x="5171" y="2078"/>
                </a:cubicBezTo>
                <a:cubicBezTo>
                  <a:pt x="5037" y="2711"/>
                  <a:pt x="4904" y="3312"/>
                  <a:pt x="4770" y="3979"/>
                </a:cubicBezTo>
                <a:cubicBezTo>
                  <a:pt x="4758" y="4059"/>
                  <a:pt x="4761" y="4132"/>
                  <a:pt x="4775" y="4197"/>
                </a:cubicBezTo>
                <a:lnTo>
                  <a:pt x="4775" y="4197"/>
                </a:lnTo>
                <a:lnTo>
                  <a:pt x="1935" y="4513"/>
                </a:lnTo>
                <a:cubicBezTo>
                  <a:pt x="1335" y="4579"/>
                  <a:pt x="367" y="4613"/>
                  <a:pt x="167" y="5347"/>
                </a:cubicBezTo>
                <a:cubicBezTo>
                  <a:pt x="0" y="6081"/>
                  <a:pt x="1001" y="6514"/>
                  <a:pt x="1535" y="6781"/>
                </a:cubicBezTo>
                <a:cubicBezTo>
                  <a:pt x="2234" y="7145"/>
                  <a:pt x="2934" y="7462"/>
                  <a:pt x="3673" y="7692"/>
                </a:cubicBezTo>
                <a:lnTo>
                  <a:pt x="3673" y="7692"/>
                </a:lnTo>
                <a:cubicBezTo>
                  <a:pt x="3514" y="8436"/>
                  <a:pt x="3375" y="9165"/>
                  <a:pt x="3236" y="9917"/>
                </a:cubicBezTo>
                <a:cubicBezTo>
                  <a:pt x="3103" y="10517"/>
                  <a:pt x="2836" y="11518"/>
                  <a:pt x="3703" y="11718"/>
                </a:cubicBezTo>
                <a:cubicBezTo>
                  <a:pt x="3773" y="11735"/>
                  <a:pt x="3842" y="11742"/>
                  <a:pt x="3911" y="11742"/>
                </a:cubicBezTo>
                <a:cubicBezTo>
                  <a:pt x="4534" y="11742"/>
                  <a:pt x="5117" y="11111"/>
                  <a:pt x="5538" y="10751"/>
                </a:cubicBezTo>
                <a:cubicBezTo>
                  <a:pt x="6090" y="10277"/>
                  <a:pt x="6602" y="9782"/>
                  <a:pt x="7088" y="9267"/>
                </a:cubicBezTo>
                <a:lnTo>
                  <a:pt x="7088" y="9267"/>
                </a:lnTo>
                <a:lnTo>
                  <a:pt x="7639" y="10083"/>
                </a:lnTo>
                <a:cubicBezTo>
                  <a:pt x="7839" y="10450"/>
                  <a:pt x="8106" y="10817"/>
                  <a:pt x="8440" y="11151"/>
                </a:cubicBezTo>
                <a:cubicBezTo>
                  <a:pt x="8643" y="11327"/>
                  <a:pt x="8917" y="11420"/>
                  <a:pt x="9187" y="11420"/>
                </a:cubicBezTo>
                <a:cubicBezTo>
                  <a:pt x="9583" y="11420"/>
                  <a:pt x="9969" y="11220"/>
                  <a:pt x="10108" y="10784"/>
                </a:cubicBezTo>
                <a:cubicBezTo>
                  <a:pt x="10174" y="10284"/>
                  <a:pt x="10174" y="9817"/>
                  <a:pt x="10141" y="9350"/>
                </a:cubicBezTo>
                <a:lnTo>
                  <a:pt x="10141" y="7682"/>
                </a:lnTo>
                <a:cubicBezTo>
                  <a:pt x="10108" y="7515"/>
                  <a:pt x="10108" y="7381"/>
                  <a:pt x="10141" y="7248"/>
                </a:cubicBezTo>
                <a:cubicBezTo>
                  <a:pt x="10174" y="7181"/>
                  <a:pt x="10274" y="7215"/>
                  <a:pt x="10308" y="7181"/>
                </a:cubicBezTo>
                <a:cubicBezTo>
                  <a:pt x="10474" y="7081"/>
                  <a:pt x="10641" y="7015"/>
                  <a:pt x="10841" y="6948"/>
                </a:cubicBezTo>
                <a:cubicBezTo>
                  <a:pt x="11275" y="6748"/>
                  <a:pt x="11709" y="6481"/>
                  <a:pt x="12142" y="6214"/>
                </a:cubicBezTo>
                <a:cubicBezTo>
                  <a:pt x="12676" y="5814"/>
                  <a:pt x="13543" y="5247"/>
                  <a:pt x="13310" y="4446"/>
                </a:cubicBezTo>
                <a:cubicBezTo>
                  <a:pt x="13043" y="3612"/>
                  <a:pt x="11742" y="3746"/>
                  <a:pt x="11042" y="3679"/>
                </a:cubicBezTo>
                <a:cubicBezTo>
                  <a:pt x="10575" y="3645"/>
                  <a:pt x="10074" y="3645"/>
                  <a:pt x="9574" y="3645"/>
                </a:cubicBezTo>
                <a:lnTo>
                  <a:pt x="8773" y="3645"/>
                </a:lnTo>
                <a:cubicBezTo>
                  <a:pt x="8440" y="3645"/>
                  <a:pt x="8406" y="3479"/>
                  <a:pt x="8273" y="3178"/>
                </a:cubicBezTo>
                <a:lnTo>
                  <a:pt x="7773" y="1777"/>
                </a:lnTo>
                <a:cubicBezTo>
                  <a:pt x="7639" y="1344"/>
                  <a:pt x="7439" y="910"/>
                  <a:pt x="7239" y="477"/>
                </a:cubicBezTo>
                <a:cubicBezTo>
                  <a:pt x="7048" y="159"/>
                  <a:pt x="6729" y="0"/>
                  <a:pt x="6414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835" name="Google Shape;1835;p42"/>
          <p:cNvSpPr/>
          <p:nvPr/>
        </p:nvSpPr>
        <p:spPr>
          <a:xfrm>
            <a:off x="8579100" y="1560513"/>
            <a:ext cx="85075" cy="80575"/>
          </a:xfrm>
          <a:custGeom>
            <a:avLst/>
            <a:gdLst/>
            <a:ahLst/>
            <a:cxnLst/>
            <a:rect l="l" t="t" r="r" b="b"/>
            <a:pathLst>
              <a:path w="3403" h="3223" extrusionOk="0">
                <a:moveTo>
                  <a:pt x="1950" y="1056"/>
                </a:moveTo>
                <a:cubicBezTo>
                  <a:pt x="1943" y="1056"/>
                  <a:pt x="1980" y="1071"/>
                  <a:pt x="2002" y="1071"/>
                </a:cubicBezTo>
                <a:cubicBezTo>
                  <a:pt x="1969" y="1060"/>
                  <a:pt x="1954" y="1056"/>
                  <a:pt x="1950" y="1056"/>
                </a:cubicBezTo>
                <a:close/>
                <a:moveTo>
                  <a:pt x="2178" y="2152"/>
                </a:moveTo>
                <a:cubicBezTo>
                  <a:pt x="2170" y="2158"/>
                  <a:pt x="2157" y="2168"/>
                  <a:pt x="2152" y="2174"/>
                </a:cubicBezTo>
                <a:lnTo>
                  <a:pt x="2152" y="2174"/>
                </a:lnTo>
                <a:cubicBezTo>
                  <a:pt x="2158" y="2172"/>
                  <a:pt x="2164" y="2172"/>
                  <a:pt x="2169" y="2172"/>
                </a:cubicBezTo>
                <a:lnTo>
                  <a:pt x="2178" y="2152"/>
                </a:lnTo>
                <a:close/>
                <a:moveTo>
                  <a:pt x="1450" y="2175"/>
                </a:moveTo>
                <a:lnTo>
                  <a:pt x="1450" y="2175"/>
                </a:lnTo>
                <a:cubicBezTo>
                  <a:pt x="1453" y="2175"/>
                  <a:pt x="1468" y="2183"/>
                  <a:pt x="1502" y="2205"/>
                </a:cubicBezTo>
                <a:cubicBezTo>
                  <a:pt x="1479" y="2205"/>
                  <a:pt x="1442" y="2175"/>
                  <a:pt x="1450" y="2175"/>
                </a:cubicBezTo>
                <a:close/>
                <a:moveTo>
                  <a:pt x="1635" y="971"/>
                </a:moveTo>
                <a:cubicBezTo>
                  <a:pt x="1702" y="971"/>
                  <a:pt x="1735" y="971"/>
                  <a:pt x="1802" y="1004"/>
                </a:cubicBezTo>
                <a:lnTo>
                  <a:pt x="1969" y="1038"/>
                </a:lnTo>
                <a:lnTo>
                  <a:pt x="2002" y="1071"/>
                </a:lnTo>
                <a:cubicBezTo>
                  <a:pt x="2069" y="1104"/>
                  <a:pt x="2102" y="1104"/>
                  <a:pt x="2135" y="1138"/>
                </a:cubicBezTo>
                <a:lnTo>
                  <a:pt x="2180" y="1160"/>
                </a:lnTo>
                <a:lnTo>
                  <a:pt x="2202" y="1204"/>
                </a:lnTo>
                <a:lnTo>
                  <a:pt x="2302" y="1304"/>
                </a:lnTo>
                <a:cubicBezTo>
                  <a:pt x="2302" y="1304"/>
                  <a:pt x="2283" y="1248"/>
                  <a:pt x="2288" y="1248"/>
                </a:cubicBezTo>
                <a:lnTo>
                  <a:pt x="2288" y="1248"/>
                </a:lnTo>
                <a:cubicBezTo>
                  <a:pt x="2290" y="1248"/>
                  <a:pt x="2294" y="1254"/>
                  <a:pt x="2302" y="1271"/>
                </a:cubicBezTo>
                <a:cubicBezTo>
                  <a:pt x="2302" y="1304"/>
                  <a:pt x="2336" y="1304"/>
                  <a:pt x="2336" y="1338"/>
                </a:cubicBezTo>
                <a:cubicBezTo>
                  <a:pt x="2336" y="1371"/>
                  <a:pt x="2336" y="1404"/>
                  <a:pt x="2369" y="1404"/>
                </a:cubicBezTo>
                <a:cubicBezTo>
                  <a:pt x="2373" y="1408"/>
                  <a:pt x="2375" y="1410"/>
                  <a:pt x="2377" y="1410"/>
                </a:cubicBezTo>
                <a:cubicBezTo>
                  <a:pt x="2386" y="1410"/>
                  <a:pt x="2359" y="1352"/>
                  <a:pt x="2359" y="1352"/>
                </a:cubicBezTo>
                <a:lnTo>
                  <a:pt x="2359" y="1352"/>
                </a:lnTo>
                <a:cubicBezTo>
                  <a:pt x="2359" y="1352"/>
                  <a:pt x="2362" y="1357"/>
                  <a:pt x="2369" y="1371"/>
                </a:cubicBezTo>
                <a:cubicBezTo>
                  <a:pt x="2402" y="1471"/>
                  <a:pt x="2402" y="1471"/>
                  <a:pt x="2402" y="1538"/>
                </a:cubicBezTo>
                <a:cubicBezTo>
                  <a:pt x="2402" y="1546"/>
                  <a:pt x="2402" y="1555"/>
                  <a:pt x="2402" y="1571"/>
                </a:cubicBezTo>
                <a:lnTo>
                  <a:pt x="2402" y="1705"/>
                </a:lnTo>
                <a:lnTo>
                  <a:pt x="2402" y="1771"/>
                </a:lnTo>
                <a:cubicBezTo>
                  <a:pt x="2402" y="1805"/>
                  <a:pt x="2369" y="1871"/>
                  <a:pt x="2369" y="1905"/>
                </a:cubicBezTo>
                <a:lnTo>
                  <a:pt x="2336" y="1972"/>
                </a:lnTo>
                <a:cubicBezTo>
                  <a:pt x="2336" y="2005"/>
                  <a:pt x="2269" y="2038"/>
                  <a:pt x="2269" y="2072"/>
                </a:cubicBezTo>
                <a:lnTo>
                  <a:pt x="2202" y="2105"/>
                </a:lnTo>
                <a:lnTo>
                  <a:pt x="2178" y="2152"/>
                </a:lnTo>
                <a:lnTo>
                  <a:pt x="2178" y="2152"/>
                </a:lnTo>
                <a:cubicBezTo>
                  <a:pt x="2182" y="2150"/>
                  <a:pt x="2186" y="2148"/>
                  <a:pt x="2187" y="2148"/>
                </a:cubicBezTo>
                <a:lnTo>
                  <a:pt x="2187" y="2148"/>
                </a:lnTo>
                <a:cubicBezTo>
                  <a:pt x="2190" y="2148"/>
                  <a:pt x="2186" y="2154"/>
                  <a:pt x="2169" y="2172"/>
                </a:cubicBezTo>
                <a:cubicBezTo>
                  <a:pt x="2159" y="2177"/>
                  <a:pt x="2153" y="2179"/>
                  <a:pt x="2151" y="2179"/>
                </a:cubicBezTo>
                <a:cubicBezTo>
                  <a:pt x="2149" y="2179"/>
                  <a:pt x="2149" y="2177"/>
                  <a:pt x="2152" y="2174"/>
                </a:cubicBezTo>
                <a:lnTo>
                  <a:pt x="2152" y="2174"/>
                </a:lnTo>
                <a:cubicBezTo>
                  <a:pt x="2116" y="2182"/>
                  <a:pt x="2064" y="2210"/>
                  <a:pt x="2035" y="2238"/>
                </a:cubicBezTo>
                <a:lnTo>
                  <a:pt x="1702" y="2238"/>
                </a:lnTo>
                <a:lnTo>
                  <a:pt x="1568" y="2205"/>
                </a:lnTo>
                <a:lnTo>
                  <a:pt x="1502" y="2205"/>
                </a:lnTo>
                <a:cubicBezTo>
                  <a:pt x="1468" y="2172"/>
                  <a:pt x="1402" y="2138"/>
                  <a:pt x="1368" y="2105"/>
                </a:cubicBezTo>
                <a:lnTo>
                  <a:pt x="1301" y="2072"/>
                </a:lnTo>
                <a:lnTo>
                  <a:pt x="1301" y="2072"/>
                </a:lnTo>
                <a:cubicBezTo>
                  <a:pt x="1301" y="2072"/>
                  <a:pt x="1301" y="2072"/>
                  <a:pt x="1301" y="2072"/>
                </a:cubicBezTo>
                <a:cubicBezTo>
                  <a:pt x="1268" y="2038"/>
                  <a:pt x="1235" y="2005"/>
                  <a:pt x="1201" y="1972"/>
                </a:cubicBezTo>
                <a:lnTo>
                  <a:pt x="1201" y="1938"/>
                </a:lnTo>
                <a:lnTo>
                  <a:pt x="1135" y="1805"/>
                </a:lnTo>
                <a:cubicBezTo>
                  <a:pt x="1101" y="1771"/>
                  <a:pt x="1101" y="1738"/>
                  <a:pt x="1068" y="1705"/>
                </a:cubicBezTo>
                <a:lnTo>
                  <a:pt x="1068" y="1638"/>
                </a:lnTo>
                <a:cubicBezTo>
                  <a:pt x="1068" y="1571"/>
                  <a:pt x="1068" y="1505"/>
                  <a:pt x="1068" y="1438"/>
                </a:cubicBezTo>
                <a:cubicBezTo>
                  <a:pt x="1101" y="1404"/>
                  <a:pt x="1101" y="1371"/>
                  <a:pt x="1068" y="1371"/>
                </a:cubicBezTo>
                <a:cubicBezTo>
                  <a:pt x="1068" y="1304"/>
                  <a:pt x="1101" y="1238"/>
                  <a:pt x="1135" y="1171"/>
                </a:cubicBezTo>
                <a:cubicBezTo>
                  <a:pt x="1135" y="1171"/>
                  <a:pt x="1135" y="1138"/>
                  <a:pt x="1168" y="1138"/>
                </a:cubicBezTo>
                <a:cubicBezTo>
                  <a:pt x="1168" y="1118"/>
                  <a:pt x="1168" y="1104"/>
                  <a:pt x="1168" y="1104"/>
                </a:cubicBezTo>
                <a:cubicBezTo>
                  <a:pt x="1201" y="1038"/>
                  <a:pt x="1235" y="1004"/>
                  <a:pt x="1268" y="971"/>
                </a:cubicBezTo>
                <a:close/>
                <a:moveTo>
                  <a:pt x="2084" y="2229"/>
                </a:moveTo>
                <a:cubicBezTo>
                  <a:pt x="2086" y="2229"/>
                  <a:pt x="2083" y="2231"/>
                  <a:pt x="2069" y="2238"/>
                </a:cubicBezTo>
                <a:lnTo>
                  <a:pt x="2052" y="2238"/>
                </a:lnTo>
                <a:cubicBezTo>
                  <a:pt x="2066" y="2234"/>
                  <a:pt x="2081" y="2229"/>
                  <a:pt x="2084" y="2229"/>
                </a:cubicBezTo>
                <a:close/>
                <a:moveTo>
                  <a:pt x="1340" y="1"/>
                </a:moveTo>
                <a:cubicBezTo>
                  <a:pt x="1305" y="1"/>
                  <a:pt x="1270" y="2"/>
                  <a:pt x="1235" y="3"/>
                </a:cubicBezTo>
                <a:cubicBezTo>
                  <a:pt x="1153" y="3"/>
                  <a:pt x="1077" y="26"/>
                  <a:pt x="1011" y="63"/>
                </a:cubicBezTo>
                <a:lnTo>
                  <a:pt x="1011" y="63"/>
                </a:lnTo>
                <a:cubicBezTo>
                  <a:pt x="1007" y="63"/>
                  <a:pt x="1003" y="63"/>
                  <a:pt x="999" y="63"/>
                </a:cubicBezTo>
                <a:cubicBezTo>
                  <a:pt x="890" y="63"/>
                  <a:pt x="774" y="104"/>
                  <a:pt x="668" y="204"/>
                </a:cubicBezTo>
                <a:lnTo>
                  <a:pt x="601" y="237"/>
                </a:lnTo>
                <a:cubicBezTo>
                  <a:pt x="167" y="704"/>
                  <a:pt x="1" y="1371"/>
                  <a:pt x="167" y="2005"/>
                </a:cubicBezTo>
                <a:cubicBezTo>
                  <a:pt x="376" y="2736"/>
                  <a:pt x="1056" y="3222"/>
                  <a:pt x="1790" y="3222"/>
                </a:cubicBezTo>
                <a:cubicBezTo>
                  <a:pt x="1993" y="3222"/>
                  <a:pt x="2200" y="3185"/>
                  <a:pt x="2402" y="3106"/>
                </a:cubicBezTo>
                <a:cubicBezTo>
                  <a:pt x="2669" y="2972"/>
                  <a:pt x="2936" y="2772"/>
                  <a:pt x="3103" y="2505"/>
                </a:cubicBezTo>
                <a:cubicBezTo>
                  <a:pt x="3403" y="1972"/>
                  <a:pt x="3403" y="1338"/>
                  <a:pt x="3103" y="837"/>
                </a:cubicBezTo>
                <a:cubicBezTo>
                  <a:pt x="2659" y="299"/>
                  <a:pt x="2005" y="1"/>
                  <a:pt x="1340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836" name="Google Shape;1836;p42"/>
          <p:cNvSpPr/>
          <p:nvPr/>
        </p:nvSpPr>
        <p:spPr>
          <a:xfrm>
            <a:off x="6394938" y="4452525"/>
            <a:ext cx="321925" cy="310900"/>
          </a:xfrm>
          <a:custGeom>
            <a:avLst/>
            <a:gdLst/>
            <a:ahLst/>
            <a:cxnLst/>
            <a:rect l="l" t="t" r="r" b="b"/>
            <a:pathLst>
              <a:path w="12877" h="12436" extrusionOk="0">
                <a:moveTo>
                  <a:pt x="5600" y="919"/>
                </a:moveTo>
                <a:cubicBezTo>
                  <a:pt x="6011" y="919"/>
                  <a:pt x="6242" y="1617"/>
                  <a:pt x="6272" y="1936"/>
                </a:cubicBezTo>
                <a:cubicBezTo>
                  <a:pt x="6338" y="2503"/>
                  <a:pt x="6338" y="3104"/>
                  <a:pt x="6272" y="3671"/>
                </a:cubicBezTo>
                <a:cubicBezTo>
                  <a:pt x="6205" y="4449"/>
                  <a:pt x="6019" y="5228"/>
                  <a:pt x="5725" y="5967"/>
                </a:cubicBezTo>
                <a:lnTo>
                  <a:pt x="5725" y="5967"/>
                </a:lnTo>
                <a:cubicBezTo>
                  <a:pt x="5713" y="5987"/>
                  <a:pt x="5702" y="6006"/>
                  <a:pt x="5690" y="6025"/>
                </a:cubicBezTo>
                <a:lnTo>
                  <a:pt x="5690" y="6025"/>
                </a:lnTo>
                <a:cubicBezTo>
                  <a:pt x="5502" y="5836"/>
                  <a:pt x="5353" y="5627"/>
                  <a:pt x="5236" y="5403"/>
                </a:cubicBezTo>
                <a:lnTo>
                  <a:pt x="5236" y="5403"/>
                </a:lnTo>
                <a:cubicBezTo>
                  <a:pt x="5163" y="4899"/>
                  <a:pt x="5042" y="4402"/>
                  <a:pt x="4856" y="3932"/>
                </a:cubicBezTo>
                <a:lnTo>
                  <a:pt x="4856" y="3932"/>
                </a:lnTo>
                <a:cubicBezTo>
                  <a:pt x="4843" y="3756"/>
                  <a:pt x="4837" y="3579"/>
                  <a:pt x="4837" y="3404"/>
                </a:cubicBezTo>
                <a:cubicBezTo>
                  <a:pt x="4837" y="2803"/>
                  <a:pt x="4704" y="1302"/>
                  <a:pt x="5404" y="969"/>
                </a:cubicBezTo>
                <a:cubicBezTo>
                  <a:pt x="5473" y="934"/>
                  <a:pt x="5539" y="919"/>
                  <a:pt x="5600" y="919"/>
                </a:cubicBezTo>
                <a:close/>
                <a:moveTo>
                  <a:pt x="2127" y="2545"/>
                </a:moveTo>
                <a:cubicBezTo>
                  <a:pt x="2894" y="2545"/>
                  <a:pt x="3611" y="3480"/>
                  <a:pt x="3917" y="4097"/>
                </a:cubicBezTo>
                <a:lnTo>
                  <a:pt x="3917" y="4097"/>
                </a:lnTo>
                <a:cubicBezTo>
                  <a:pt x="3967" y="4686"/>
                  <a:pt x="4094" y="5263"/>
                  <a:pt x="4350" y="5780"/>
                </a:cubicBezTo>
                <a:lnTo>
                  <a:pt x="4350" y="5780"/>
                </a:lnTo>
                <a:cubicBezTo>
                  <a:pt x="4367" y="5914"/>
                  <a:pt x="4381" y="6048"/>
                  <a:pt x="4390" y="6182"/>
                </a:cubicBezTo>
                <a:lnTo>
                  <a:pt x="4390" y="6182"/>
                </a:lnTo>
                <a:cubicBezTo>
                  <a:pt x="4175" y="6257"/>
                  <a:pt x="3964" y="6291"/>
                  <a:pt x="3758" y="6291"/>
                </a:cubicBezTo>
                <a:cubicBezTo>
                  <a:pt x="2917" y="6291"/>
                  <a:pt x="2175" y="5715"/>
                  <a:pt x="1735" y="4938"/>
                </a:cubicBezTo>
                <a:cubicBezTo>
                  <a:pt x="1401" y="4404"/>
                  <a:pt x="901" y="2937"/>
                  <a:pt x="1802" y="2603"/>
                </a:cubicBezTo>
                <a:cubicBezTo>
                  <a:pt x="1910" y="2563"/>
                  <a:pt x="2019" y="2545"/>
                  <a:pt x="2127" y="2545"/>
                </a:cubicBezTo>
                <a:close/>
                <a:moveTo>
                  <a:pt x="10594" y="3135"/>
                </a:moveTo>
                <a:cubicBezTo>
                  <a:pt x="10768" y="3135"/>
                  <a:pt x="10931" y="3176"/>
                  <a:pt x="11075" y="3270"/>
                </a:cubicBezTo>
                <a:cubicBezTo>
                  <a:pt x="11542" y="3571"/>
                  <a:pt x="11442" y="4338"/>
                  <a:pt x="11275" y="4805"/>
                </a:cubicBezTo>
                <a:cubicBezTo>
                  <a:pt x="11042" y="5338"/>
                  <a:pt x="10641" y="5772"/>
                  <a:pt x="10141" y="6072"/>
                </a:cubicBezTo>
                <a:cubicBezTo>
                  <a:pt x="9361" y="6563"/>
                  <a:pt x="8432" y="6681"/>
                  <a:pt x="7513" y="6695"/>
                </a:cubicBezTo>
                <a:lnTo>
                  <a:pt x="7513" y="6695"/>
                </a:lnTo>
                <a:cubicBezTo>
                  <a:pt x="7183" y="6649"/>
                  <a:pt x="6844" y="6634"/>
                  <a:pt x="6505" y="6634"/>
                </a:cubicBezTo>
                <a:cubicBezTo>
                  <a:pt x="6485" y="6634"/>
                  <a:pt x="6465" y="6634"/>
                  <a:pt x="6444" y="6634"/>
                </a:cubicBezTo>
                <a:lnTo>
                  <a:pt x="6444" y="6634"/>
                </a:lnTo>
                <a:cubicBezTo>
                  <a:pt x="6448" y="6627"/>
                  <a:pt x="6451" y="6620"/>
                  <a:pt x="6454" y="6612"/>
                </a:cubicBezTo>
                <a:lnTo>
                  <a:pt x="6454" y="6612"/>
                </a:lnTo>
                <a:cubicBezTo>
                  <a:pt x="6891" y="5864"/>
                  <a:pt x="7447" y="5182"/>
                  <a:pt x="8073" y="4605"/>
                </a:cubicBezTo>
                <a:cubicBezTo>
                  <a:pt x="8573" y="4160"/>
                  <a:pt x="9723" y="3135"/>
                  <a:pt x="10594" y="3135"/>
                </a:cubicBezTo>
                <a:close/>
                <a:moveTo>
                  <a:pt x="6540" y="7614"/>
                </a:moveTo>
                <a:cubicBezTo>
                  <a:pt x="6696" y="7616"/>
                  <a:pt x="6853" y="7618"/>
                  <a:pt x="7009" y="7618"/>
                </a:cubicBezTo>
                <a:cubicBezTo>
                  <a:pt x="7109" y="7618"/>
                  <a:pt x="7208" y="7617"/>
                  <a:pt x="7307" y="7616"/>
                </a:cubicBezTo>
                <a:lnTo>
                  <a:pt x="7307" y="7616"/>
                </a:lnTo>
                <a:cubicBezTo>
                  <a:pt x="7800" y="7665"/>
                  <a:pt x="8279" y="7802"/>
                  <a:pt x="8673" y="8140"/>
                </a:cubicBezTo>
                <a:cubicBezTo>
                  <a:pt x="9240" y="8641"/>
                  <a:pt x="9440" y="9475"/>
                  <a:pt x="9174" y="10209"/>
                </a:cubicBezTo>
                <a:cubicBezTo>
                  <a:pt x="9048" y="10586"/>
                  <a:pt x="8684" y="10845"/>
                  <a:pt x="8279" y="10845"/>
                </a:cubicBezTo>
                <a:cubicBezTo>
                  <a:pt x="8255" y="10845"/>
                  <a:pt x="8231" y="10844"/>
                  <a:pt x="8206" y="10842"/>
                </a:cubicBezTo>
                <a:cubicBezTo>
                  <a:pt x="7739" y="10776"/>
                  <a:pt x="7539" y="10109"/>
                  <a:pt x="7372" y="9742"/>
                </a:cubicBezTo>
                <a:cubicBezTo>
                  <a:pt x="7052" y="9048"/>
                  <a:pt x="6775" y="8333"/>
                  <a:pt x="6540" y="7614"/>
                </a:cubicBezTo>
                <a:close/>
                <a:moveTo>
                  <a:pt x="4520" y="7290"/>
                </a:moveTo>
                <a:cubicBezTo>
                  <a:pt x="4587" y="7326"/>
                  <a:pt x="4659" y="7354"/>
                  <a:pt x="4737" y="7373"/>
                </a:cubicBezTo>
                <a:cubicBezTo>
                  <a:pt x="4772" y="7381"/>
                  <a:pt x="4807" y="7385"/>
                  <a:pt x="4841" y="7385"/>
                </a:cubicBezTo>
                <a:cubicBezTo>
                  <a:pt x="4946" y="7385"/>
                  <a:pt x="5045" y="7351"/>
                  <a:pt x="5128" y="7294"/>
                </a:cubicBezTo>
                <a:lnTo>
                  <a:pt x="5128" y="7294"/>
                </a:lnTo>
                <a:cubicBezTo>
                  <a:pt x="5147" y="7485"/>
                  <a:pt x="5281" y="7643"/>
                  <a:pt x="5447" y="7709"/>
                </a:cubicBezTo>
                <a:lnTo>
                  <a:pt x="5447" y="7709"/>
                </a:lnTo>
                <a:cubicBezTo>
                  <a:pt x="5420" y="8415"/>
                  <a:pt x="5227" y="9122"/>
                  <a:pt x="4904" y="9742"/>
                </a:cubicBezTo>
                <a:cubicBezTo>
                  <a:pt x="4737" y="10109"/>
                  <a:pt x="4504" y="10409"/>
                  <a:pt x="4237" y="10709"/>
                </a:cubicBezTo>
                <a:cubicBezTo>
                  <a:pt x="4062" y="10913"/>
                  <a:pt x="3659" y="11446"/>
                  <a:pt x="3338" y="11446"/>
                </a:cubicBezTo>
                <a:cubicBezTo>
                  <a:pt x="3290" y="11446"/>
                  <a:pt x="3245" y="11435"/>
                  <a:pt x="3203" y="11409"/>
                </a:cubicBezTo>
                <a:cubicBezTo>
                  <a:pt x="2869" y="11243"/>
                  <a:pt x="2836" y="10509"/>
                  <a:pt x="2836" y="10209"/>
                </a:cubicBezTo>
                <a:cubicBezTo>
                  <a:pt x="2836" y="9808"/>
                  <a:pt x="2936" y="9408"/>
                  <a:pt x="3103" y="9074"/>
                </a:cubicBezTo>
                <a:cubicBezTo>
                  <a:pt x="3479" y="8403"/>
                  <a:pt x="3963" y="7797"/>
                  <a:pt x="4520" y="7290"/>
                </a:cubicBezTo>
                <a:close/>
                <a:moveTo>
                  <a:pt x="5546" y="1"/>
                </a:moveTo>
                <a:cubicBezTo>
                  <a:pt x="5443" y="1"/>
                  <a:pt x="5340" y="12"/>
                  <a:pt x="5237" y="35"/>
                </a:cubicBezTo>
                <a:cubicBezTo>
                  <a:pt x="4173" y="294"/>
                  <a:pt x="3977" y="1521"/>
                  <a:pt x="3922" y="2496"/>
                </a:cubicBezTo>
                <a:lnTo>
                  <a:pt x="3922" y="2496"/>
                </a:lnTo>
                <a:cubicBezTo>
                  <a:pt x="3405" y="2006"/>
                  <a:pt x="2709" y="1609"/>
                  <a:pt x="2036" y="1609"/>
                </a:cubicBezTo>
                <a:cubicBezTo>
                  <a:pt x="1674" y="1609"/>
                  <a:pt x="1318" y="1724"/>
                  <a:pt x="1001" y="2003"/>
                </a:cubicBezTo>
                <a:cubicBezTo>
                  <a:pt x="0" y="2837"/>
                  <a:pt x="334" y="4438"/>
                  <a:pt x="901" y="5439"/>
                </a:cubicBezTo>
                <a:cubicBezTo>
                  <a:pt x="1421" y="6321"/>
                  <a:pt x="2310" y="7035"/>
                  <a:pt x="3297" y="7205"/>
                </a:cubicBezTo>
                <a:lnTo>
                  <a:pt x="3297" y="7205"/>
                </a:lnTo>
                <a:cubicBezTo>
                  <a:pt x="2731" y="7808"/>
                  <a:pt x="2251" y="8488"/>
                  <a:pt x="2035" y="9308"/>
                </a:cubicBezTo>
                <a:cubicBezTo>
                  <a:pt x="1768" y="10242"/>
                  <a:pt x="1835" y="11776"/>
                  <a:pt x="2836" y="12310"/>
                </a:cubicBezTo>
                <a:cubicBezTo>
                  <a:pt x="2984" y="12397"/>
                  <a:pt x="3137" y="12435"/>
                  <a:pt x="3291" y="12435"/>
                </a:cubicBezTo>
                <a:cubicBezTo>
                  <a:pt x="4144" y="12435"/>
                  <a:pt x="5042" y="11264"/>
                  <a:pt x="5438" y="10642"/>
                </a:cubicBezTo>
                <a:cubicBezTo>
                  <a:pt x="5725" y="10197"/>
                  <a:pt x="5944" y="9721"/>
                  <a:pt x="6095" y="9227"/>
                </a:cubicBezTo>
                <a:lnTo>
                  <a:pt x="6095" y="9227"/>
                </a:lnTo>
                <a:cubicBezTo>
                  <a:pt x="6120" y="9287"/>
                  <a:pt x="6146" y="9348"/>
                  <a:pt x="6171" y="9408"/>
                </a:cubicBezTo>
                <a:cubicBezTo>
                  <a:pt x="6372" y="10008"/>
                  <a:pt x="6672" y="10609"/>
                  <a:pt x="7039" y="11176"/>
                </a:cubicBezTo>
                <a:cubicBezTo>
                  <a:pt x="7372" y="11592"/>
                  <a:pt x="7815" y="11778"/>
                  <a:pt x="8262" y="11778"/>
                </a:cubicBezTo>
                <a:cubicBezTo>
                  <a:pt x="8889" y="11778"/>
                  <a:pt x="9524" y="11413"/>
                  <a:pt x="9874" y="10809"/>
                </a:cubicBezTo>
                <a:cubicBezTo>
                  <a:pt x="10408" y="9842"/>
                  <a:pt x="10274" y="8641"/>
                  <a:pt x="9574" y="7774"/>
                </a:cubicBezTo>
                <a:cubicBezTo>
                  <a:pt x="9468" y="7638"/>
                  <a:pt x="9354" y="7518"/>
                  <a:pt x="9233" y="7412"/>
                </a:cubicBezTo>
                <a:lnTo>
                  <a:pt x="9233" y="7412"/>
                </a:lnTo>
                <a:cubicBezTo>
                  <a:pt x="9892" y="7257"/>
                  <a:pt x="10518" y="6990"/>
                  <a:pt x="11075" y="6539"/>
                </a:cubicBezTo>
                <a:cubicBezTo>
                  <a:pt x="12076" y="5705"/>
                  <a:pt x="12876" y="3971"/>
                  <a:pt x="11909" y="2803"/>
                </a:cubicBezTo>
                <a:cubicBezTo>
                  <a:pt x="11558" y="2373"/>
                  <a:pt x="11118" y="2208"/>
                  <a:pt x="10652" y="2208"/>
                </a:cubicBezTo>
                <a:cubicBezTo>
                  <a:pt x="9747" y="2208"/>
                  <a:pt x="8745" y="2830"/>
                  <a:pt x="8106" y="3337"/>
                </a:cubicBezTo>
                <a:cubicBezTo>
                  <a:pt x="7769" y="3594"/>
                  <a:pt x="7448" y="3873"/>
                  <a:pt x="7147" y="4171"/>
                </a:cubicBezTo>
                <a:lnTo>
                  <a:pt x="7147" y="4171"/>
                </a:lnTo>
                <a:cubicBezTo>
                  <a:pt x="7208" y="3742"/>
                  <a:pt x="7239" y="3307"/>
                  <a:pt x="7239" y="2870"/>
                </a:cubicBezTo>
                <a:cubicBezTo>
                  <a:pt x="7239" y="2136"/>
                  <a:pt x="7239" y="1336"/>
                  <a:pt x="6839" y="735"/>
                </a:cubicBezTo>
                <a:cubicBezTo>
                  <a:pt x="6534" y="265"/>
                  <a:pt x="6046" y="1"/>
                  <a:pt x="554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1837" name="Google Shape;1837;p42"/>
          <p:cNvGrpSpPr/>
          <p:nvPr/>
        </p:nvGrpSpPr>
        <p:grpSpPr>
          <a:xfrm>
            <a:off x="5220250" y="1443438"/>
            <a:ext cx="311900" cy="314700"/>
            <a:chOff x="8571050" y="1873050"/>
            <a:chExt cx="311900" cy="314700"/>
          </a:xfrm>
        </p:grpSpPr>
        <p:sp>
          <p:nvSpPr>
            <p:cNvPr id="1838" name="Google Shape;1838;p42"/>
            <p:cNvSpPr/>
            <p:nvPr/>
          </p:nvSpPr>
          <p:spPr>
            <a:xfrm>
              <a:off x="8571050" y="1873050"/>
              <a:ext cx="311900" cy="314700"/>
            </a:xfrm>
            <a:custGeom>
              <a:avLst/>
              <a:gdLst/>
              <a:ahLst/>
              <a:cxnLst/>
              <a:rect l="l" t="t" r="r" b="b"/>
              <a:pathLst>
                <a:path w="12476" h="12588" extrusionOk="0">
                  <a:moveTo>
                    <a:pt x="6515" y="929"/>
                  </a:moveTo>
                  <a:cubicBezTo>
                    <a:pt x="7071" y="929"/>
                    <a:pt x="7622" y="1043"/>
                    <a:pt x="8139" y="1298"/>
                  </a:cubicBezTo>
                  <a:cubicBezTo>
                    <a:pt x="8210" y="1327"/>
                    <a:pt x="8279" y="1340"/>
                    <a:pt x="8345" y="1340"/>
                  </a:cubicBezTo>
                  <a:cubicBezTo>
                    <a:pt x="8479" y="1340"/>
                    <a:pt x="8599" y="1286"/>
                    <a:pt x="8691" y="1204"/>
                  </a:cubicBezTo>
                  <a:lnTo>
                    <a:pt x="8691" y="1204"/>
                  </a:lnTo>
                  <a:cubicBezTo>
                    <a:pt x="8751" y="1239"/>
                    <a:pt x="8804" y="1285"/>
                    <a:pt x="8873" y="1331"/>
                  </a:cubicBezTo>
                  <a:cubicBezTo>
                    <a:pt x="9107" y="1498"/>
                    <a:pt x="9307" y="1665"/>
                    <a:pt x="9507" y="1865"/>
                  </a:cubicBezTo>
                  <a:cubicBezTo>
                    <a:pt x="9907" y="2265"/>
                    <a:pt x="10241" y="2699"/>
                    <a:pt x="10508" y="3166"/>
                  </a:cubicBezTo>
                  <a:cubicBezTo>
                    <a:pt x="11108" y="4267"/>
                    <a:pt x="11408" y="5468"/>
                    <a:pt x="11442" y="6735"/>
                  </a:cubicBezTo>
                  <a:cubicBezTo>
                    <a:pt x="11475" y="7936"/>
                    <a:pt x="11442" y="9404"/>
                    <a:pt x="10508" y="10304"/>
                  </a:cubicBezTo>
                  <a:cubicBezTo>
                    <a:pt x="9674" y="11038"/>
                    <a:pt x="8640" y="11505"/>
                    <a:pt x="7539" y="11605"/>
                  </a:cubicBezTo>
                  <a:cubicBezTo>
                    <a:pt x="7275" y="11644"/>
                    <a:pt x="7012" y="11662"/>
                    <a:pt x="6751" y="11662"/>
                  </a:cubicBezTo>
                  <a:cubicBezTo>
                    <a:pt x="4966" y="11662"/>
                    <a:pt x="3287" y="10784"/>
                    <a:pt x="2268" y="9270"/>
                  </a:cubicBezTo>
                  <a:cubicBezTo>
                    <a:pt x="1101" y="7569"/>
                    <a:pt x="1034" y="5368"/>
                    <a:pt x="2035" y="3566"/>
                  </a:cubicBezTo>
                  <a:cubicBezTo>
                    <a:pt x="2924" y="2093"/>
                    <a:pt x="4742" y="929"/>
                    <a:pt x="6515" y="929"/>
                  </a:cubicBezTo>
                  <a:close/>
                  <a:moveTo>
                    <a:pt x="6555" y="0"/>
                  </a:moveTo>
                  <a:cubicBezTo>
                    <a:pt x="4670" y="0"/>
                    <a:pt x="2774" y="1021"/>
                    <a:pt x="1635" y="2499"/>
                  </a:cubicBezTo>
                  <a:cubicBezTo>
                    <a:pt x="100" y="4567"/>
                    <a:pt x="0" y="7336"/>
                    <a:pt x="1334" y="9537"/>
                  </a:cubicBezTo>
                  <a:cubicBezTo>
                    <a:pt x="2520" y="11456"/>
                    <a:pt x="4636" y="12587"/>
                    <a:pt x="6855" y="12587"/>
                  </a:cubicBezTo>
                  <a:cubicBezTo>
                    <a:pt x="7259" y="12587"/>
                    <a:pt x="7667" y="12550"/>
                    <a:pt x="8073" y="12473"/>
                  </a:cubicBezTo>
                  <a:cubicBezTo>
                    <a:pt x="9407" y="12239"/>
                    <a:pt x="10641" y="11539"/>
                    <a:pt x="11542" y="10505"/>
                  </a:cubicBezTo>
                  <a:cubicBezTo>
                    <a:pt x="12476" y="9337"/>
                    <a:pt x="12442" y="7469"/>
                    <a:pt x="12309" y="6035"/>
                  </a:cubicBezTo>
                  <a:cubicBezTo>
                    <a:pt x="12209" y="4434"/>
                    <a:pt x="11608" y="2866"/>
                    <a:pt x="10574" y="1632"/>
                  </a:cubicBezTo>
                  <a:cubicBezTo>
                    <a:pt x="10074" y="1031"/>
                    <a:pt x="9507" y="531"/>
                    <a:pt x="8806" y="197"/>
                  </a:cubicBezTo>
                  <a:cubicBezTo>
                    <a:pt x="8667" y="128"/>
                    <a:pt x="8499" y="91"/>
                    <a:pt x="8331" y="91"/>
                  </a:cubicBezTo>
                  <a:cubicBezTo>
                    <a:pt x="8179" y="91"/>
                    <a:pt x="8029" y="121"/>
                    <a:pt x="7902" y="185"/>
                  </a:cubicBezTo>
                  <a:lnTo>
                    <a:pt x="7902" y="185"/>
                  </a:lnTo>
                  <a:cubicBezTo>
                    <a:pt x="7461" y="59"/>
                    <a:pt x="7008" y="0"/>
                    <a:pt x="65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39" name="Google Shape;1839;p42"/>
            <p:cNvSpPr/>
            <p:nvPr/>
          </p:nvSpPr>
          <p:spPr>
            <a:xfrm>
              <a:off x="8662775" y="1977975"/>
              <a:ext cx="28375" cy="42475"/>
            </a:xfrm>
            <a:custGeom>
              <a:avLst/>
              <a:gdLst/>
              <a:ahLst/>
              <a:cxnLst/>
              <a:rect l="l" t="t" r="r" b="b"/>
              <a:pathLst>
                <a:path w="1135" h="1699" extrusionOk="0">
                  <a:moveTo>
                    <a:pt x="617" y="0"/>
                  </a:moveTo>
                  <a:cubicBezTo>
                    <a:pt x="537" y="0"/>
                    <a:pt x="463" y="29"/>
                    <a:pt x="401" y="70"/>
                  </a:cubicBezTo>
                  <a:cubicBezTo>
                    <a:pt x="267" y="136"/>
                    <a:pt x="201" y="237"/>
                    <a:pt x="167" y="337"/>
                  </a:cubicBezTo>
                  <a:lnTo>
                    <a:pt x="145" y="437"/>
                  </a:lnTo>
                  <a:lnTo>
                    <a:pt x="145" y="437"/>
                  </a:lnTo>
                  <a:cubicBezTo>
                    <a:pt x="127" y="470"/>
                    <a:pt x="112" y="503"/>
                    <a:pt x="101" y="537"/>
                  </a:cubicBezTo>
                  <a:lnTo>
                    <a:pt x="0" y="1104"/>
                  </a:lnTo>
                  <a:cubicBezTo>
                    <a:pt x="0" y="1171"/>
                    <a:pt x="0" y="1237"/>
                    <a:pt x="0" y="1271"/>
                  </a:cubicBezTo>
                  <a:cubicBezTo>
                    <a:pt x="0" y="1337"/>
                    <a:pt x="34" y="1404"/>
                    <a:pt x="67" y="1471"/>
                  </a:cubicBezTo>
                  <a:cubicBezTo>
                    <a:pt x="159" y="1608"/>
                    <a:pt x="313" y="1698"/>
                    <a:pt x="476" y="1698"/>
                  </a:cubicBezTo>
                  <a:cubicBezTo>
                    <a:pt x="551" y="1698"/>
                    <a:pt x="628" y="1679"/>
                    <a:pt x="701" y="1638"/>
                  </a:cubicBezTo>
                  <a:cubicBezTo>
                    <a:pt x="801" y="1571"/>
                    <a:pt x="901" y="1471"/>
                    <a:pt x="934" y="1337"/>
                  </a:cubicBezTo>
                  <a:cubicBezTo>
                    <a:pt x="968" y="1104"/>
                    <a:pt x="1035" y="837"/>
                    <a:pt x="1101" y="603"/>
                  </a:cubicBezTo>
                  <a:cubicBezTo>
                    <a:pt x="1135" y="470"/>
                    <a:pt x="1101" y="337"/>
                    <a:pt x="1035" y="237"/>
                  </a:cubicBezTo>
                  <a:cubicBezTo>
                    <a:pt x="968" y="136"/>
                    <a:pt x="868" y="36"/>
                    <a:pt x="768" y="36"/>
                  </a:cubicBezTo>
                  <a:cubicBezTo>
                    <a:pt x="717" y="11"/>
                    <a:pt x="666" y="0"/>
                    <a:pt x="6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40" name="Google Shape;1840;p42"/>
            <p:cNvSpPr/>
            <p:nvPr/>
          </p:nvSpPr>
          <p:spPr>
            <a:xfrm>
              <a:off x="8738650" y="1982725"/>
              <a:ext cx="30900" cy="44550"/>
            </a:xfrm>
            <a:custGeom>
              <a:avLst/>
              <a:gdLst/>
              <a:ahLst/>
              <a:cxnLst/>
              <a:rect l="l" t="t" r="r" b="b"/>
              <a:pathLst>
                <a:path w="1236" h="1782" extrusionOk="0">
                  <a:moveTo>
                    <a:pt x="781" y="0"/>
                  </a:moveTo>
                  <a:cubicBezTo>
                    <a:pt x="697" y="0"/>
                    <a:pt x="599" y="31"/>
                    <a:pt x="501" y="80"/>
                  </a:cubicBezTo>
                  <a:cubicBezTo>
                    <a:pt x="469" y="102"/>
                    <a:pt x="440" y="127"/>
                    <a:pt x="414" y="154"/>
                  </a:cubicBezTo>
                  <a:lnTo>
                    <a:pt x="414" y="154"/>
                  </a:lnTo>
                  <a:cubicBezTo>
                    <a:pt x="321" y="194"/>
                    <a:pt x="232" y="289"/>
                    <a:pt x="201" y="413"/>
                  </a:cubicBezTo>
                  <a:cubicBezTo>
                    <a:pt x="168" y="680"/>
                    <a:pt x="101" y="947"/>
                    <a:pt x="34" y="1181"/>
                  </a:cubicBezTo>
                  <a:cubicBezTo>
                    <a:pt x="1" y="1314"/>
                    <a:pt x="34" y="1448"/>
                    <a:pt x="68" y="1548"/>
                  </a:cubicBezTo>
                  <a:cubicBezTo>
                    <a:pt x="134" y="1648"/>
                    <a:pt x="234" y="1748"/>
                    <a:pt x="368" y="1781"/>
                  </a:cubicBezTo>
                  <a:cubicBezTo>
                    <a:pt x="468" y="1781"/>
                    <a:pt x="601" y="1781"/>
                    <a:pt x="735" y="1714"/>
                  </a:cubicBezTo>
                  <a:cubicBezTo>
                    <a:pt x="835" y="1648"/>
                    <a:pt x="902" y="1548"/>
                    <a:pt x="935" y="1448"/>
                  </a:cubicBezTo>
                  <a:cubicBezTo>
                    <a:pt x="1035" y="1147"/>
                    <a:pt x="1135" y="880"/>
                    <a:pt x="1202" y="614"/>
                  </a:cubicBezTo>
                  <a:cubicBezTo>
                    <a:pt x="1235" y="480"/>
                    <a:pt x="1235" y="347"/>
                    <a:pt x="1168" y="247"/>
                  </a:cubicBezTo>
                  <a:cubicBezTo>
                    <a:pt x="1102" y="147"/>
                    <a:pt x="1002" y="47"/>
                    <a:pt x="868" y="13"/>
                  </a:cubicBezTo>
                  <a:cubicBezTo>
                    <a:pt x="841" y="4"/>
                    <a:pt x="812" y="0"/>
                    <a:pt x="7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41" name="Google Shape;1841;p42"/>
            <p:cNvSpPr/>
            <p:nvPr/>
          </p:nvSpPr>
          <p:spPr>
            <a:xfrm>
              <a:off x="8636225" y="2044500"/>
              <a:ext cx="150825" cy="63025"/>
            </a:xfrm>
            <a:custGeom>
              <a:avLst/>
              <a:gdLst/>
              <a:ahLst/>
              <a:cxnLst/>
              <a:rect l="l" t="t" r="r" b="b"/>
              <a:pathLst>
                <a:path w="6033" h="2521" extrusionOk="0">
                  <a:moveTo>
                    <a:pt x="617" y="1"/>
                  </a:moveTo>
                  <a:cubicBezTo>
                    <a:pt x="314" y="1"/>
                    <a:pt x="1" y="262"/>
                    <a:pt x="162" y="644"/>
                  </a:cubicBezTo>
                  <a:cubicBezTo>
                    <a:pt x="362" y="1912"/>
                    <a:pt x="1696" y="2446"/>
                    <a:pt x="2830" y="2512"/>
                  </a:cubicBezTo>
                  <a:cubicBezTo>
                    <a:pt x="2931" y="2518"/>
                    <a:pt x="3031" y="2520"/>
                    <a:pt x="3131" y="2520"/>
                  </a:cubicBezTo>
                  <a:cubicBezTo>
                    <a:pt x="3663" y="2520"/>
                    <a:pt x="4188" y="2442"/>
                    <a:pt x="4665" y="2246"/>
                  </a:cubicBezTo>
                  <a:cubicBezTo>
                    <a:pt x="5232" y="2012"/>
                    <a:pt x="5666" y="1578"/>
                    <a:pt x="5933" y="1045"/>
                  </a:cubicBezTo>
                  <a:cubicBezTo>
                    <a:pt x="6033" y="811"/>
                    <a:pt x="5966" y="544"/>
                    <a:pt x="5766" y="411"/>
                  </a:cubicBezTo>
                  <a:cubicBezTo>
                    <a:pt x="5683" y="364"/>
                    <a:pt x="5592" y="341"/>
                    <a:pt x="5504" y="341"/>
                  </a:cubicBezTo>
                  <a:cubicBezTo>
                    <a:pt x="5345" y="341"/>
                    <a:pt x="5197" y="415"/>
                    <a:pt x="5132" y="544"/>
                  </a:cubicBezTo>
                  <a:cubicBezTo>
                    <a:pt x="4965" y="945"/>
                    <a:pt x="4665" y="1245"/>
                    <a:pt x="4298" y="1378"/>
                  </a:cubicBezTo>
                  <a:cubicBezTo>
                    <a:pt x="3937" y="1517"/>
                    <a:pt x="3552" y="1587"/>
                    <a:pt x="3164" y="1587"/>
                  </a:cubicBezTo>
                  <a:cubicBezTo>
                    <a:pt x="3086" y="1587"/>
                    <a:pt x="3008" y="1584"/>
                    <a:pt x="2930" y="1578"/>
                  </a:cubicBezTo>
                  <a:cubicBezTo>
                    <a:pt x="2163" y="1545"/>
                    <a:pt x="1196" y="1278"/>
                    <a:pt x="1062" y="378"/>
                  </a:cubicBezTo>
                  <a:cubicBezTo>
                    <a:pt x="1010" y="113"/>
                    <a:pt x="815" y="1"/>
                    <a:pt x="6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842" name="Google Shape;1842;p42"/>
          <p:cNvGrpSpPr/>
          <p:nvPr/>
        </p:nvGrpSpPr>
        <p:grpSpPr>
          <a:xfrm>
            <a:off x="836125" y="4365463"/>
            <a:ext cx="311900" cy="314700"/>
            <a:chOff x="8571050" y="1873050"/>
            <a:chExt cx="311900" cy="314700"/>
          </a:xfrm>
        </p:grpSpPr>
        <p:sp>
          <p:nvSpPr>
            <p:cNvPr id="1843" name="Google Shape;1843;p42"/>
            <p:cNvSpPr/>
            <p:nvPr/>
          </p:nvSpPr>
          <p:spPr>
            <a:xfrm>
              <a:off x="8571050" y="1873050"/>
              <a:ext cx="311900" cy="314700"/>
            </a:xfrm>
            <a:custGeom>
              <a:avLst/>
              <a:gdLst/>
              <a:ahLst/>
              <a:cxnLst/>
              <a:rect l="l" t="t" r="r" b="b"/>
              <a:pathLst>
                <a:path w="12476" h="12588" extrusionOk="0">
                  <a:moveTo>
                    <a:pt x="6515" y="929"/>
                  </a:moveTo>
                  <a:cubicBezTo>
                    <a:pt x="7071" y="929"/>
                    <a:pt x="7622" y="1043"/>
                    <a:pt x="8139" y="1298"/>
                  </a:cubicBezTo>
                  <a:cubicBezTo>
                    <a:pt x="8210" y="1327"/>
                    <a:pt x="8279" y="1340"/>
                    <a:pt x="8345" y="1340"/>
                  </a:cubicBezTo>
                  <a:cubicBezTo>
                    <a:pt x="8479" y="1340"/>
                    <a:pt x="8599" y="1286"/>
                    <a:pt x="8691" y="1204"/>
                  </a:cubicBezTo>
                  <a:lnTo>
                    <a:pt x="8691" y="1204"/>
                  </a:lnTo>
                  <a:cubicBezTo>
                    <a:pt x="8751" y="1239"/>
                    <a:pt x="8804" y="1285"/>
                    <a:pt x="8873" y="1331"/>
                  </a:cubicBezTo>
                  <a:cubicBezTo>
                    <a:pt x="9107" y="1498"/>
                    <a:pt x="9307" y="1665"/>
                    <a:pt x="9507" y="1865"/>
                  </a:cubicBezTo>
                  <a:cubicBezTo>
                    <a:pt x="9907" y="2265"/>
                    <a:pt x="10241" y="2699"/>
                    <a:pt x="10508" y="3166"/>
                  </a:cubicBezTo>
                  <a:cubicBezTo>
                    <a:pt x="11108" y="4267"/>
                    <a:pt x="11408" y="5468"/>
                    <a:pt x="11442" y="6735"/>
                  </a:cubicBezTo>
                  <a:cubicBezTo>
                    <a:pt x="11475" y="7936"/>
                    <a:pt x="11442" y="9404"/>
                    <a:pt x="10508" y="10304"/>
                  </a:cubicBezTo>
                  <a:cubicBezTo>
                    <a:pt x="9674" y="11038"/>
                    <a:pt x="8640" y="11505"/>
                    <a:pt x="7539" y="11605"/>
                  </a:cubicBezTo>
                  <a:cubicBezTo>
                    <a:pt x="7275" y="11644"/>
                    <a:pt x="7012" y="11662"/>
                    <a:pt x="6751" y="11662"/>
                  </a:cubicBezTo>
                  <a:cubicBezTo>
                    <a:pt x="4966" y="11662"/>
                    <a:pt x="3287" y="10784"/>
                    <a:pt x="2268" y="9270"/>
                  </a:cubicBezTo>
                  <a:cubicBezTo>
                    <a:pt x="1101" y="7569"/>
                    <a:pt x="1034" y="5368"/>
                    <a:pt x="2035" y="3566"/>
                  </a:cubicBezTo>
                  <a:cubicBezTo>
                    <a:pt x="2924" y="2093"/>
                    <a:pt x="4742" y="929"/>
                    <a:pt x="6515" y="929"/>
                  </a:cubicBezTo>
                  <a:close/>
                  <a:moveTo>
                    <a:pt x="6555" y="0"/>
                  </a:moveTo>
                  <a:cubicBezTo>
                    <a:pt x="4670" y="0"/>
                    <a:pt x="2774" y="1021"/>
                    <a:pt x="1635" y="2499"/>
                  </a:cubicBezTo>
                  <a:cubicBezTo>
                    <a:pt x="100" y="4567"/>
                    <a:pt x="0" y="7336"/>
                    <a:pt x="1334" y="9537"/>
                  </a:cubicBezTo>
                  <a:cubicBezTo>
                    <a:pt x="2520" y="11456"/>
                    <a:pt x="4636" y="12587"/>
                    <a:pt x="6855" y="12587"/>
                  </a:cubicBezTo>
                  <a:cubicBezTo>
                    <a:pt x="7259" y="12587"/>
                    <a:pt x="7667" y="12550"/>
                    <a:pt x="8073" y="12473"/>
                  </a:cubicBezTo>
                  <a:cubicBezTo>
                    <a:pt x="9407" y="12239"/>
                    <a:pt x="10641" y="11539"/>
                    <a:pt x="11542" y="10505"/>
                  </a:cubicBezTo>
                  <a:cubicBezTo>
                    <a:pt x="12476" y="9337"/>
                    <a:pt x="12442" y="7469"/>
                    <a:pt x="12309" y="6035"/>
                  </a:cubicBezTo>
                  <a:cubicBezTo>
                    <a:pt x="12209" y="4434"/>
                    <a:pt x="11608" y="2866"/>
                    <a:pt x="10574" y="1632"/>
                  </a:cubicBezTo>
                  <a:cubicBezTo>
                    <a:pt x="10074" y="1031"/>
                    <a:pt x="9507" y="531"/>
                    <a:pt x="8806" y="197"/>
                  </a:cubicBezTo>
                  <a:cubicBezTo>
                    <a:pt x="8667" y="128"/>
                    <a:pt x="8499" y="91"/>
                    <a:pt x="8331" y="91"/>
                  </a:cubicBezTo>
                  <a:cubicBezTo>
                    <a:pt x="8179" y="91"/>
                    <a:pt x="8029" y="121"/>
                    <a:pt x="7902" y="185"/>
                  </a:cubicBezTo>
                  <a:lnTo>
                    <a:pt x="7902" y="185"/>
                  </a:lnTo>
                  <a:cubicBezTo>
                    <a:pt x="7461" y="59"/>
                    <a:pt x="7008" y="0"/>
                    <a:pt x="65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44" name="Google Shape;1844;p42"/>
            <p:cNvSpPr/>
            <p:nvPr/>
          </p:nvSpPr>
          <p:spPr>
            <a:xfrm>
              <a:off x="8662775" y="1977975"/>
              <a:ext cx="28375" cy="42475"/>
            </a:xfrm>
            <a:custGeom>
              <a:avLst/>
              <a:gdLst/>
              <a:ahLst/>
              <a:cxnLst/>
              <a:rect l="l" t="t" r="r" b="b"/>
              <a:pathLst>
                <a:path w="1135" h="1699" extrusionOk="0">
                  <a:moveTo>
                    <a:pt x="617" y="0"/>
                  </a:moveTo>
                  <a:cubicBezTo>
                    <a:pt x="537" y="0"/>
                    <a:pt x="463" y="29"/>
                    <a:pt x="401" y="70"/>
                  </a:cubicBezTo>
                  <a:cubicBezTo>
                    <a:pt x="267" y="136"/>
                    <a:pt x="201" y="237"/>
                    <a:pt x="167" y="337"/>
                  </a:cubicBezTo>
                  <a:lnTo>
                    <a:pt x="145" y="437"/>
                  </a:lnTo>
                  <a:lnTo>
                    <a:pt x="145" y="437"/>
                  </a:lnTo>
                  <a:cubicBezTo>
                    <a:pt x="127" y="470"/>
                    <a:pt x="112" y="503"/>
                    <a:pt x="101" y="537"/>
                  </a:cubicBezTo>
                  <a:lnTo>
                    <a:pt x="0" y="1104"/>
                  </a:lnTo>
                  <a:cubicBezTo>
                    <a:pt x="0" y="1171"/>
                    <a:pt x="0" y="1237"/>
                    <a:pt x="0" y="1271"/>
                  </a:cubicBezTo>
                  <a:cubicBezTo>
                    <a:pt x="0" y="1337"/>
                    <a:pt x="34" y="1404"/>
                    <a:pt x="67" y="1471"/>
                  </a:cubicBezTo>
                  <a:cubicBezTo>
                    <a:pt x="159" y="1608"/>
                    <a:pt x="313" y="1698"/>
                    <a:pt x="476" y="1698"/>
                  </a:cubicBezTo>
                  <a:cubicBezTo>
                    <a:pt x="551" y="1698"/>
                    <a:pt x="628" y="1679"/>
                    <a:pt x="701" y="1638"/>
                  </a:cubicBezTo>
                  <a:cubicBezTo>
                    <a:pt x="801" y="1571"/>
                    <a:pt x="901" y="1471"/>
                    <a:pt x="934" y="1337"/>
                  </a:cubicBezTo>
                  <a:cubicBezTo>
                    <a:pt x="968" y="1104"/>
                    <a:pt x="1035" y="837"/>
                    <a:pt x="1101" y="603"/>
                  </a:cubicBezTo>
                  <a:cubicBezTo>
                    <a:pt x="1135" y="470"/>
                    <a:pt x="1101" y="337"/>
                    <a:pt x="1035" y="237"/>
                  </a:cubicBezTo>
                  <a:cubicBezTo>
                    <a:pt x="968" y="136"/>
                    <a:pt x="868" y="36"/>
                    <a:pt x="768" y="36"/>
                  </a:cubicBezTo>
                  <a:cubicBezTo>
                    <a:pt x="717" y="11"/>
                    <a:pt x="666" y="0"/>
                    <a:pt x="6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45" name="Google Shape;1845;p42"/>
            <p:cNvSpPr/>
            <p:nvPr/>
          </p:nvSpPr>
          <p:spPr>
            <a:xfrm>
              <a:off x="8738650" y="1982725"/>
              <a:ext cx="30900" cy="44550"/>
            </a:xfrm>
            <a:custGeom>
              <a:avLst/>
              <a:gdLst/>
              <a:ahLst/>
              <a:cxnLst/>
              <a:rect l="l" t="t" r="r" b="b"/>
              <a:pathLst>
                <a:path w="1236" h="1782" extrusionOk="0">
                  <a:moveTo>
                    <a:pt x="781" y="0"/>
                  </a:moveTo>
                  <a:cubicBezTo>
                    <a:pt x="697" y="0"/>
                    <a:pt x="599" y="31"/>
                    <a:pt x="501" y="80"/>
                  </a:cubicBezTo>
                  <a:cubicBezTo>
                    <a:pt x="469" y="102"/>
                    <a:pt x="440" y="127"/>
                    <a:pt x="414" y="154"/>
                  </a:cubicBezTo>
                  <a:lnTo>
                    <a:pt x="414" y="154"/>
                  </a:lnTo>
                  <a:cubicBezTo>
                    <a:pt x="321" y="194"/>
                    <a:pt x="232" y="289"/>
                    <a:pt x="201" y="413"/>
                  </a:cubicBezTo>
                  <a:cubicBezTo>
                    <a:pt x="168" y="680"/>
                    <a:pt x="101" y="947"/>
                    <a:pt x="34" y="1181"/>
                  </a:cubicBezTo>
                  <a:cubicBezTo>
                    <a:pt x="1" y="1314"/>
                    <a:pt x="34" y="1448"/>
                    <a:pt x="68" y="1548"/>
                  </a:cubicBezTo>
                  <a:cubicBezTo>
                    <a:pt x="134" y="1648"/>
                    <a:pt x="234" y="1748"/>
                    <a:pt x="368" y="1781"/>
                  </a:cubicBezTo>
                  <a:cubicBezTo>
                    <a:pt x="468" y="1781"/>
                    <a:pt x="601" y="1781"/>
                    <a:pt x="735" y="1714"/>
                  </a:cubicBezTo>
                  <a:cubicBezTo>
                    <a:pt x="835" y="1648"/>
                    <a:pt x="902" y="1548"/>
                    <a:pt x="935" y="1448"/>
                  </a:cubicBezTo>
                  <a:cubicBezTo>
                    <a:pt x="1035" y="1147"/>
                    <a:pt x="1135" y="880"/>
                    <a:pt x="1202" y="614"/>
                  </a:cubicBezTo>
                  <a:cubicBezTo>
                    <a:pt x="1235" y="480"/>
                    <a:pt x="1235" y="347"/>
                    <a:pt x="1168" y="247"/>
                  </a:cubicBezTo>
                  <a:cubicBezTo>
                    <a:pt x="1102" y="147"/>
                    <a:pt x="1002" y="47"/>
                    <a:pt x="868" y="13"/>
                  </a:cubicBezTo>
                  <a:cubicBezTo>
                    <a:pt x="841" y="4"/>
                    <a:pt x="812" y="0"/>
                    <a:pt x="7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46" name="Google Shape;1846;p42"/>
            <p:cNvSpPr/>
            <p:nvPr/>
          </p:nvSpPr>
          <p:spPr>
            <a:xfrm>
              <a:off x="8636225" y="2044500"/>
              <a:ext cx="150825" cy="63025"/>
            </a:xfrm>
            <a:custGeom>
              <a:avLst/>
              <a:gdLst/>
              <a:ahLst/>
              <a:cxnLst/>
              <a:rect l="l" t="t" r="r" b="b"/>
              <a:pathLst>
                <a:path w="6033" h="2521" extrusionOk="0">
                  <a:moveTo>
                    <a:pt x="617" y="1"/>
                  </a:moveTo>
                  <a:cubicBezTo>
                    <a:pt x="314" y="1"/>
                    <a:pt x="1" y="262"/>
                    <a:pt x="162" y="644"/>
                  </a:cubicBezTo>
                  <a:cubicBezTo>
                    <a:pt x="362" y="1912"/>
                    <a:pt x="1696" y="2446"/>
                    <a:pt x="2830" y="2512"/>
                  </a:cubicBezTo>
                  <a:cubicBezTo>
                    <a:pt x="2931" y="2518"/>
                    <a:pt x="3031" y="2520"/>
                    <a:pt x="3131" y="2520"/>
                  </a:cubicBezTo>
                  <a:cubicBezTo>
                    <a:pt x="3663" y="2520"/>
                    <a:pt x="4188" y="2442"/>
                    <a:pt x="4665" y="2246"/>
                  </a:cubicBezTo>
                  <a:cubicBezTo>
                    <a:pt x="5232" y="2012"/>
                    <a:pt x="5666" y="1578"/>
                    <a:pt x="5933" y="1045"/>
                  </a:cubicBezTo>
                  <a:cubicBezTo>
                    <a:pt x="6033" y="811"/>
                    <a:pt x="5966" y="544"/>
                    <a:pt x="5766" y="411"/>
                  </a:cubicBezTo>
                  <a:cubicBezTo>
                    <a:pt x="5683" y="364"/>
                    <a:pt x="5592" y="341"/>
                    <a:pt x="5504" y="341"/>
                  </a:cubicBezTo>
                  <a:cubicBezTo>
                    <a:pt x="5345" y="341"/>
                    <a:pt x="5197" y="415"/>
                    <a:pt x="5132" y="544"/>
                  </a:cubicBezTo>
                  <a:cubicBezTo>
                    <a:pt x="4965" y="945"/>
                    <a:pt x="4665" y="1245"/>
                    <a:pt x="4298" y="1378"/>
                  </a:cubicBezTo>
                  <a:cubicBezTo>
                    <a:pt x="3937" y="1517"/>
                    <a:pt x="3552" y="1587"/>
                    <a:pt x="3164" y="1587"/>
                  </a:cubicBezTo>
                  <a:cubicBezTo>
                    <a:pt x="3086" y="1587"/>
                    <a:pt x="3008" y="1584"/>
                    <a:pt x="2930" y="1578"/>
                  </a:cubicBezTo>
                  <a:cubicBezTo>
                    <a:pt x="2163" y="1545"/>
                    <a:pt x="1196" y="1278"/>
                    <a:pt x="1062" y="378"/>
                  </a:cubicBezTo>
                  <a:cubicBezTo>
                    <a:pt x="1010" y="113"/>
                    <a:pt x="815" y="1"/>
                    <a:pt x="6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847" name="Google Shape;1847;p42"/>
          <p:cNvGrpSpPr/>
          <p:nvPr/>
        </p:nvGrpSpPr>
        <p:grpSpPr>
          <a:xfrm>
            <a:off x="2029863" y="535513"/>
            <a:ext cx="730975" cy="238525"/>
            <a:chOff x="3798300" y="2287225"/>
            <a:chExt cx="730975" cy="238525"/>
          </a:xfrm>
        </p:grpSpPr>
        <p:sp>
          <p:nvSpPr>
            <p:cNvPr id="1848" name="Google Shape;1848;p42"/>
            <p:cNvSpPr/>
            <p:nvPr/>
          </p:nvSpPr>
          <p:spPr>
            <a:xfrm>
              <a:off x="3798300" y="2287225"/>
              <a:ext cx="722625" cy="238525"/>
            </a:xfrm>
            <a:custGeom>
              <a:avLst/>
              <a:gdLst/>
              <a:ahLst/>
              <a:cxnLst/>
              <a:rect l="l" t="t" r="r" b="b"/>
              <a:pathLst>
                <a:path w="28905" h="9541" extrusionOk="0">
                  <a:moveTo>
                    <a:pt x="5536" y="982"/>
                  </a:moveTo>
                  <a:cubicBezTo>
                    <a:pt x="5554" y="982"/>
                    <a:pt x="5571" y="986"/>
                    <a:pt x="5588" y="995"/>
                  </a:cubicBezTo>
                  <a:cubicBezTo>
                    <a:pt x="5821" y="1129"/>
                    <a:pt x="5588" y="2096"/>
                    <a:pt x="5554" y="2263"/>
                  </a:cubicBezTo>
                  <a:cubicBezTo>
                    <a:pt x="5421" y="3164"/>
                    <a:pt x="5154" y="4064"/>
                    <a:pt x="4754" y="4932"/>
                  </a:cubicBezTo>
                  <a:cubicBezTo>
                    <a:pt x="4706" y="5042"/>
                    <a:pt x="4649" y="5168"/>
                    <a:pt x="4585" y="5303"/>
                  </a:cubicBezTo>
                  <a:lnTo>
                    <a:pt x="4585" y="5303"/>
                  </a:lnTo>
                  <a:cubicBezTo>
                    <a:pt x="4305" y="4192"/>
                    <a:pt x="4401" y="2999"/>
                    <a:pt x="4887" y="1929"/>
                  </a:cubicBezTo>
                  <a:cubicBezTo>
                    <a:pt x="4949" y="1743"/>
                    <a:pt x="5299" y="982"/>
                    <a:pt x="5536" y="982"/>
                  </a:cubicBezTo>
                  <a:close/>
                  <a:moveTo>
                    <a:pt x="13440" y="2437"/>
                  </a:moveTo>
                  <a:cubicBezTo>
                    <a:pt x="13700" y="2437"/>
                    <a:pt x="13943" y="2626"/>
                    <a:pt x="13994" y="2930"/>
                  </a:cubicBezTo>
                  <a:cubicBezTo>
                    <a:pt x="14127" y="3564"/>
                    <a:pt x="13760" y="4331"/>
                    <a:pt x="13493" y="4865"/>
                  </a:cubicBezTo>
                  <a:cubicBezTo>
                    <a:pt x="13311" y="5270"/>
                    <a:pt x="13092" y="5663"/>
                    <a:pt x="12843" y="6037"/>
                  </a:cubicBezTo>
                  <a:lnTo>
                    <a:pt x="12843" y="6037"/>
                  </a:lnTo>
                  <a:cubicBezTo>
                    <a:pt x="12692" y="5943"/>
                    <a:pt x="12561" y="5822"/>
                    <a:pt x="12459" y="5665"/>
                  </a:cubicBezTo>
                  <a:cubicBezTo>
                    <a:pt x="12059" y="5032"/>
                    <a:pt x="12226" y="3964"/>
                    <a:pt x="12459" y="3297"/>
                  </a:cubicBezTo>
                  <a:cubicBezTo>
                    <a:pt x="12559" y="2930"/>
                    <a:pt x="12826" y="2630"/>
                    <a:pt x="13193" y="2496"/>
                  </a:cubicBezTo>
                  <a:cubicBezTo>
                    <a:pt x="13273" y="2456"/>
                    <a:pt x="13358" y="2437"/>
                    <a:pt x="13440" y="2437"/>
                  </a:cubicBezTo>
                  <a:close/>
                  <a:moveTo>
                    <a:pt x="5662" y="0"/>
                  </a:moveTo>
                  <a:cubicBezTo>
                    <a:pt x="5196" y="0"/>
                    <a:pt x="4695" y="361"/>
                    <a:pt x="4420" y="762"/>
                  </a:cubicBezTo>
                  <a:cubicBezTo>
                    <a:pt x="3887" y="1629"/>
                    <a:pt x="3553" y="2630"/>
                    <a:pt x="3486" y="3664"/>
                  </a:cubicBezTo>
                  <a:cubicBezTo>
                    <a:pt x="3422" y="4617"/>
                    <a:pt x="3600" y="5555"/>
                    <a:pt x="3986" y="6397"/>
                  </a:cubicBezTo>
                  <a:lnTo>
                    <a:pt x="3986" y="6397"/>
                  </a:lnTo>
                  <a:cubicBezTo>
                    <a:pt x="3401" y="7331"/>
                    <a:pt x="2595" y="8245"/>
                    <a:pt x="1710" y="8245"/>
                  </a:cubicBezTo>
                  <a:cubicBezTo>
                    <a:pt x="1441" y="8245"/>
                    <a:pt x="1164" y="8161"/>
                    <a:pt x="884" y="7967"/>
                  </a:cubicBezTo>
                  <a:cubicBezTo>
                    <a:pt x="801" y="7912"/>
                    <a:pt x="719" y="7888"/>
                    <a:pt x="642" y="7888"/>
                  </a:cubicBezTo>
                  <a:cubicBezTo>
                    <a:pt x="256" y="7888"/>
                    <a:pt x="0" y="8495"/>
                    <a:pt x="417" y="8801"/>
                  </a:cubicBezTo>
                  <a:lnTo>
                    <a:pt x="417" y="8768"/>
                  </a:lnTo>
                  <a:cubicBezTo>
                    <a:pt x="839" y="9054"/>
                    <a:pt x="1255" y="9176"/>
                    <a:pt x="1657" y="9176"/>
                  </a:cubicBezTo>
                  <a:cubicBezTo>
                    <a:pt x="2767" y="9176"/>
                    <a:pt x="3767" y="8243"/>
                    <a:pt x="4484" y="7268"/>
                  </a:cubicBezTo>
                  <a:lnTo>
                    <a:pt x="4484" y="7268"/>
                  </a:lnTo>
                  <a:cubicBezTo>
                    <a:pt x="4859" y="7805"/>
                    <a:pt x="5331" y="8281"/>
                    <a:pt x="5888" y="8668"/>
                  </a:cubicBezTo>
                  <a:cubicBezTo>
                    <a:pt x="6737" y="9246"/>
                    <a:pt x="7733" y="9540"/>
                    <a:pt x="8733" y="9540"/>
                  </a:cubicBezTo>
                  <a:cubicBezTo>
                    <a:pt x="9579" y="9540"/>
                    <a:pt x="10427" y="9329"/>
                    <a:pt x="11192" y="8901"/>
                  </a:cubicBezTo>
                  <a:cubicBezTo>
                    <a:pt x="11962" y="8461"/>
                    <a:pt x="12614" y="7858"/>
                    <a:pt x="13161" y="7165"/>
                  </a:cubicBezTo>
                  <a:lnTo>
                    <a:pt x="13161" y="7165"/>
                  </a:lnTo>
                  <a:cubicBezTo>
                    <a:pt x="13594" y="7281"/>
                    <a:pt x="14053" y="7312"/>
                    <a:pt x="14505" y="7312"/>
                  </a:cubicBezTo>
                  <a:cubicBezTo>
                    <a:pt x="14693" y="7312"/>
                    <a:pt x="14879" y="7306"/>
                    <a:pt x="15061" y="7300"/>
                  </a:cubicBezTo>
                  <a:cubicBezTo>
                    <a:pt x="16496" y="7200"/>
                    <a:pt x="17930" y="7100"/>
                    <a:pt x="19364" y="7000"/>
                  </a:cubicBezTo>
                  <a:lnTo>
                    <a:pt x="28304" y="6433"/>
                  </a:lnTo>
                  <a:cubicBezTo>
                    <a:pt x="28894" y="6400"/>
                    <a:pt x="28904" y="5498"/>
                    <a:pt x="28335" y="5498"/>
                  </a:cubicBezTo>
                  <a:cubicBezTo>
                    <a:pt x="28325" y="5498"/>
                    <a:pt x="28315" y="5498"/>
                    <a:pt x="28304" y="5499"/>
                  </a:cubicBezTo>
                  <a:lnTo>
                    <a:pt x="16662" y="6266"/>
                  </a:lnTo>
                  <a:cubicBezTo>
                    <a:pt x="16009" y="6320"/>
                    <a:pt x="15333" y="6375"/>
                    <a:pt x="14653" y="6375"/>
                  </a:cubicBezTo>
                  <a:cubicBezTo>
                    <a:pt x="14500" y="6375"/>
                    <a:pt x="14347" y="6372"/>
                    <a:pt x="14194" y="6366"/>
                  </a:cubicBezTo>
                  <a:cubicBezTo>
                    <a:pt x="14053" y="6358"/>
                    <a:pt x="13902" y="6346"/>
                    <a:pt x="13749" y="6326"/>
                  </a:cubicBezTo>
                  <a:lnTo>
                    <a:pt x="13749" y="6326"/>
                  </a:lnTo>
                  <a:cubicBezTo>
                    <a:pt x="14094" y="5773"/>
                    <a:pt x="14385" y="5188"/>
                    <a:pt x="14628" y="4598"/>
                  </a:cubicBezTo>
                  <a:cubicBezTo>
                    <a:pt x="14928" y="3831"/>
                    <a:pt x="15161" y="2863"/>
                    <a:pt x="14661" y="2130"/>
                  </a:cubicBezTo>
                  <a:cubicBezTo>
                    <a:pt x="14353" y="1719"/>
                    <a:pt x="13880" y="1497"/>
                    <a:pt x="13391" y="1497"/>
                  </a:cubicBezTo>
                  <a:cubicBezTo>
                    <a:pt x="13086" y="1497"/>
                    <a:pt x="12775" y="1583"/>
                    <a:pt x="12493" y="1763"/>
                  </a:cubicBezTo>
                  <a:cubicBezTo>
                    <a:pt x="11659" y="2296"/>
                    <a:pt x="11425" y="3364"/>
                    <a:pt x="11325" y="4298"/>
                  </a:cubicBezTo>
                  <a:cubicBezTo>
                    <a:pt x="11259" y="5232"/>
                    <a:pt x="11459" y="6199"/>
                    <a:pt x="12293" y="6766"/>
                  </a:cubicBezTo>
                  <a:cubicBezTo>
                    <a:pt x="12293" y="6767"/>
                    <a:pt x="12294" y="6767"/>
                    <a:pt x="12295" y="6768"/>
                  </a:cubicBezTo>
                  <a:lnTo>
                    <a:pt x="12295" y="6768"/>
                  </a:lnTo>
                  <a:cubicBezTo>
                    <a:pt x="11382" y="7799"/>
                    <a:pt x="10156" y="8635"/>
                    <a:pt x="8770" y="8635"/>
                  </a:cubicBezTo>
                  <a:cubicBezTo>
                    <a:pt x="8744" y="8635"/>
                    <a:pt x="8717" y="8635"/>
                    <a:pt x="8690" y="8634"/>
                  </a:cubicBezTo>
                  <a:cubicBezTo>
                    <a:pt x="7189" y="8601"/>
                    <a:pt x="5821" y="7767"/>
                    <a:pt x="5054" y="6499"/>
                  </a:cubicBezTo>
                  <a:cubicBezTo>
                    <a:pt x="5044" y="6481"/>
                    <a:pt x="5034" y="6462"/>
                    <a:pt x="5024" y="6443"/>
                  </a:cubicBezTo>
                  <a:lnTo>
                    <a:pt x="5024" y="6443"/>
                  </a:lnTo>
                  <a:cubicBezTo>
                    <a:pt x="5046" y="6406"/>
                    <a:pt x="5067" y="6369"/>
                    <a:pt x="5087" y="6333"/>
                  </a:cubicBezTo>
                  <a:cubicBezTo>
                    <a:pt x="5655" y="5365"/>
                    <a:pt x="6055" y="4331"/>
                    <a:pt x="6322" y="3264"/>
                  </a:cubicBezTo>
                  <a:cubicBezTo>
                    <a:pt x="6422" y="2763"/>
                    <a:pt x="6488" y="2263"/>
                    <a:pt x="6555" y="1763"/>
                  </a:cubicBezTo>
                  <a:cubicBezTo>
                    <a:pt x="6655" y="1296"/>
                    <a:pt x="6589" y="862"/>
                    <a:pt x="6388" y="428"/>
                  </a:cubicBezTo>
                  <a:cubicBezTo>
                    <a:pt x="6192" y="122"/>
                    <a:pt x="5933" y="0"/>
                    <a:pt x="566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49" name="Google Shape;1849;p42"/>
            <p:cNvSpPr/>
            <p:nvPr/>
          </p:nvSpPr>
          <p:spPr>
            <a:xfrm>
              <a:off x="4418700" y="2374225"/>
              <a:ext cx="110575" cy="120525"/>
            </a:xfrm>
            <a:custGeom>
              <a:avLst/>
              <a:gdLst/>
              <a:ahLst/>
              <a:cxnLst/>
              <a:rect l="l" t="t" r="r" b="b"/>
              <a:pathLst>
                <a:path w="4423" h="4821" extrusionOk="0">
                  <a:moveTo>
                    <a:pt x="940" y="1"/>
                  </a:moveTo>
                  <a:cubicBezTo>
                    <a:pt x="819" y="1"/>
                    <a:pt x="703" y="51"/>
                    <a:pt x="619" y="151"/>
                  </a:cubicBezTo>
                  <a:cubicBezTo>
                    <a:pt x="419" y="317"/>
                    <a:pt x="419" y="618"/>
                    <a:pt x="619" y="784"/>
                  </a:cubicBezTo>
                  <a:lnTo>
                    <a:pt x="619" y="851"/>
                  </a:lnTo>
                  <a:cubicBezTo>
                    <a:pt x="1345" y="1473"/>
                    <a:pt x="2111" y="2035"/>
                    <a:pt x="2918" y="2552"/>
                  </a:cubicBezTo>
                  <a:lnTo>
                    <a:pt x="2918" y="2552"/>
                  </a:lnTo>
                  <a:lnTo>
                    <a:pt x="453" y="3953"/>
                  </a:lnTo>
                  <a:cubicBezTo>
                    <a:pt x="1" y="4207"/>
                    <a:pt x="266" y="4820"/>
                    <a:pt x="682" y="4820"/>
                  </a:cubicBezTo>
                  <a:cubicBezTo>
                    <a:pt x="757" y="4820"/>
                    <a:pt x="838" y="4800"/>
                    <a:pt x="920" y="4754"/>
                  </a:cubicBezTo>
                  <a:lnTo>
                    <a:pt x="4122" y="2986"/>
                  </a:lnTo>
                  <a:cubicBezTo>
                    <a:pt x="4422" y="2786"/>
                    <a:pt x="4422" y="2319"/>
                    <a:pt x="4122" y="2152"/>
                  </a:cubicBezTo>
                  <a:cubicBezTo>
                    <a:pt x="3088" y="1552"/>
                    <a:pt x="2154" y="884"/>
                    <a:pt x="1286" y="151"/>
                  </a:cubicBezTo>
                  <a:cubicBezTo>
                    <a:pt x="1186" y="51"/>
                    <a:pt x="1061" y="1"/>
                    <a:pt x="9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850" name="Google Shape;1850;p42"/>
          <p:cNvGrpSpPr/>
          <p:nvPr/>
        </p:nvGrpSpPr>
        <p:grpSpPr>
          <a:xfrm>
            <a:off x="8049200" y="4100600"/>
            <a:ext cx="529900" cy="149350"/>
            <a:chOff x="3898800" y="2624300"/>
            <a:chExt cx="529900" cy="149350"/>
          </a:xfrm>
        </p:grpSpPr>
        <p:sp>
          <p:nvSpPr>
            <p:cNvPr id="1851" name="Google Shape;1851;p42"/>
            <p:cNvSpPr/>
            <p:nvPr/>
          </p:nvSpPr>
          <p:spPr>
            <a:xfrm>
              <a:off x="3916975" y="2666775"/>
              <a:ext cx="511725" cy="65425"/>
            </a:xfrm>
            <a:custGeom>
              <a:avLst/>
              <a:gdLst/>
              <a:ahLst/>
              <a:cxnLst/>
              <a:rect l="l" t="t" r="r" b="b"/>
              <a:pathLst>
                <a:path w="20469" h="2617" extrusionOk="0">
                  <a:moveTo>
                    <a:pt x="706" y="0"/>
                  </a:moveTo>
                  <a:cubicBezTo>
                    <a:pt x="336" y="0"/>
                    <a:pt x="1" y="477"/>
                    <a:pt x="340" y="791"/>
                  </a:cubicBezTo>
                  <a:cubicBezTo>
                    <a:pt x="1876" y="2162"/>
                    <a:pt x="3788" y="2617"/>
                    <a:pt x="5745" y="2617"/>
                  </a:cubicBezTo>
                  <a:cubicBezTo>
                    <a:pt x="6978" y="2617"/>
                    <a:pt x="8228" y="2437"/>
                    <a:pt x="9414" y="2192"/>
                  </a:cubicBezTo>
                  <a:cubicBezTo>
                    <a:pt x="11350" y="1797"/>
                    <a:pt x="13463" y="1214"/>
                    <a:pt x="15508" y="1214"/>
                  </a:cubicBezTo>
                  <a:cubicBezTo>
                    <a:pt x="16915" y="1214"/>
                    <a:pt x="18290" y="1490"/>
                    <a:pt x="19554" y="2292"/>
                  </a:cubicBezTo>
                  <a:cubicBezTo>
                    <a:pt x="19635" y="2346"/>
                    <a:pt x="19716" y="2369"/>
                    <a:pt x="19793" y="2369"/>
                  </a:cubicBezTo>
                  <a:cubicBezTo>
                    <a:pt x="20190" y="2369"/>
                    <a:pt x="20468" y="1743"/>
                    <a:pt x="20021" y="1491"/>
                  </a:cubicBezTo>
                  <a:cubicBezTo>
                    <a:pt x="18642" y="609"/>
                    <a:pt x="17110" y="306"/>
                    <a:pt x="15541" y="306"/>
                  </a:cubicBezTo>
                  <a:cubicBezTo>
                    <a:pt x="13846" y="306"/>
                    <a:pt x="12110" y="660"/>
                    <a:pt x="10481" y="1024"/>
                  </a:cubicBezTo>
                  <a:cubicBezTo>
                    <a:pt x="8965" y="1350"/>
                    <a:pt x="7289" y="1700"/>
                    <a:pt x="5668" y="1700"/>
                  </a:cubicBezTo>
                  <a:cubicBezTo>
                    <a:pt x="3973" y="1700"/>
                    <a:pt x="2338" y="1317"/>
                    <a:pt x="1008" y="124"/>
                  </a:cubicBezTo>
                  <a:cubicBezTo>
                    <a:pt x="914" y="37"/>
                    <a:pt x="809" y="0"/>
                    <a:pt x="7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52" name="Google Shape;1852;p42"/>
            <p:cNvSpPr/>
            <p:nvPr/>
          </p:nvSpPr>
          <p:spPr>
            <a:xfrm>
              <a:off x="3898800" y="2624300"/>
              <a:ext cx="116400" cy="149350"/>
            </a:xfrm>
            <a:custGeom>
              <a:avLst/>
              <a:gdLst/>
              <a:ahLst/>
              <a:cxnLst/>
              <a:rect l="l" t="t" r="r" b="b"/>
              <a:pathLst>
                <a:path w="4656" h="5974" extrusionOk="0">
                  <a:moveTo>
                    <a:pt x="4013" y="1"/>
                  </a:moveTo>
                  <a:cubicBezTo>
                    <a:pt x="3968" y="1"/>
                    <a:pt x="3920" y="7"/>
                    <a:pt x="3869" y="21"/>
                  </a:cubicBezTo>
                  <a:lnTo>
                    <a:pt x="1768" y="688"/>
                  </a:lnTo>
                  <a:lnTo>
                    <a:pt x="767" y="989"/>
                  </a:lnTo>
                  <a:cubicBezTo>
                    <a:pt x="434" y="1055"/>
                    <a:pt x="167" y="1256"/>
                    <a:pt x="33" y="1589"/>
                  </a:cubicBezTo>
                  <a:cubicBezTo>
                    <a:pt x="0" y="1923"/>
                    <a:pt x="67" y="2256"/>
                    <a:pt x="200" y="2556"/>
                  </a:cubicBezTo>
                  <a:cubicBezTo>
                    <a:pt x="300" y="2890"/>
                    <a:pt x="400" y="3224"/>
                    <a:pt x="500" y="3557"/>
                  </a:cubicBezTo>
                  <a:cubicBezTo>
                    <a:pt x="701" y="4258"/>
                    <a:pt x="834" y="4925"/>
                    <a:pt x="934" y="5625"/>
                  </a:cubicBezTo>
                  <a:cubicBezTo>
                    <a:pt x="991" y="5824"/>
                    <a:pt x="1192" y="5974"/>
                    <a:pt x="1394" y="5974"/>
                  </a:cubicBezTo>
                  <a:cubicBezTo>
                    <a:pt x="1430" y="5974"/>
                    <a:pt x="1466" y="5969"/>
                    <a:pt x="1501" y="5959"/>
                  </a:cubicBezTo>
                  <a:cubicBezTo>
                    <a:pt x="1735" y="5859"/>
                    <a:pt x="1901" y="5625"/>
                    <a:pt x="1835" y="5358"/>
                  </a:cubicBezTo>
                  <a:cubicBezTo>
                    <a:pt x="1635" y="4191"/>
                    <a:pt x="1368" y="3057"/>
                    <a:pt x="1001" y="1923"/>
                  </a:cubicBezTo>
                  <a:cubicBezTo>
                    <a:pt x="1001" y="1913"/>
                    <a:pt x="1000" y="1902"/>
                    <a:pt x="999" y="1890"/>
                  </a:cubicBezTo>
                  <a:lnTo>
                    <a:pt x="999" y="1890"/>
                  </a:lnTo>
                  <a:cubicBezTo>
                    <a:pt x="999" y="1890"/>
                    <a:pt x="1000" y="1890"/>
                    <a:pt x="1001" y="1889"/>
                  </a:cubicBezTo>
                  <a:cubicBezTo>
                    <a:pt x="1134" y="1889"/>
                    <a:pt x="1268" y="1823"/>
                    <a:pt x="1401" y="1756"/>
                  </a:cubicBezTo>
                  <a:lnTo>
                    <a:pt x="2302" y="1489"/>
                  </a:lnTo>
                  <a:lnTo>
                    <a:pt x="4136" y="922"/>
                  </a:lnTo>
                  <a:cubicBezTo>
                    <a:pt x="4656" y="769"/>
                    <a:pt x="4504" y="1"/>
                    <a:pt x="40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0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400" y="535525"/>
            <a:ext cx="7717500" cy="48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Dancing Script"/>
              <a:buNone/>
              <a:defRPr sz="4300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Dancing Script"/>
              <a:buNone/>
              <a:defRPr sz="4300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Dancing Script"/>
              <a:buNone/>
              <a:defRPr sz="4300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Dancing Script"/>
              <a:buNone/>
              <a:defRPr sz="4300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Dancing Script"/>
              <a:buNone/>
              <a:defRPr sz="4300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Dancing Script"/>
              <a:buNone/>
              <a:defRPr sz="4300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Dancing Script"/>
              <a:buNone/>
              <a:defRPr sz="4300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Dancing Script"/>
              <a:buNone/>
              <a:defRPr sz="4300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Dancing Script"/>
              <a:buNone/>
              <a:defRPr sz="4300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9pPr>
          </a:lstStyle>
          <a:p/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5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elius Swash Caps" panose="02000603000000000000"/>
              <a:buChar char="●"/>
              <a:defRPr>
                <a:solidFill>
                  <a:schemeClr val="dk1"/>
                </a:solidFill>
                <a:latin typeface="Delius Swash Caps" panose="02000603000000000000"/>
                <a:ea typeface="Delius Swash Caps" panose="02000603000000000000"/>
                <a:cs typeface="Delius Swash Caps" panose="02000603000000000000"/>
                <a:sym typeface="Delius Swash Caps" panose="02000603000000000000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elius Swash Caps" panose="02000603000000000000"/>
              <a:buChar char="○"/>
              <a:defRPr>
                <a:solidFill>
                  <a:schemeClr val="dk1"/>
                </a:solidFill>
                <a:latin typeface="Delius Swash Caps" panose="02000603000000000000"/>
                <a:ea typeface="Delius Swash Caps" panose="02000603000000000000"/>
                <a:cs typeface="Delius Swash Caps" panose="02000603000000000000"/>
                <a:sym typeface="Delius Swash Caps" panose="02000603000000000000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elius Swash Caps" panose="02000603000000000000"/>
              <a:buChar char="■"/>
              <a:defRPr>
                <a:solidFill>
                  <a:schemeClr val="dk1"/>
                </a:solidFill>
                <a:latin typeface="Delius Swash Caps" panose="02000603000000000000"/>
                <a:ea typeface="Delius Swash Caps" panose="02000603000000000000"/>
                <a:cs typeface="Delius Swash Caps" panose="02000603000000000000"/>
                <a:sym typeface="Delius Swash Caps" panose="02000603000000000000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elius Swash Caps" panose="02000603000000000000"/>
              <a:buChar char="●"/>
              <a:defRPr>
                <a:solidFill>
                  <a:schemeClr val="dk1"/>
                </a:solidFill>
                <a:latin typeface="Delius Swash Caps" panose="02000603000000000000"/>
                <a:ea typeface="Delius Swash Caps" panose="02000603000000000000"/>
                <a:cs typeface="Delius Swash Caps" panose="02000603000000000000"/>
                <a:sym typeface="Delius Swash Caps" panose="02000603000000000000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elius Swash Caps" panose="02000603000000000000"/>
              <a:buChar char="○"/>
              <a:defRPr>
                <a:solidFill>
                  <a:schemeClr val="dk1"/>
                </a:solidFill>
                <a:latin typeface="Delius Swash Caps" panose="02000603000000000000"/>
                <a:ea typeface="Delius Swash Caps" panose="02000603000000000000"/>
                <a:cs typeface="Delius Swash Caps" panose="02000603000000000000"/>
                <a:sym typeface="Delius Swash Caps" panose="02000603000000000000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elius Swash Caps" panose="02000603000000000000"/>
              <a:buChar char="■"/>
              <a:defRPr>
                <a:solidFill>
                  <a:schemeClr val="dk1"/>
                </a:solidFill>
                <a:latin typeface="Delius Swash Caps" panose="02000603000000000000"/>
                <a:ea typeface="Delius Swash Caps" panose="02000603000000000000"/>
                <a:cs typeface="Delius Swash Caps" panose="02000603000000000000"/>
                <a:sym typeface="Delius Swash Caps" panose="02000603000000000000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elius Swash Caps" panose="02000603000000000000"/>
              <a:buChar char="●"/>
              <a:defRPr>
                <a:solidFill>
                  <a:schemeClr val="dk1"/>
                </a:solidFill>
                <a:latin typeface="Delius Swash Caps" panose="02000603000000000000"/>
                <a:ea typeface="Delius Swash Caps" panose="02000603000000000000"/>
                <a:cs typeface="Delius Swash Caps" panose="02000603000000000000"/>
                <a:sym typeface="Delius Swash Caps" panose="02000603000000000000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elius Swash Caps" panose="02000603000000000000"/>
              <a:buChar char="○"/>
              <a:defRPr>
                <a:solidFill>
                  <a:schemeClr val="dk1"/>
                </a:solidFill>
                <a:latin typeface="Delius Swash Caps" panose="02000603000000000000"/>
                <a:ea typeface="Delius Swash Caps" panose="02000603000000000000"/>
                <a:cs typeface="Delius Swash Caps" panose="02000603000000000000"/>
                <a:sym typeface="Delius Swash Caps" panose="02000603000000000000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elius Swash Caps" panose="02000603000000000000"/>
              <a:buChar char="■"/>
              <a:defRPr>
                <a:solidFill>
                  <a:schemeClr val="dk1"/>
                </a:solidFill>
                <a:latin typeface="Delius Swash Caps" panose="02000603000000000000"/>
                <a:ea typeface="Delius Swash Caps" panose="02000603000000000000"/>
                <a:cs typeface="Delius Swash Caps" panose="02000603000000000000"/>
                <a:sym typeface="Delius Swash Caps" panose="02000603000000000000"/>
              </a:defRPr>
            </a:lvl9pPr>
          </a:lstStyle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2.xml"/><Relationship Id="rId2" Type="http://schemas.microsoft.com/office/2007/relationships/hdphoto" Target="../media/image3.wdp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2.xml"/><Relationship Id="rId7" Type="http://schemas.openxmlformats.org/officeDocument/2006/relationships/slideLayout" Target="../slideLayouts/slideLayout8.xml"/><Relationship Id="rId6" Type="http://schemas.openxmlformats.org/officeDocument/2006/relationships/image" Target="../media/image13.png"/><Relationship Id="rId5" Type="http://schemas.openxmlformats.org/officeDocument/2006/relationships/customXml" Target="../ink/ink2.xml"/><Relationship Id="rId4" Type="http://schemas.openxmlformats.org/officeDocument/2006/relationships/image" Target="../media/image12.png"/><Relationship Id="rId3" Type="http://schemas.openxmlformats.org/officeDocument/2006/relationships/customXml" Target="../ink/ink1.xml"/><Relationship Id="rId2" Type="http://schemas.microsoft.com/office/2007/relationships/hdphoto" Target="../media/image11.wdp"/><Relationship Id="rId1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15.xml"/><Relationship Id="rId3" Type="http://schemas.microsoft.com/office/2007/relationships/hdphoto" Target="../media/image3.wdp"/><Relationship Id="rId2" Type="http://schemas.openxmlformats.org/officeDocument/2006/relationships/image" Target="../media/image2.png"/><Relationship Id="rId1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7.xml"/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19.png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23.jpeg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1.xml"/><Relationship Id="rId5" Type="http://schemas.openxmlformats.org/officeDocument/2006/relationships/slideLayout" Target="../slideLayouts/slideLayout10.xml"/><Relationship Id="rId4" Type="http://schemas.openxmlformats.org/officeDocument/2006/relationships/image" Target="../media/image29.png"/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32.png"/><Relationship Id="rId3" Type="http://schemas.openxmlformats.org/officeDocument/2006/relationships/customXml" Target="../ink/ink3.xml"/><Relationship Id="rId2" Type="http://schemas.openxmlformats.org/officeDocument/2006/relationships/image" Target="../media/image31.png"/><Relationship Id="rId1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99" Type="http://schemas.openxmlformats.org/officeDocument/2006/relationships/customXml" Target="../ink/ink53.xml"/><Relationship Id="rId98" Type="http://schemas.openxmlformats.org/officeDocument/2006/relationships/image" Target="../media/image81.png"/><Relationship Id="rId97" Type="http://schemas.openxmlformats.org/officeDocument/2006/relationships/customXml" Target="../ink/ink52.xml"/><Relationship Id="rId96" Type="http://schemas.openxmlformats.org/officeDocument/2006/relationships/image" Target="../media/image80.png"/><Relationship Id="rId95" Type="http://schemas.openxmlformats.org/officeDocument/2006/relationships/customXml" Target="../ink/ink51.xml"/><Relationship Id="rId94" Type="http://schemas.openxmlformats.org/officeDocument/2006/relationships/image" Target="../media/image79.png"/><Relationship Id="rId93" Type="http://schemas.openxmlformats.org/officeDocument/2006/relationships/customXml" Target="../ink/ink50.xml"/><Relationship Id="rId92" Type="http://schemas.openxmlformats.org/officeDocument/2006/relationships/image" Target="../media/image78.png"/><Relationship Id="rId91" Type="http://schemas.openxmlformats.org/officeDocument/2006/relationships/customXml" Target="../ink/ink49.xml"/><Relationship Id="rId90" Type="http://schemas.openxmlformats.org/officeDocument/2006/relationships/image" Target="../media/image77.png"/><Relationship Id="rId9" Type="http://schemas.openxmlformats.org/officeDocument/2006/relationships/customXml" Target="../ink/ink8.xml"/><Relationship Id="rId89" Type="http://schemas.openxmlformats.org/officeDocument/2006/relationships/customXml" Target="../ink/ink48.xml"/><Relationship Id="rId88" Type="http://schemas.openxmlformats.org/officeDocument/2006/relationships/image" Target="../media/image76.png"/><Relationship Id="rId87" Type="http://schemas.openxmlformats.org/officeDocument/2006/relationships/customXml" Target="../ink/ink47.xml"/><Relationship Id="rId86" Type="http://schemas.openxmlformats.org/officeDocument/2006/relationships/image" Target="../media/image75.png"/><Relationship Id="rId85" Type="http://schemas.openxmlformats.org/officeDocument/2006/relationships/customXml" Target="../ink/ink46.xml"/><Relationship Id="rId84" Type="http://schemas.openxmlformats.org/officeDocument/2006/relationships/image" Target="../media/image74.png"/><Relationship Id="rId83" Type="http://schemas.openxmlformats.org/officeDocument/2006/relationships/customXml" Target="../ink/ink45.xml"/><Relationship Id="rId82" Type="http://schemas.openxmlformats.org/officeDocument/2006/relationships/image" Target="../media/image73.png"/><Relationship Id="rId81" Type="http://schemas.openxmlformats.org/officeDocument/2006/relationships/customXml" Target="../ink/ink44.xml"/><Relationship Id="rId80" Type="http://schemas.openxmlformats.org/officeDocument/2006/relationships/image" Target="../media/image72.png"/><Relationship Id="rId8" Type="http://schemas.openxmlformats.org/officeDocument/2006/relationships/image" Target="../media/image36.png"/><Relationship Id="rId79" Type="http://schemas.openxmlformats.org/officeDocument/2006/relationships/customXml" Target="../ink/ink43.xml"/><Relationship Id="rId78" Type="http://schemas.openxmlformats.org/officeDocument/2006/relationships/image" Target="../media/image71.png"/><Relationship Id="rId77" Type="http://schemas.openxmlformats.org/officeDocument/2006/relationships/customXml" Target="../ink/ink42.xml"/><Relationship Id="rId76" Type="http://schemas.openxmlformats.org/officeDocument/2006/relationships/image" Target="../media/image70.png"/><Relationship Id="rId75" Type="http://schemas.openxmlformats.org/officeDocument/2006/relationships/customXml" Target="../ink/ink41.xml"/><Relationship Id="rId74" Type="http://schemas.openxmlformats.org/officeDocument/2006/relationships/image" Target="../media/image69.png"/><Relationship Id="rId73" Type="http://schemas.openxmlformats.org/officeDocument/2006/relationships/customXml" Target="../ink/ink40.xml"/><Relationship Id="rId72" Type="http://schemas.openxmlformats.org/officeDocument/2006/relationships/image" Target="../media/image68.png"/><Relationship Id="rId71" Type="http://schemas.openxmlformats.org/officeDocument/2006/relationships/customXml" Target="../ink/ink39.xml"/><Relationship Id="rId70" Type="http://schemas.openxmlformats.org/officeDocument/2006/relationships/image" Target="../media/image67.png"/><Relationship Id="rId7" Type="http://schemas.openxmlformats.org/officeDocument/2006/relationships/customXml" Target="../ink/ink7.xml"/><Relationship Id="rId69" Type="http://schemas.openxmlformats.org/officeDocument/2006/relationships/customXml" Target="../ink/ink38.xml"/><Relationship Id="rId68" Type="http://schemas.openxmlformats.org/officeDocument/2006/relationships/image" Target="../media/image66.png"/><Relationship Id="rId67" Type="http://schemas.openxmlformats.org/officeDocument/2006/relationships/customXml" Target="../ink/ink37.xml"/><Relationship Id="rId66" Type="http://schemas.openxmlformats.org/officeDocument/2006/relationships/image" Target="../media/image65.png"/><Relationship Id="rId65" Type="http://schemas.openxmlformats.org/officeDocument/2006/relationships/customXml" Target="../ink/ink36.xml"/><Relationship Id="rId64" Type="http://schemas.openxmlformats.org/officeDocument/2006/relationships/image" Target="../media/image64.png"/><Relationship Id="rId63" Type="http://schemas.openxmlformats.org/officeDocument/2006/relationships/customXml" Target="../ink/ink35.xml"/><Relationship Id="rId62" Type="http://schemas.openxmlformats.org/officeDocument/2006/relationships/image" Target="../media/image63.png"/><Relationship Id="rId61" Type="http://schemas.openxmlformats.org/officeDocument/2006/relationships/customXml" Target="../ink/ink34.xml"/><Relationship Id="rId60" Type="http://schemas.openxmlformats.org/officeDocument/2006/relationships/image" Target="../media/image62.png"/><Relationship Id="rId6" Type="http://schemas.openxmlformats.org/officeDocument/2006/relationships/image" Target="../media/image35.png"/><Relationship Id="rId59" Type="http://schemas.openxmlformats.org/officeDocument/2006/relationships/customXml" Target="../ink/ink33.xml"/><Relationship Id="rId58" Type="http://schemas.openxmlformats.org/officeDocument/2006/relationships/image" Target="../media/image61.png"/><Relationship Id="rId579" Type="http://schemas.openxmlformats.org/officeDocument/2006/relationships/slideLayout" Target="../slideLayouts/slideLayout5.xml"/><Relationship Id="rId578" Type="http://schemas.openxmlformats.org/officeDocument/2006/relationships/image" Target="../media/image321.png"/><Relationship Id="rId577" Type="http://schemas.openxmlformats.org/officeDocument/2006/relationships/customXml" Target="../ink/ink292.xml"/><Relationship Id="rId576" Type="http://schemas.openxmlformats.org/officeDocument/2006/relationships/image" Target="../media/image320.png"/><Relationship Id="rId575" Type="http://schemas.openxmlformats.org/officeDocument/2006/relationships/customXml" Target="../ink/ink291.xml"/><Relationship Id="rId574" Type="http://schemas.openxmlformats.org/officeDocument/2006/relationships/image" Target="../media/image319.png"/><Relationship Id="rId573" Type="http://schemas.openxmlformats.org/officeDocument/2006/relationships/customXml" Target="../ink/ink290.xml"/><Relationship Id="rId572" Type="http://schemas.openxmlformats.org/officeDocument/2006/relationships/image" Target="../media/image318.png"/><Relationship Id="rId571" Type="http://schemas.openxmlformats.org/officeDocument/2006/relationships/customXml" Target="../ink/ink289.xml"/><Relationship Id="rId570" Type="http://schemas.openxmlformats.org/officeDocument/2006/relationships/image" Target="../media/image317.png"/><Relationship Id="rId57" Type="http://schemas.openxmlformats.org/officeDocument/2006/relationships/customXml" Target="../ink/ink32.xml"/><Relationship Id="rId569" Type="http://schemas.openxmlformats.org/officeDocument/2006/relationships/customXml" Target="../ink/ink288.xml"/><Relationship Id="rId568" Type="http://schemas.openxmlformats.org/officeDocument/2006/relationships/image" Target="../media/image316.png"/><Relationship Id="rId567" Type="http://schemas.openxmlformats.org/officeDocument/2006/relationships/customXml" Target="../ink/ink287.xml"/><Relationship Id="rId566" Type="http://schemas.openxmlformats.org/officeDocument/2006/relationships/image" Target="../media/image315.png"/><Relationship Id="rId565" Type="http://schemas.openxmlformats.org/officeDocument/2006/relationships/customXml" Target="../ink/ink286.xml"/><Relationship Id="rId564" Type="http://schemas.openxmlformats.org/officeDocument/2006/relationships/image" Target="../media/image314.png"/><Relationship Id="rId563" Type="http://schemas.openxmlformats.org/officeDocument/2006/relationships/customXml" Target="../ink/ink285.xml"/><Relationship Id="rId562" Type="http://schemas.openxmlformats.org/officeDocument/2006/relationships/image" Target="../media/image313.png"/><Relationship Id="rId561" Type="http://schemas.openxmlformats.org/officeDocument/2006/relationships/customXml" Target="../ink/ink284.xml"/><Relationship Id="rId560" Type="http://schemas.openxmlformats.org/officeDocument/2006/relationships/image" Target="../media/image312.png"/><Relationship Id="rId56" Type="http://schemas.openxmlformats.org/officeDocument/2006/relationships/image" Target="../media/image60.png"/><Relationship Id="rId559" Type="http://schemas.openxmlformats.org/officeDocument/2006/relationships/customXml" Target="../ink/ink283.xml"/><Relationship Id="rId558" Type="http://schemas.openxmlformats.org/officeDocument/2006/relationships/image" Target="../media/image311.png"/><Relationship Id="rId557" Type="http://schemas.openxmlformats.org/officeDocument/2006/relationships/customXml" Target="../ink/ink282.xml"/><Relationship Id="rId556" Type="http://schemas.openxmlformats.org/officeDocument/2006/relationships/image" Target="../media/image310.png"/><Relationship Id="rId555" Type="http://schemas.openxmlformats.org/officeDocument/2006/relationships/customXml" Target="../ink/ink281.xml"/><Relationship Id="rId554" Type="http://schemas.openxmlformats.org/officeDocument/2006/relationships/image" Target="../media/image309.png"/><Relationship Id="rId553" Type="http://schemas.openxmlformats.org/officeDocument/2006/relationships/customXml" Target="../ink/ink280.xml"/><Relationship Id="rId552" Type="http://schemas.openxmlformats.org/officeDocument/2006/relationships/image" Target="../media/image308.png"/><Relationship Id="rId551" Type="http://schemas.openxmlformats.org/officeDocument/2006/relationships/customXml" Target="../ink/ink279.xml"/><Relationship Id="rId550" Type="http://schemas.openxmlformats.org/officeDocument/2006/relationships/image" Target="../media/image307.png"/><Relationship Id="rId55" Type="http://schemas.openxmlformats.org/officeDocument/2006/relationships/customXml" Target="../ink/ink31.xml"/><Relationship Id="rId549" Type="http://schemas.openxmlformats.org/officeDocument/2006/relationships/customXml" Target="../ink/ink278.xml"/><Relationship Id="rId548" Type="http://schemas.openxmlformats.org/officeDocument/2006/relationships/image" Target="../media/image306.png"/><Relationship Id="rId547" Type="http://schemas.openxmlformats.org/officeDocument/2006/relationships/customXml" Target="../ink/ink277.xml"/><Relationship Id="rId546" Type="http://schemas.openxmlformats.org/officeDocument/2006/relationships/image" Target="../media/image305.png"/><Relationship Id="rId545" Type="http://schemas.openxmlformats.org/officeDocument/2006/relationships/customXml" Target="../ink/ink276.xml"/><Relationship Id="rId544" Type="http://schemas.openxmlformats.org/officeDocument/2006/relationships/image" Target="../media/image304.png"/><Relationship Id="rId543" Type="http://schemas.openxmlformats.org/officeDocument/2006/relationships/customXml" Target="../ink/ink275.xml"/><Relationship Id="rId542" Type="http://schemas.openxmlformats.org/officeDocument/2006/relationships/image" Target="../media/image303.png"/><Relationship Id="rId541" Type="http://schemas.openxmlformats.org/officeDocument/2006/relationships/customXml" Target="../ink/ink274.xml"/><Relationship Id="rId540" Type="http://schemas.openxmlformats.org/officeDocument/2006/relationships/image" Target="../media/image302.png"/><Relationship Id="rId54" Type="http://schemas.openxmlformats.org/officeDocument/2006/relationships/image" Target="../media/image59.png"/><Relationship Id="rId539" Type="http://schemas.openxmlformats.org/officeDocument/2006/relationships/customXml" Target="../ink/ink273.xml"/><Relationship Id="rId538" Type="http://schemas.openxmlformats.org/officeDocument/2006/relationships/image" Target="../media/image301.png"/><Relationship Id="rId537" Type="http://schemas.openxmlformats.org/officeDocument/2006/relationships/customXml" Target="../ink/ink272.xml"/><Relationship Id="rId536" Type="http://schemas.openxmlformats.org/officeDocument/2006/relationships/image" Target="../media/image300.png"/><Relationship Id="rId535" Type="http://schemas.openxmlformats.org/officeDocument/2006/relationships/customXml" Target="../ink/ink271.xml"/><Relationship Id="rId534" Type="http://schemas.openxmlformats.org/officeDocument/2006/relationships/image" Target="../media/image299.png"/><Relationship Id="rId533" Type="http://schemas.openxmlformats.org/officeDocument/2006/relationships/customXml" Target="../ink/ink270.xml"/><Relationship Id="rId532" Type="http://schemas.openxmlformats.org/officeDocument/2006/relationships/image" Target="../media/image298.png"/><Relationship Id="rId531" Type="http://schemas.openxmlformats.org/officeDocument/2006/relationships/customXml" Target="../ink/ink269.xml"/><Relationship Id="rId530" Type="http://schemas.openxmlformats.org/officeDocument/2006/relationships/image" Target="../media/image297.png"/><Relationship Id="rId53" Type="http://schemas.openxmlformats.org/officeDocument/2006/relationships/customXml" Target="../ink/ink30.xml"/><Relationship Id="rId529" Type="http://schemas.openxmlformats.org/officeDocument/2006/relationships/customXml" Target="../ink/ink268.xml"/><Relationship Id="rId528" Type="http://schemas.openxmlformats.org/officeDocument/2006/relationships/image" Target="../media/image296.png"/><Relationship Id="rId527" Type="http://schemas.openxmlformats.org/officeDocument/2006/relationships/customXml" Target="../ink/ink267.xml"/><Relationship Id="rId526" Type="http://schemas.openxmlformats.org/officeDocument/2006/relationships/image" Target="../media/image295.png"/><Relationship Id="rId525" Type="http://schemas.openxmlformats.org/officeDocument/2006/relationships/customXml" Target="../ink/ink266.xml"/><Relationship Id="rId524" Type="http://schemas.openxmlformats.org/officeDocument/2006/relationships/image" Target="../media/image294.png"/><Relationship Id="rId523" Type="http://schemas.openxmlformats.org/officeDocument/2006/relationships/customXml" Target="../ink/ink265.xml"/><Relationship Id="rId522" Type="http://schemas.openxmlformats.org/officeDocument/2006/relationships/image" Target="../media/image293.png"/><Relationship Id="rId521" Type="http://schemas.openxmlformats.org/officeDocument/2006/relationships/customXml" Target="../ink/ink264.xml"/><Relationship Id="rId520" Type="http://schemas.openxmlformats.org/officeDocument/2006/relationships/image" Target="../media/image292.png"/><Relationship Id="rId52" Type="http://schemas.openxmlformats.org/officeDocument/2006/relationships/image" Target="../media/image58.png"/><Relationship Id="rId519" Type="http://schemas.openxmlformats.org/officeDocument/2006/relationships/customXml" Target="../ink/ink263.xml"/><Relationship Id="rId518" Type="http://schemas.openxmlformats.org/officeDocument/2006/relationships/image" Target="../media/image291.png"/><Relationship Id="rId517" Type="http://schemas.openxmlformats.org/officeDocument/2006/relationships/customXml" Target="../ink/ink262.xml"/><Relationship Id="rId516" Type="http://schemas.openxmlformats.org/officeDocument/2006/relationships/image" Target="../media/image290.png"/><Relationship Id="rId515" Type="http://schemas.openxmlformats.org/officeDocument/2006/relationships/customXml" Target="../ink/ink261.xml"/><Relationship Id="rId514" Type="http://schemas.openxmlformats.org/officeDocument/2006/relationships/image" Target="../media/image289.png"/><Relationship Id="rId513" Type="http://schemas.openxmlformats.org/officeDocument/2006/relationships/customXml" Target="../ink/ink260.xml"/><Relationship Id="rId512" Type="http://schemas.openxmlformats.org/officeDocument/2006/relationships/image" Target="../media/image288.png"/><Relationship Id="rId511" Type="http://schemas.openxmlformats.org/officeDocument/2006/relationships/customXml" Target="../ink/ink259.xml"/><Relationship Id="rId510" Type="http://schemas.openxmlformats.org/officeDocument/2006/relationships/image" Target="../media/image287.png"/><Relationship Id="rId51" Type="http://schemas.openxmlformats.org/officeDocument/2006/relationships/customXml" Target="../ink/ink29.xml"/><Relationship Id="rId509" Type="http://schemas.openxmlformats.org/officeDocument/2006/relationships/customXml" Target="../ink/ink258.xml"/><Relationship Id="rId508" Type="http://schemas.openxmlformats.org/officeDocument/2006/relationships/image" Target="../media/image286.png"/><Relationship Id="rId507" Type="http://schemas.openxmlformats.org/officeDocument/2006/relationships/customXml" Target="../ink/ink257.xml"/><Relationship Id="rId506" Type="http://schemas.openxmlformats.org/officeDocument/2006/relationships/image" Target="../media/image285.png"/><Relationship Id="rId505" Type="http://schemas.openxmlformats.org/officeDocument/2006/relationships/customXml" Target="../ink/ink256.xml"/><Relationship Id="rId504" Type="http://schemas.openxmlformats.org/officeDocument/2006/relationships/image" Target="../media/image284.png"/><Relationship Id="rId503" Type="http://schemas.openxmlformats.org/officeDocument/2006/relationships/customXml" Target="../ink/ink255.xml"/><Relationship Id="rId502" Type="http://schemas.openxmlformats.org/officeDocument/2006/relationships/image" Target="../media/image283.png"/><Relationship Id="rId501" Type="http://schemas.openxmlformats.org/officeDocument/2006/relationships/customXml" Target="../ink/ink254.xml"/><Relationship Id="rId500" Type="http://schemas.openxmlformats.org/officeDocument/2006/relationships/image" Target="../media/image282.png"/><Relationship Id="rId50" Type="http://schemas.openxmlformats.org/officeDocument/2006/relationships/image" Target="../media/image57.png"/><Relationship Id="rId5" Type="http://schemas.openxmlformats.org/officeDocument/2006/relationships/customXml" Target="../ink/ink6.xml"/><Relationship Id="rId499" Type="http://schemas.openxmlformats.org/officeDocument/2006/relationships/customXml" Target="../ink/ink253.xml"/><Relationship Id="rId498" Type="http://schemas.openxmlformats.org/officeDocument/2006/relationships/image" Target="../media/image281.png"/><Relationship Id="rId497" Type="http://schemas.openxmlformats.org/officeDocument/2006/relationships/customXml" Target="../ink/ink252.xml"/><Relationship Id="rId496" Type="http://schemas.openxmlformats.org/officeDocument/2006/relationships/image" Target="../media/image280.png"/><Relationship Id="rId495" Type="http://schemas.openxmlformats.org/officeDocument/2006/relationships/customXml" Target="../ink/ink251.xml"/><Relationship Id="rId494" Type="http://schemas.openxmlformats.org/officeDocument/2006/relationships/image" Target="../media/image279.png"/><Relationship Id="rId493" Type="http://schemas.openxmlformats.org/officeDocument/2006/relationships/customXml" Target="../ink/ink250.xml"/><Relationship Id="rId492" Type="http://schemas.openxmlformats.org/officeDocument/2006/relationships/image" Target="../media/image278.png"/><Relationship Id="rId491" Type="http://schemas.openxmlformats.org/officeDocument/2006/relationships/customXml" Target="../ink/ink249.xml"/><Relationship Id="rId490" Type="http://schemas.openxmlformats.org/officeDocument/2006/relationships/image" Target="../media/image277.png"/><Relationship Id="rId49" Type="http://schemas.openxmlformats.org/officeDocument/2006/relationships/customXml" Target="../ink/ink28.xml"/><Relationship Id="rId489" Type="http://schemas.openxmlformats.org/officeDocument/2006/relationships/customXml" Target="../ink/ink248.xml"/><Relationship Id="rId488" Type="http://schemas.openxmlformats.org/officeDocument/2006/relationships/image" Target="../media/image276.png"/><Relationship Id="rId487" Type="http://schemas.openxmlformats.org/officeDocument/2006/relationships/customXml" Target="../ink/ink247.xml"/><Relationship Id="rId486" Type="http://schemas.openxmlformats.org/officeDocument/2006/relationships/image" Target="../media/image275.png"/><Relationship Id="rId485" Type="http://schemas.openxmlformats.org/officeDocument/2006/relationships/customXml" Target="../ink/ink246.xml"/><Relationship Id="rId484" Type="http://schemas.openxmlformats.org/officeDocument/2006/relationships/image" Target="../media/image274.png"/><Relationship Id="rId483" Type="http://schemas.openxmlformats.org/officeDocument/2006/relationships/customXml" Target="../ink/ink245.xml"/><Relationship Id="rId482" Type="http://schemas.openxmlformats.org/officeDocument/2006/relationships/image" Target="../media/image273.png"/><Relationship Id="rId481" Type="http://schemas.openxmlformats.org/officeDocument/2006/relationships/customXml" Target="../ink/ink244.xml"/><Relationship Id="rId480" Type="http://schemas.openxmlformats.org/officeDocument/2006/relationships/image" Target="../media/image272.png"/><Relationship Id="rId48" Type="http://schemas.openxmlformats.org/officeDocument/2006/relationships/image" Target="../media/image56.png"/><Relationship Id="rId479" Type="http://schemas.openxmlformats.org/officeDocument/2006/relationships/customXml" Target="../ink/ink243.xml"/><Relationship Id="rId478" Type="http://schemas.openxmlformats.org/officeDocument/2006/relationships/image" Target="../media/image271.png"/><Relationship Id="rId477" Type="http://schemas.openxmlformats.org/officeDocument/2006/relationships/customXml" Target="../ink/ink242.xml"/><Relationship Id="rId476" Type="http://schemas.openxmlformats.org/officeDocument/2006/relationships/image" Target="../media/image270.png"/><Relationship Id="rId475" Type="http://schemas.openxmlformats.org/officeDocument/2006/relationships/customXml" Target="../ink/ink241.xml"/><Relationship Id="rId474" Type="http://schemas.openxmlformats.org/officeDocument/2006/relationships/image" Target="../media/image269.png"/><Relationship Id="rId473" Type="http://schemas.openxmlformats.org/officeDocument/2006/relationships/customXml" Target="../ink/ink240.xml"/><Relationship Id="rId472" Type="http://schemas.openxmlformats.org/officeDocument/2006/relationships/image" Target="../media/image268.png"/><Relationship Id="rId471" Type="http://schemas.openxmlformats.org/officeDocument/2006/relationships/customXml" Target="../ink/ink239.xml"/><Relationship Id="rId470" Type="http://schemas.openxmlformats.org/officeDocument/2006/relationships/image" Target="../media/image267.png"/><Relationship Id="rId47" Type="http://schemas.openxmlformats.org/officeDocument/2006/relationships/customXml" Target="../ink/ink27.xml"/><Relationship Id="rId469" Type="http://schemas.openxmlformats.org/officeDocument/2006/relationships/customXml" Target="../ink/ink238.xml"/><Relationship Id="rId468" Type="http://schemas.openxmlformats.org/officeDocument/2006/relationships/image" Target="../media/image266.png"/><Relationship Id="rId467" Type="http://schemas.openxmlformats.org/officeDocument/2006/relationships/customXml" Target="../ink/ink237.xml"/><Relationship Id="rId466" Type="http://schemas.openxmlformats.org/officeDocument/2006/relationships/image" Target="../media/image265.png"/><Relationship Id="rId465" Type="http://schemas.openxmlformats.org/officeDocument/2006/relationships/customXml" Target="../ink/ink236.xml"/><Relationship Id="rId464" Type="http://schemas.openxmlformats.org/officeDocument/2006/relationships/image" Target="../media/image264.png"/><Relationship Id="rId463" Type="http://schemas.openxmlformats.org/officeDocument/2006/relationships/customXml" Target="../ink/ink235.xml"/><Relationship Id="rId462" Type="http://schemas.openxmlformats.org/officeDocument/2006/relationships/image" Target="../media/image263.png"/><Relationship Id="rId461" Type="http://schemas.openxmlformats.org/officeDocument/2006/relationships/customXml" Target="../ink/ink234.xml"/><Relationship Id="rId460" Type="http://schemas.openxmlformats.org/officeDocument/2006/relationships/image" Target="../media/image262.png"/><Relationship Id="rId46" Type="http://schemas.openxmlformats.org/officeDocument/2006/relationships/image" Target="../media/image55.png"/><Relationship Id="rId459" Type="http://schemas.openxmlformats.org/officeDocument/2006/relationships/customXml" Target="../ink/ink233.xml"/><Relationship Id="rId458" Type="http://schemas.openxmlformats.org/officeDocument/2006/relationships/image" Target="../media/image261.png"/><Relationship Id="rId457" Type="http://schemas.openxmlformats.org/officeDocument/2006/relationships/customXml" Target="../ink/ink232.xml"/><Relationship Id="rId456" Type="http://schemas.openxmlformats.org/officeDocument/2006/relationships/image" Target="../media/image260.png"/><Relationship Id="rId455" Type="http://schemas.openxmlformats.org/officeDocument/2006/relationships/customXml" Target="../ink/ink231.xml"/><Relationship Id="rId454" Type="http://schemas.openxmlformats.org/officeDocument/2006/relationships/image" Target="../media/image259.png"/><Relationship Id="rId453" Type="http://schemas.openxmlformats.org/officeDocument/2006/relationships/customXml" Target="../ink/ink230.xml"/><Relationship Id="rId452" Type="http://schemas.openxmlformats.org/officeDocument/2006/relationships/image" Target="../media/image258.png"/><Relationship Id="rId451" Type="http://schemas.openxmlformats.org/officeDocument/2006/relationships/customXml" Target="../ink/ink229.xml"/><Relationship Id="rId450" Type="http://schemas.openxmlformats.org/officeDocument/2006/relationships/image" Target="../media/image257.png"/><Relationship Id="rId45" Type="http://schemas.openxmlformats.org/officeDocument/2006/relationships/customXml" Target="../ink/ink26.xml"/><Relationship Id="rId449" Type="http://schemas.openxmlformats.org/officeDocument/2006/relationships/customXml" Target="../ink/ink228.xml"/><Relationship Id="rId448" Type="http://schemas.openxmlformats.org/officeDocument/2006/relationships/image" Target="../media/image256.png"/><Relationship Id="rId447" Type="http://schemas.openxmlformats.org/officeDocument/2006/relationships/customXml" Target="../ink/ink227.xml"/><Relationship Id="rId446" Type="http://schemas.openxmlformats.org/officeDocument/2006/relationships/image" Target="../media/image255.png"/><Relationship Id="rId445" Type="http://schemas.openxmlformats.org/officeDocument/2006/relationships/customXml" Target="../ink/ink226.xml"/><Relationship Id="rId444" Type="http://schemas.openxmlformats.org/officeDocument/2006/relationships/image" Target="../media/image254.png"/><Relationship Id="rId443" Type="http://schemas.openxmlformats.org/officeDocument/2006/relationships/customXml" Target="../ink/ink225.xml"/><Relationship Id="rId442" Type="http://schemas.openxmlformats.org/officeDocument/2006/relationships/image" Target="../media/image253.png"/><Relationship Id="rId441" Type="http://schemas.openxmlformats.org/officeDocument/2006/relationships/customXml" Target="../ink/ink224.xml"/><Relationship Id="rId440" Type="http://schemas.openxmlformats.org/officeDocument/2006/relationships/image" Target="../media/image252.png"/><Relationship Id="rId44" Type="http://schemas.openxmlformats.org/officeDocument/2006/relationships/image" Target="../media/image54.png"/><Relationship Id="rId439" Type="http://schemas.openxmlformats.org/officeDocument/2006/relationships/customXml" Target="../ink/ink223.xml"/><Relationship Id="rId438" Type="http://schemas.openxmlformats.org/officeDocument/2006/relationships/image" Target="../media/image251.png"/><Relationship Id="rId437" Type="http://schemas.openxmlformats.org/officeDocument/2006/relationships/customXml" Target="../ink/ink222.xml"/><Relationship Id="rId436" Type="http://schemas.openxmlformats.org/officeDocument/2006/relationships/image" Target="../media/image250.png"/><Relationship Id="rId435" Type="http://schemas.openxmlformats.org/officeDocument/2006/relationships/customXml" Target="../ink/ink221.xml"/><Relationship Id="rId434" Type="http://schemas.openxmlformats.org/officeDocument/2006/relationships/image" Target="../media/image249.png"/><Relationship Id="rId433" Type="http://schemas.openxmlformats.org/officeDocument/2006/relationships/customXml" Target="../ink/ink220.xml"/><Relationship Id="rId432" Type="http://schemas.openxmlformats.org/officeDocument/2006/relationships/image" Target="../media/image248.png"/><Relationship Id="rId431" Type="http://schemas.openxmlformats.org/officeDocument/2006/relationships/customXml" Target="../ink/ink219.xml"/><Relationship Id="rId430" Type="http://schemas.openxmlformats.org/officeDocument/2006/relationships/image" Target="../media/image247.png"/><Relationship Id="rId43" Type="http://schemas.openxmlformats.org/officeDocument/2006/relationships/customXml" Target="../ink/ink25.xml"/><Relationship Id="rId429" Type="http://schemas.openxmlformats.org/officeDocument/2006/relationships/customXml" Target="../ink/ink218.xml"/><Relationship Id="rId428" Type="http://schemas.openxmlformats.org/officeDocument/2006/relationships/image" Target="../media/image246.png"/><Relationship Id="rId427" Type="http://schemas.openxmlformats.org/officeDocument/2006/relationships/customXml" Target="../ink/ink217.xml"/><Relationship Id="rId426" Type="http://schemas.openxmlformats.org/officeDocument/2006/relationships/image" Target="../media/image245.png"/><Relationship Id="rId425" Type="http://schemas.openxmlformats.org/officeDocument/2006/relationships/customXml" Target="../ink/ink216.xml"/><Relationship Id="rId424" Type="http://schemas.openxmlformats.org/officeDocument/2006/relationships/image" Target="../media/image244.png"/><Relationship Id="rId423" Type="http://schemas.openxmlformats.org/officeDocument/2006/relationships/customXml" Target="../ink/ink215.xml"/><Relationship Id="rId422" Type="http://schemas.openxmlformats.org/officeDocument/2006/relationships/image" Target="../media/image243.png"/><Relationship Id="rId421" Type="http://schemas.openxmlformats.org/officeDocument/2006/relationships/customXml" Target="../ink/ink214.xml"/><Relationship Id="rId420" Type="http://schemas.openxmlformats.org/officeDocument/2006/relationships/image" Target="../media/image242.png"/><Relationship Id="rId42" Type="http://schemas.openxmlformats.org/officeDocument/2006/relationships/image" Target="../media/image53.png"/><Relationship Id="rId419" Type="http://schemas.openxmlformats.org/officeDocument/2006/relationships/customXml" Target="../ink/ink213.xml"/><Relationship Id="rId418" Type="http://schemas.openxmlformats.org/officeDocument/2006/relationships/image" Target="../media/image241.png"/><Relationship Id="rId417" Type="http://schemas.openxmlformats.org/officeDocument/2006/relationships/customXml" Target="../ink/ink212.xml"/><Relationship Id="rId416" Type="http://schemas.openxmlformats.org/officeDocument/2006/relationships/image" Target="../media/image240.png"/><Relationship Id="rId415" Type="http://schemas.openxmlformats.org/officeDocument/2006/relationships/customXml" Target="../ink/ink211.xml"/><Relationship Id="rId414" Type="http://schemas.openxmlformats.org/officeDocument/2006/relationships/image" Target="../media/image239.png"/><Relationship Id="rId413" Type="http://schemas.openxmlformats.org/officeDocument/2006/relationships/customXml" Target="../ink/ink210.xml"/><Relationship Id="rId412" Type="http://schemas.openxmlformats.org/officeDocument/2006/relationships/image" Target="../media/image238.png"/><Relationship Id="rId411" Type="http://schemas.openxmlformats.org/officeDocument/2006/relationships/customXml" Target="../ink/ink209.xml"/><Relationship Id="rId410" Type="http://schemas.openxmlformats.org/officeDocument/2006/relationships/image" Target="../media/image237.png"/><Relationship Id="rId41" Type="http://schemas.openxmlformats.org/officeDocument/2006/relationships/customXml" Target="../ink/ink24.xml"/><Relationship Id="rId409" Type="http://schemas.openxmlformats.org/officeDocument/2006/relationships/customXml" Target="../ink/ink208.xml"/><Relationship Id="rId408" Type="http://schemas.openxmlformats.org/officeDocument/2006/relationships/image" Target="../media/image236.png"/><Relationship Id="rId407" Type="http://schemas.openxmlformats.org/officeDocument/2006/relationships/customXml" Target="../ink/ink207.xml"/><Relationship Id="rId406" Type="http://schemas.openxmlformats.org/officeDocument/2006/relationships/image" Target="../media/image235.png"/><Relationship Id="rId405" Type="http://schemas.openxmlformats.org/officeDocument/2006/relationships/customXml" Target="../ink/ink206.xml"/><Relationship Id="rId404" Type="http://schemas.openxmlformats.org/officeDocument/2006/relationships/image" Target="../media/image234.png"/><Relationship Id="rId403" Type="http://schemas.openxmlformats.org/officeDocument/2006/relationships/customXml" Target="../ink/ink205.xml"/><Relationship Id="rId402" Type="http://schemas.openxmlformats.org/officeDocument/2006/relationships/image" Target="../media/image233.png"/><Relationship Id="rId401" Type="http://schemas.openxmlformats.org/officeDocument/2006/relationships/customXml" Target="../ink/ink204.xml"/><Relationship Id="rId400" Type="http://schemas.openxmlformats.org/officeDocument/2006/relationships/image" Target="../media/image232.png"/><Relationship Id="rId40" Type="http://schemas.openxmlformats.org/officeDocument/2006/relationships/image" Target="../media/image52.png"/><Relationship Id="rId4" Type="http://schemas.openxmlformats.org/officeDocument/2006/relationships/image" Target="../media/image34.png"/><Relationship Id="rId399" Type="http://schemas.openxmlformats.org/officeDocument/2006/relationships/customXml" Target="../ink/ink203.xml"/><Relationship Id="rId398" Type="http://schemas.openxmlformats.org/officeDocument/2006/relationships/image" Target="../media/image231.png"/><Relationship Id="rId397" Type="http://schemas.openxmlformats.org/officeDocument/2006/relationships/customXml" Target="../ink/ink202.xml"/><Relationship Id="rId396" Type="http://schemas.openxmlformats.org/officeDocument/2006/relationships/image" Target="../media/image230.png"/><Relationship Id="rId395" Type="http://schemas.openxmlformats.org/officeDocument/2006/relationships/customXml" Target="../ink/ink201.xml"/><Relationship Id="rId394" Type="http://schemas.openxmlformats.org/officeDocument/2006/relationships/image" Target="../media/image229.png"/><Relationship Id="rId393" Type="http://schemas.openxmlformats.org/officeDocument/2006/relationships/customXml" Target="../ink/ink200.xml"/><Relationship Id="rId392" Type="http://schemas.openxmlformats.org/officeDocument/2006/relationships/image" Target="../media/image228.png"/><Relationship Id="rId391" Type="http://schemas.openxmlformats.org/officeDocument/2006/relationships/customXml" Target="../ink/ink199.xml"/><Relationship Id="rId390" Type="http://schemas.openxmlformats.org/officeDocument/2006/relationships/image" Target="../media/image227.png"/><Relationship Id="rId39" Type="http://schemas.openxmlformats.org/officeDocument/2006/relationships/customXml" Target="../ink/ink23.xml"/><Relationship Id="rId389" Type="http://schemas.openxmlformats.org/officeDocument/2006/relationships/customXml" Target="../ink/ink198.xml"/><Relationship Id="rId388" Type="http://schemas.openxmlformats.org/officeDocument/2006/relationships/image" Target="../media/image226.png"/><Relationship Id="rId387" Type="http://schemas.openxmlformats.org/officeDocument/2006/relationships/customXml" Target="../ink/ink197.xml"/><Relationship Id="rId386" Type="http://schemas.openxmlformats.org/officeDocument/2006/relationships/image" Target="../media/image225.png"/><Relationship Id="rId385" Type="http://schemas.openxmlformats.org/officeDocument/2006/relationships/customXml" Target="../ink/ink196.xml"/><Relationship Id="rId384" Type="http://schemas.openxmlformats.org/officeDocument/2006/relationships/image" Target="../media/image224.png"/><Relationship Id="rId383" Type="http://schemas.openxmlformats.org/officeDocument/2006/relationships/customXml" Target="../ink/ink195.xml"/><Relationship Id="rId382" Type="http://schemas.openxmlformats.org/officeDocument/2006/relationships/image" Target="../media/image223.png"/><Relationship Id="rId381" Type="http://schemas.openxmlformats.org/officeDocument/2006/relationships/customXml" Target="../ink/ink194.xml"/><Relationship Id="rId380" Type="http://schemas.openxmlformats.org/officeDocument/2006/relationships/image" Target="../media/image222.png"/><Relationship Id="rId38" Type="http://schemas.openxmlformats.org/officeDocument/2006/relationships/image" Target="../media/image51.png"/><Relationship Id="rId379" Type="http://schemas.openxmlformats.org/officeDocument/2006/relationships/customXml" Target="../ink/ink193.xml"/><Relationship Id="rId378" Type="http://schemas.openxmlformats.org/officeDocument/2006/relationships/image" Target="../media/image221.png"/><Relationship Id="rId377" Type="http://schemas.openxmlformats.org/officeDocument/2006/relationships/customXml" Target="../ink/ink192.xml"/><Relationship Id="rId376" Type="http://schemas.openxmlformats.org/officeDocument/2006/relationships/image" Target="../media/image220.png"/><Relationship Id="rId375" Type="http://schemas.openxmlformats.org/officeDocument/2006/relationships/customXml" Target="../ink/ink191.xml"/><Relationship Id="rId374" Type="http://schemas.openxmlformats.org/officeDocument/2006/relationships/image" Target="../media/image219.png"/><Relationship Id="rId373" Type="http://schemas.openxmlformats.org/officeDocument/2006/relationships/customXml" Target="../ink/ink190.xml"/><Relationship Id="rId372" Type="http://schemas.openxmlformats.org/officeDocument/2006/relationships/image" Target="../media/image218.png"/><Relationship Id="rId371" Type="http://schemas.openxmlformats.org/officeDocument/2006/relationships/customXml" Target="../ink/ink189.xml"/><Relationship Id="rId370" Type="http://schemas.openxmlformats.org/officeDocument/2006/relationships/image" Target="../media/image217.png"/><Relationship Id="rId37" Type="http://schemas.openxmlformats.org/officeDocument/2006/relationships/customXml" Target="../ink/ink22.xml"/><Relationship Id="rId369" Type="http://schemas.openxmlformats.org/officeDocument/2006/relationships/customXml" Target="../ink/ink188.xml"/><Relationship Id="rId368" Type="http://schemas.openxmlformats.org/officeDocument/2006/relationships/image" Target="../media/image216.png"/><Relationship Id="rId367" Type="http://schemas.openxmlformats.org/officeDocument/2006/relationships/customXml" Target="../ink/ink187.xml"/><Relationship Id="rId366" Type="http://schemas.openxmlformats.org/officeDocument/2006/relationships/image" Target="../media/image215.png"/><Relationship Id="rId365" Type="http://schemas.openxmlformats.org/officeDocument/2006/relationships/customXml" Target="../ink/ink186.xml"/><Relationship Id="rId364" Type="http://schemas.openxmlformats.org/officeDocument/2006/relationships/image" Target="../media/image214.png"/><Relationship Id="rId363" Type="http://schemas.openxmlformats.org/officeDocument/2006/relationships/customXml" Target="../ink/ink185.xml"/><Relationship Id="rId362" Type="http://schemas.openxmlformats.org/officeDocument/2006/relationships/image" Target="../media/image213.png"/><Relationship Id="rId361" Type="http://schemas.openxmlformats.org/officeDocument/2006/relationships/customXml" Target="../ink/ink184.xml"/><Relationship Id="rId360" Type="http://schemas.openxmlformats.org/officeDocument/2006/relationships/image" Target="../media/image212.png"/><Relationship Id="rId36" Type="http://schemas.openxmlformats.org/officeDocument/2006/relationships/image" Target="../media/image50.png"/><Relationship Id="rId359" Type="http://schemas.openxmlformats.org/officeDocument/2006/relationships/customXml" Target="../ink/ink183.xml"/><Relationship Id="rId358" Type="http://schemas.openxmlformats.org/officeDocument/2006/relationships/image" Target="../media/image211.png"/><Relationship Id="rId357" Type="http://schemas.openxmlformats.org/officeDocument/2006/relationships/customXml" Target="../ink/ink182.xml"/><Relationship Id="rId356" Type="http://schemas.openxmlformats.org/officeDocument/2006/relationships/image" Target="../media/image210.png"/><Relationship Id="rId355" Type="http://schemas.openxmlformats.org/officeDocument/2006/relationships/customXml" Target="../ink/ink181.xml"/><Relationship Id="rId354" Type="http://schemas.openxmlformats.org/officeDocument/2006/relationships/image" Target="../media/image209.png"/><Relationship Id="rId353" Type="http://schemas.openxmlformats.org/officeDocument/2006/relationships/customXml" Target="../ink/ink180.xml"/><Relationship Id="rId352" Type="http://schemas.openxmlformats.org/officeDocument/2006/relationships/image" Target="../media/image208.png"/><Relationship Id="rId351" Type="http://schemas.openxmlformats.org/officeDocument/2006/relationships/customXml" Target="../ink/ink179.xml"/><Relationship Id="rId350" Type="http://schemas.openxmlformats.org/officeDocument/2006/relationships/image" Target="../media/image207.png"/><Relationship Id="rId35" Type="http://schemas.openxmlformats.org/officeDocument/2006/relationships/customXml" Target="../ink/ink21.xml"/><Relationship Id="rId349" Type="http://schemas.openxmlformats.org/officeDocument/2006/relationships/customXml" Target="../ink/ink178.xml"/><Relationship Id="rId348" Type="http://schemas.openxmlformats.org/officeDocument/2006/relationships/image" Target="../media/image206.png"/><Relationship Id="rId347" Type="http://schemas.openxmlformats.org/officeDocument/2006/relationships/customXml" Target="../ink/ink177.xml"/><Relationship Id="rId346" Type="http://schemas.openxmlformats.org/officeDocument/2006/relationships/image" Target="../media/image205.png"/><Relationship Id="rId345" Type="http://schemas.openxmlformats.org/officeDocument/2006/relationships/customXml" Target="../ink/ink176.xml"/><Relationship Id="rId344" Type="http://schemas.openxmlformats.org/officeDocument/2006/relationships/image" Target="../media/image204.png"/><Relationship Id="rId343" Type="http://schemas.openxmlformats.org/officeDocument/2006/relationships/customXml" Target="../ink/ink175.xml"/><Relationship Id="rId342" Type="http://schemas.openxmlformats.org/officeDocument/2006/relationships/image" Target="../media/image203.png"/><Relationship Id="rId341" Type="http://schemas.openxmlformats.org/officeDocument/2006/relationships/customXml" Target="../ink/ink174.xml"/><Relationship Id="rId340" Type="http://schemas.openxmlformats.org/officeDocument/2006/relationships/image" Target="../media/image202.png"/><Relationship Id="rId34" Type="http://schemas.openxmlformats.org/officeDocument/2006/relationships/image" Target="../media/image49.png"/><Relationship Id="rId339" Type="http://schemas.openxmlformats.org/officeDocument/2006/relationships/customXml" Target="../ink/ink173.xml"/><Relationship Id="rId338" Type="http://schemas.openxmlformats.org/officeDocument/2006/relationships/image" Target="../media/image201.png"/><Relationship Id="rId337" Type="http://schemas.openxmlformats.org/officeDocument/2006/relationships/customXml" Target="../ink/ink172.xml"/><Relationship Id="rId336" Type="http://schemas.openxmlformats.org/officeDocument/2006/relationships/image" Target="../media/image200.png"/><Relationship Id="rId335" Type="http://schemas.openxmlformats.org/officeDocument/2006/relationships/customXml" Target="../ink/ink171.xml"/><Relationship Id="rId334" Type="http://schemas.openxmlformats.org/officeDocument/2006/relationships/image" Target="../media/image199.png"/><Relationship Id="rId333" Type="http://schemas.openxmlformats.org/officeDocument/2006/relationships/customXml" Target="../ink/ink170.xml"/><Relationship Id="rId332" Type="http://schemas.openxmlformats.org/officeDocument/2006/relationships/image" Target="../media/image198.png"/><Relationship Id="rId331" Type="http://schemas.openxmlformats.org/officeDocument/2006/relationships/customXml" Target="../ink/ink169.xml"/><Relationship Id="rId330" Type="http://schemas.openxmlformats.org/officeDocument/2006/relationships/image" Target="../media/image197.png"/><Relationship Id="rId33" Type="http://schemas.openxmlformats.org/officeDocument/2006/relationships/customXml" Target="../ink/ink20.xml"/><Relationship Id="rId329" Type="http://schemas.openxmlformats.org/officeDocument/2006/relationships/customXml" Target="../ink/ink168.xml"/><Relationship Id="rId328" Type="http://schemas.openxmlformats.org/officeDocument/2006/relationships/image" Target="../media/image196.png"/><Relationship Id="rId327" Type="http://schemas.openxmlformats.org/officeDocument/2006/relationships/customXml" Target="../ink/ink167.xml"/><Relationship Id="rId326" Type="http://schemas.openxmlformats.org/officeDocument/2006/relationships/image" Target="../media/image195.png"/><Relationship Id="rId325" Type="http://schemas.openxmlformats.org/officeDocument/2006/relationships/customXml" Target="../ink/ink166.xml"/><Relationship Id="rId324" Type="http://schemas.openxmlformats.org/officeDocument/2006/relationships/image" Target="../media/image194.png"/><Relationship Id="rId323" Type="http://schemas.openxmlformats.org/officeDocument/2006/relationships/customXml" Target="../ink/ink165.xml"/><Relationship Id="rId322" Type="http://schemas.openxmlformats.org/officeDocument/2006/relationships/image" Target="../media/image193.png"/><Relationship Id="rId321" Type="http://schemas.openxmlformats.org/officeDocument/2006/relationships/customXml" Target="../ink/ink164.xml"/><Relationship Id="rId320" Type="http://schemas.openxmlformats.org/officeDocument/2006/relationships/image" Target="../media/image192.png"/><Relationship Id="rId32" Type="http://schemas.openxmlformats.org/officeDocument/2006/relationships/image" Target="../media/image48.png"/><Relationship Id="rId319" Type="http://schemas.openxmlformats.org/officeDocument/2006/relationships/customXml" Target="../ink/ink163.xml"/><Relationship Id="rId318" Type="http://schemas.openxmlformats.org/officeDocument/2006/relationships/image" Target="../media/image191.png"/><Relationship Id="rId317" Type="http://schemas.openxmlformats.org/officeDocument/2006/relationships/customXml" Target="../ink/ink162.xml"/><Relationship Id="rId316" Type="http://schemas.openxmlformats.org/officeDocument/2006/relationships/image" Target="../media/image190.png"/><Relationship Id="rId315" Type="http://schemas.openxmlformats.org/officeDocument/2006/relationships/customXml" Target="../ink/ink161.xml"/><Relationship Id="rId314" Type="http://schemas.openxmlformats.org/officeDocument/2006/relationships/image" Target="../media/image189.png"/><Relationship Id="rId313" Type="http://schemas.openxmlformats.org/officeDocument/2006/relationships/customXml" Target="../ink/ink160.xml"/><Relationship Id="rId312" Type="http://schemas.openxmlformats.org/officeDocument/2006/relationships/image" Target="../media/image188.png"/><Relationship Id="rId311" Type="http://schemas.openxmlformats.org/officeDocument/2006/relationships/customXml" Target="../ink/ink159.xml"/><Relationship Id="rId310" Type="http://schemas.openxmlformats.org/officeDocument/2006/relationships/image" Target="../media/image187.png"/><Relationship Id="rId31" Type="http://schemas.openxmlformats.org/officeDocument/2006/relationships/customXml" Target="../ink/ink19.xml"/><Relationship Id="rId309" Type="http://schemas.openxmlformats.org/officeDocument/2006/relationships/customXml" Target="../ink/ink158.xml"/><Relationship Id="rId308" Type="http://schemas.openxmlformats.org/officeDocument/2006/relationships/image" Target="../media/image186.png"/><Relationship Id="rId307" Type="http://schemas.openxmlformats.org/officeDocument/2006/relationships/customXml" Target="../ink/ink157.xml"/><Relationship Id="rId306" Type="http://schemas.openxmlformats.org/officeDocument/2006/relationships/image" Target="../media/image185.png"/><Relationship Id="rId305" Type="http://schemas.openxmlformats.org/officeDocument/2006/relationships/customXml" Target="../ink/ink156.xml"/><Relationship Id="rId304" Type="http://schemas.openxmlformats.org/officeDocument/2006/relationships/image" Target="../media/image184.png"/><Relationship Id="rId303" Type="http://schemas.openxmlformats.org/officeDocument/2006/relationships/customXml" Target="../ink/ink155.xml"/><Relationship Id="rId302" Type="http://schemas.openxmlformats.org/officeDocument/2006/relationships/image" Target="../media/image183.png"/><Relationship Id="rId301" Type="http://schemas.openxmlformats.org/officeDocument/2006/relationships/customXml" Target="../ink/ink154.xml"/><Relationship Id="rId300" Type="http://schemas.openxmlformats.org/officeDocument/2006/relationships/image" Target="../media/image182.png"/><Relationship Id="rId30" Type="http://schemas.openxmlformats.org/officeDocument/2006/relationships/image" Target="../media/image47.png"/><Relationship Id="rId3" Type="http://schemas.openxmlformats.org/officeDocument/2006/relationships/customXml" Target="../ink/ink5.xml"/><Relationship Id="rId299" Type="http://schemas.openxmlformats.org/officeDocument/2006/relationships/customXml" Target="../ink/ink153.xml"/><Relationship Id="rId298" Type="http://schemas.openxmlformats.org/officeDocument/2006/relationships/image" Target="../media/image181.png"/><Relationship Id="rId297" Type="http://schemas.openxmlformats.org/officeDocument/2006/relationships/customXml" Target="../ink/ink152.xml"/><Relationship Id="rId296" Type="http://schemas.openxmlformats.org/officeDocument/2006/relationships/image" Target="../media/image180.png"/><Relationship Id="rId295" Type="http://schemas.openxmlformats.org/officeDocument/2006/relationships/customXml" Target="../ink/ink151.xml"/><Relationship Id="rId294" Type="http://schemas.openxmlformats.org/officeDocument/2006/relationships/image" Target="../media/image179.png"/><Relationship Id="rId293" Type="http://schemas.openxmlformats.org/officeDocument/2006/relationships/customXml" Target="../ink/ink150.xml"/><Relationship Id="rId292" Type="http://schemas.openxmlformats.org/officeDocument/2006/relationships/image" Target="../media/image178.png"/><Relationship Id="rId291" Type="http://schemas.openxmlformats.org/officeDocument/2006/relationships/customXml" Target="../ink/ink149.xml"/><Relationship Id="rId290" Type="http://schemas.openxmlformats.org/officeDocument/2006/relationships/image" Target="../media/image177.png"/><Relationship Id="rId29" Type="http://schemas.openxmlformats.org/officeDocument/2006/relationships/customXml" Target="../ink/ink18.xml"/><Relationship Id="rId289" Type="http://schemas.openxmlformats.org/officeDocument/2006/relationships/customXml" Target="../ink/ink148.xml"/><Relationship Id="rId288" Type="http://schemas.openxmlformats.org/officeDocument/2006/relationships/image" Target="../media/image176.png"/><Relationship Id="rId287" Type="http://schemas.openxmlformats.org/officeDocument/2006/relationships/customXml" Target="../ink/ink147.xml"/><Relationship Id="rId286" Type="http://schemas.openxmlformats.org/officeDocument/2006/relationships/image" Target="../media/image175.png"/><Relationship Id="rId285" Type="http://schemas.openxmlformats.org/officeDocument/2006/relationships/customXml" Target="../ink/ink146.xml"/><Relationship Id="rId284" Type="http://schemas.openxmlformats.org/officeDocument/2006/relationships/image" Target="../media/image174.png"/><Relationship Id="rId283" Type="http://schemas.openxmlformats.org/officeDocument/2006/relationships/customXml" Target="../ink/ink145.xml"/><Relationship Id="rId282" Type="http://schemas.openxmlformats.org/officeDocument/2006/relationships/image" Target="../media/image173.png"/><Relationship Id="rId281" Type="http://schemas.openxmlformats.org/officeDocument/2006/relationships/customXml" Target="../ink/ink144.xml"/><Relationship Id="rId280" Type="http://schemas.openxmlformats.org/officeDocument/2006/relationships/image" Target="../media/image172.png"/><Relationship Id="rId28" Type="http://schemas.openxmlformats.org/officeDocument/2006/relationships/image" Target="../media/image46.png"/><Relationship Id="rId279" Type="http://schemas.openxmlformats.org/officeDocument/2006/relationships/customXml" Target="../ink/ink143.xml"/><Relationship Id="rId278" Type="http://schemas.openxmlformats.org/officeDocument/2006/relationships/image" Target="../media/image171.png"/><Relationship Id="rId277" Type="http://schemas.openxmlformats.org/officeDocument/2006/relationships/customXml" Target="../ink/ink142.xml"/><Relationship Id="rId276" Type="http://schemas.openxmlformats.org/officeDocument/2006/relationships/image" Target="../media/image170.png"/><Relationship Id="rId275" Type="http://schemas.openxmlformats.org/officeDocument/2006/relationships/customXml" Target="../ink/ink141.xml"/><Relationship Id="rId274" Type="http://schemas.openxmlformats.org/officeDocument/2006/relationships/image" Target="../media/image169.png"/><Relationship Id="rId273" Type="http://schemas.openxmlformats.org/officeDocument/2006/relationships/customXml" Target="../ink/ink140.xml"/><Relationship Id="rId272" Type="http://schemas.openxmlformats.org/officeDocument/2006/relationships/image" Target="../media/image168.png"/><Relationship Id="rId271" Type="http://schemas.openxmlformats.org/officeDocument/2006/relationships/customXml" Target="../ink/ink139.xml"/><Relationship Id="rId270" Type="http://schemas.openxmlformats.org/officeDocument/2006/relationships/image" Target="../media/image167.png"/><Relationship Id="rId27" Type="http://schemas.openxmlformats.org/officeDocument/2006/relationships/customXml" Target="../ink/ink17.xml"/><Relationship Id="rId269" Type="http://schemas.openxmlformats.org/officeDocument/2006/relationships/customXml" Target="../ink/ink138.xml"/><Relationship Id="rId268" Type="http://schemas.openxmlformats.org/officeDocument/2006/relationships/image" Target="../media/image166.png"/><Relationship Id="rId267" Type="http://schemas.openxmlformats.org/officeDocument/2006/relationships/customXml" Target="../ink/ink137.xml"/><Relationship Id="rId266" Type="http://schemas.openxmlformats.org/officeDocument/2006/relationships/image" Target="../media/image165.png"/><Relationship Id="rId265" Type="http://schemas.openxmlformats.org/officeDocument/2006/relationships/customXml" Target="../ink/ink136.xml"/><Relationship Id="rId264" Type="http://schemas.openxmlformats.org/officeDocument/2006/relationships/image" Target="../media/image164.png"/><Relationship Id="rId263" Type="http://schemas.openxmlformats.org/officeDocument/2006/relationships/customXml" Target="../ink/ink135.xml"/><Relationship Id="rId262" Type="http://schemas.openxmlformats.org/officeDocument/2006/relationships/image" Target="../media/image163.png"/><Relationship Id="rId261" Type="http://schemas.openxmlformats.org/officeDocument/2006/relationships/customXml" Target="../ink/ink134.xml"/><Relationship Id="rId260" Type="http://schemas.openxmlformats.org/officeDocument/2006/relationships/image" Target="../media/image162.png"/><Relationship Id="rId26" Type="http://schemas.openxmlformats.org/officeDocument/2006/relationships/image" Target="../media/image45.png"/><Relationship Id="rId259" Type="http://schemas.openxmlformats.org/officeDocument/2006/relationships/customXml" Target="../ink/ink133.xml"/><Relationship Id="rId258" Type="http://schemas.openxmlformats.org/officeDocument/2006/relationships/image" Target="../media/image161.png"/><Relationship Id="rId257" Type="http://schemas.openxmlformats.org/officeDocument/2006/relationships/customXml" Target="../ink/ink132.xml"/><Relationship Id="rId256" Type="http://schemas.openxmlformats.org/officeDocument/2006/relationships/image" Target="../media/image160.png"/><Relationship Id="rId255" Type="http://schemas.openxmlformats.org/officeDocument/2006/relationships/customXml" Target="../ink/ink131.xml"/><Relationship Id="rId254" Type="http://schemas.openxmlformats.org/officeDocument/2006/relationships/image" Target="../media/image159.png"/><Relationship Id="rId253" Type="http://schemas.openxmlformats.org/officeDocument/2006/relationships/customXml" Target="../ink/ink130.xml"/><Relationship Id="rId252" Type="http://schemas.openxmlformats.org/officeDocument/2006/relationships/image" Target="../media/image158.png"/><Relationship Id="rId251" Type="http://schemas.openxmlformats.org/officeDocument/2006/relationships/customXml" Target="../ink/ink129.xml"/><Relationship Id="rId250" Type="http://schemas.openxmlformats.org/officeDocument/2006/relationships/image" Target="../media/image157.png"/><Relationship Id="rId25" Type="http://schemas.openxmlformats.org/officeDocument/2006/relationships/customXml" Target="../ink/ink16.xml"/><Relationship Id="rId249" Type="http://schemas.openxmlformats.org/officeDocument/2006/relationships/customXml" Target="../ink/ink128.xml"/><Relationship Id="rId248" Type="http://schemas.openxmlformats.org/officeDocument/2006/relationships/image" Target="../media/image156.png"/><Relationship Id="rId247" Type="http://schemas.openxmlformats.org/officeDocument/2006/relationships/customXml" Target="../ink/ink127.xml"/><Relationship Id="rId246" Type="http://schemas.openxmlformats.org/officeDocument/2006/relationships/image" Target="../media/image155.png"/><Relationship Id="rId245" Type="http://schemas.openxmlformats.org/officeDocument/2006/relationships/customXml" Target="../ink/ink126.xml"/><Relationship Id="rId244" Type="http://schemas.openxmlformats.org/officeDocument/2006/relationships/image" Target="../media/image154.png"/><Relationship Id="rId243" Type="http://schemas.openxmlformats.org/officeDocument/2006/relationships/customXml" Target="../ink/ink125.xml"/><Relationship Id="rId242" Type="http://schemas.openxmlformats.org/officeDocument/2006/relationships/image" Target="../media/image153.png"/><Relationship Id="rId241" Type="http://schemas.openxmlformats.org/officeDocument/2006/relationships/customXml" Target="../ink/ink124.xml"/><Relationship Id="rId240" Type="http://schemas.openxmlformats.org/officeDocument/2006/relationships/image" Target="../media/image152.png"/><Relationship Id="rId24" Type="http://schemas.openxmlformats.org/officeDocument/2006/relationships/image" Target="../media/image44.png"/><Relationship Id="rId239" Type="http://schemas.openxmlformats.org/officeDocument/2006/relationships/customXml" Target="../ink/ink123.xml"/><Relationship Id="rId238" Type="http://schemas.openxmlformats.org/officeDocument/2006/relationships/image" Target="../media/image151.png"/><Relationship Id="rId237" Type="http://schemas.openxmlformats.org/officeDocument/2006/relationships/customXml" Target="../ink/ink122.xml"/><Relationship Id="rId236" Type="http://schemas.openxmlformats.org/officeDocument/2006/relationships/image" Target="../media/image150.png"/><Relationship Id="rId235" Type="http://schemas.openxmlformats.org/officeDocument/2006/relationships/customXml" Target="../ink/ink121.xml"/><Relationship Id="rId234" Type="http://schemas.openxmlformats.org/officeDocument/2006/relationships/image" Target="../media/image149.png"/><Relationship Id="rId233" Type="http://schemas.openxmlformats.org/officeDocument/2006/relationships/customXml" Target="../ink/ink120.xml"/><Relationship Id="rId232" Type="http://schemas.openxmlformats.org/officeDocument/2006/relationships/image" Target="../media/image148.png"/><Relationship Id="rId231" Type="http://schemas.openxmlformats.org/officeDocument/2006/relationships/customXml" Target="../ink/ink119.xml"/><Relationship Id="rId230" Type="http://schemas.openxmlformats.org/officeDocument/2006/relationships/image" Target="../media/image147.png"/><Relationship Id="rId23" Type="http://schemas.openxmlformats.org/officeDocument/2006/relationships/customXml" Target="../ink/ink15.xml"/><Relationship Id="rId229" Type="http://schemas.openxmlformats.org/officeDocument/2006/relationships/customXml" Target="../ink/ink118.xml"/><Relationship Id="rId228" Type="http://schemas.openxmlformats.org/officeDocument/2006/relationships/image" Target="../media/image146.png"/><Relationship Id="rId227" Type="http://schemas.openxmlformats.org/officeDocument/2006/relationships/customXml" Target="../ink/ink117.xml"/><Relationship Id="rId226" Type="http://schemas.openxmlformats.org/officeDocument/2006/relationships/image" Target="../media/image145.png"/><Relationship Id="rId225" Type="http://schemas.openxmlformats.org/officeDocument/2006/relationships/customXml" Target="../ink/ink116.xml"/><Relationship Id="rId224" Type="http://schemas.openxmlformats.org/officeDocument/2006/relationships/image" Target="../media/image144.png"/><Relationship Id="rId223" Type="http://schemas.openxmlformats.org/officeDocument/2006/relationships/customXml" Target="../ink/ink115.xml"/><Relationship Id="rId222" Type="http://schemas.openxmlformats.org/officeDocument/2006/relationships/image" Target="../media/image143.png"/><Relationship Id="rId221" Type="http://schemas.openxmlformats.org/officeDocument/2006/relationships/customXml" Target="../ink/ink114.xml"/><Relationship Id="rId220" Type="http://schemas.openxmlformats.org/officeDocument/2006/relationships/image" Target="../media/image142.png"/><Relationship Id="rId22" Type="http://schemas.openxmlformats.org/officeDocument/2006/relationships/image" Target="../media/image43.png"/><Relationship Id="rId219" Type="http://schemas.openxmlformats.org/officeDocument/2006/relationships/customXml" Target="../ink/ink113.xml"/><Relationship Id="rId218" Type="http://schemas.openxmlformats.org/officeDocument/2006/relationships/image" Target="../media/image141.png"/><Relationship Id="rId217" Type="http://schemas.openxmlformats.org/officeDocument/2006/relationships/customXml" Target="../ink/ink112.xml"/><Relationship Id="rId216" Type="http://schemas.openxmlformats.org/officeDocument/2006/relationships/image" Target="../media/image140.png"/><Relationship Id="rId215" Type="http://schemas.openxmlformats.org/officeDocument/2006/relationships/customXml" Target="../ink/ink111.xml"/><Relationship Id="rId214" Type="http://schemas.openxmlformats.org/officeDocument/2006/relationships/image" Target="../media/image139.png"/><Relationship Id="rId213" Type="http://schemas.openxmlformats.org/officeDocument/2006/relationships/customXml" Target="../ink/ink110.xml"/><Relationship Id="rId212" Type="http://schemas.openxmlformats.org/officeDocument/2006/relationships/image" Target="../media/image138.png"/><Relationship Id="rId211" Type="http://schemas.openxmlformats.org/officeDocument/2006/relationships/customXml" Target="../ink/ink109.xml"/><Relationship Id="rId210" Type="http://schemas.openxmlformats.org/officeDocument/2006/relationships/image" Target="../media/image137.png"/><Relationship Id="rId21" Type="http://schemas.openxmlformats.org/officeDocument/2006/relationships/customXml" Target="../ink/ink14.xml"/><Relationship Id="rId209" Type="http://schemas.openxmlformats.org/officeDocument/2006/relationships/customXml" Target="../ink/ink108.xml"/><Relationship Id="rId208" Type="http://schemas.openxmlformats.org/officeDocument/2006/relationships/image" Target="../media/image136.png"/><Relationship Id="rId207" Type="http://schemas.openxmlformats.org/officeDocument/2006/relationships/customXml" Target="../ink/ink107.xml"/><Relationship Id="rId206" Type="http://schemas.openxmlformats.org/officeDocument/2006/relationships/image" Target="../media/image135.png"/><Relationship Id="rId205" Type="http://schemas.openxmlformats.org/officeDocument/2006/relationships/customXml" Target="../ink/ink106.xml"/><Relationship Id="rId204" Type="http://schemas.openxmlformats.org/officeDocument/2006/relationships/image" Target="../media/image134.png"/><Relationship Id="rId203" Type="http://schemas.openxmlformats.org/officeDocument/2006/relationships/customXml" Target="../ink/ink105.xml"/><Relationship Id="rId202" Type="http://schemas.openxmlformats.org/officeDocument/2006/relationships/image" Target="../media/image133.png"/><Relationship Id="rId201" Type="http://schemas.openxmlformats.org/officeDocument/2006/relationships/customXml" Target="../ink/ink104.xml"/><Relationship Id="rId200" Type="http://schemas.openxmlformats.org/officeDocument/2006/relationships/image" Target="../media/image132.png"/><Relationship Id="rId20" Type="http://schemas.openxmlformats.org/officeDocument/2006/relationships/image" Target="../media/image42.png"/><Relationship Id="rId2" Type="http://schemas.openxmlformats.org/officeDocument/2006/relationships/image" Target="../media/image33.png"/><Relationship Id="rId199" Type="http://schemas.openxmlformats.org/officeDocument/2006/relationships/customXml" Target="../ink/ink103.xml"/><Relationship Id="rId198" Type="http://schemas.openxmlformats.org/officeDocument/2006/relationships/image" Target="../media/image131.png"/><Relationship Id="rId197" Type="http://schemas.openxmlformats.org/officeDocument/2006/relationships/customXml" Target="../ink/ink102.xml"/><Relationship Id="rId196" Type="http://schemas.openxmlformats.org/officeDocument/2006/relationships/image" Target="../media/image130.png"/><Relationship Id="rId195" Type="http://schemas.openxmlformats.org/officeDocument/2006/relationships/customXml" Target="../ink/ink101.xml"/><Relationship Id="rId194" Type="http://schemas.openxmlformats.org/officeDocument/2006/relationships/image" Target="../media/image129.png"/><Relationship Id="rId193" Type="http://schemas.openxmlformats.org/officeDocument/2006/relationships/customXml" Target="../ink/ink100.xml"/><Relationship Id="rId192" Type="http://schemas.openxmlformats.org/officeDocument/2006/relationships/image" Target="../media/image128.png"/><Relationship Id="rId191" Type="http://schemas.openxmlformats.org/officeDocument/2006/relationships/customXml" Target="../ink/ink99.xml"/><Relationship Id="rId190" Type="http://schemas.openxmlformats.org/officeDocument/2006/relationships/image" Target="../media/image127.png"/><Relationship Id="rId19" Type="http://schemas.openxmlformats.org/officeDocument/2006/relationships/customXml" Target="../ink/ink13.xml"/><Relationship Id="rId189" Type="http://schemas.openxmlformats.org/officeDocument/2006/relationships/customXml" Target="../ink/ink98.xml"/><Relationship Id="rId188" Type="http://schemas.openxmlformats.org/officeDocument/2006/relationships/image" Target="../media/image126.png"/><Relationship Id="rId187" Type="http://schemas.openxmlformats.org/officeDocument/2006/relationships/customXml" Target="../ink/ink97.xml"/><Relationship Id="rId186" Type="http://schemas.openxmlformats.org/officeDocument/2006/relationships/image" Target="../media/image125.png"/><Relationship Id="rId185" Type="http://schemas.openxmlformats.org/officeDocument/2006/relationships/customXml" Target="../ink/ink96.xml"/><Relationship Id="rId184" Type="http://schemas.openxmlformats.org/officeDocument/2006/relationships/image" Target="../media/image124.png"/><Relationship Id="rId183" Type="http://schemas.openxmlformats.org/officeDocument/2006/relationships/customXml" Target="../ink/ink95.xml"/><Relationship Id="rId182" Type="http://schemas.openxmlformats.org/officeDocument/2006/relationships/image" Target="../media/image123.png"/><Relationship Id="rId181" Type="http://schemas.openxmlformats.org/officeDocument/2006/relationships/customXml" Target="../ink/ink94.xml"/><Relationship Id="rId180" Type="http://schemas.openxmlformats.org/officeDocument/2006/relationships/image" Target="../media/image122.png"/><Relationship Id="rId18" Type="http://schemas.openxmlformats.org/officeDocument/2006/relationships/image" Target="../media/image41.png"/><Relationship Id="rId179" Type="http://schemas.openxmlformats.org/officeDocument/2006/relationships/customXml" Target="../ink/ink93.xml"/><Relationship Id="rId178" Type="http://schemas.openxmlformats.org/officeDocument/2006/relationships/image" Target="../media/image121.png"/><Relationship Id="rId177" Type="http://schemas.openxmlformats.org/officeDocument/2006/relationships/customXml" Target="../ink/ink92.xml"/><Relationship Id="rId176" Type="http://schemas.openxmlformats.org/officeDocument/2006/relationships/image" Target="../media/image120.png"/><Relationship Id="rId175" Type="http://schemas.openxmlformats.org/officeDocument/2006/relationships/customXml" Target="../ink/ink91.xml"/><Relationship Id="rId174" Type="http://schemas.openxmlformats.org/officeDocument/2006/relationships/image" Target="../media/image119.png"/><Relationship Id="rId173" Type="http://schemas.openxmlformats.org/officeDocument/2006/relationships/customXml" Target="../ink/ink90.xml"/><Relationship Id="rId172" Type="http://schemas.openxmlformats.org/officeDocument/2006/relationships/image" Target="../media/image118.png"/><Relationship Id="rId171" Type="http://schemas.openxmlformats.org/officeDocument/2006/relationships/customXml" Target="../ink/ink89.xml"/><Relationship Id="rId170" Type="http://schemas.openxmlformats.org/officeDocument/2006/relationships/image" Target="../media/image117.png"/><Relationship Id="rId17" Type="http://schemas.openxmlformats.org/officeDocument/2006/relationships/customXml" Target="../ink/ink12.xml"/><Relationship Id="rId169" Type="http://schemas.openxmlformats.org/officeDocument/2006/relationships/customXml" Target="../ink/ink88.xml"/><Relationship Id="rId168" Type="http://schemas.openxmlformats.org/officeDocument/2006/relationships/image" Target="../media/image116.png"/><Relationship Id="rId167" Type="http://schemas.openxmlformats.org/officeDocument/2006/relationships/customXml" Target="../ink/ink87.xml"/><Relationship Id="rId166" Type="http://schemas.openxmlformats.org/officeDocument/2006/relationships/image" Target="../media/image115.png"/><Relationship Id="rId165" Type="http://schemas.openxmlformats.org/officeDocument/2006/relationships/customXml" Target="../ink/ink86.xml"/><Relationship Id="rId164" Type="http://schemas.openxmlformats.org/officeDocument/2006/relationships/image" Target="../media/image114.png"/><Relationship Id="rId163" Type="http://schemas.openxmlformats.org/officeDocument/2006/relationships/customXml" Target="../ink/ink85.xml"/><Relationship Id="rId162" Type="http://schemas.openxmlformats.org/officeDocument/2006/relationships/image" Target="../media/image113.png"/><Relationship Id="rId161" Type="http://schemas.openxmlformats.org/officeDocument/2006/relationships/customXml" Target="../ink/ink84.xml"/><Relationship Id="rId160" Type="http://schemas.openxmlformats.org/officeDocument/2006/relationships/image" Target="../media/image112.png"/><Relationship Id="rId16" Type="http://schemas.openxmlformats.org/officeDocument/2006/relationships/image" Target="../media/image40.png"/><Relationship Id="rId159" Type="http://schemas.openxmlformats.org/officeDocument/2006/relationships/customXml" Target="../ink/ink83.xml"/><Relationship Id="rId158" Type="http://schemas.openxmlformats.org/officeDocument/2006/relationships/image" Target="../media/image111.png"/><Relationship Id="rId157" Type="http://schemas.openxmlformats.org/officeDocument/2006/relationships/customXml" Target="../ink/ink82.xml"/><Relationship Id="rId156" Type="http://schemas.openxmlformats.org/officeDocument/2006/relationships/image" Target="../media/image110.png"/><Relationship Id="rId155" Type="http://schemas.openxmlformats.org/officeDocument/2006/relationships/customXml" Target="../ink/ink81.xml"/><Relationship Id="rId154" Type="http://schemas.openxmlformats.org/officeDocument/2006/relationships/image" Target="../media/image109.png"/><Relationship Id="rId153" Type="http://schemas.openxmlformats.org/officeDocument/2006/relationships/customXml" Target="../ink/ink80.xml"/><Relationship Id="rId152" Type="http://schemas.openxmlformats.org/officeDocument/2006/relationships/image" Target="../media/image108.png"/><Relationship Id="rId151" Type="http://schemas.openxmlformats.org/officeDocument/2006/relationships/customXml" Target="../ink/ink79.xml"/><Relationship Id="rId150" Type="http://schemas.openxmlformats.org/officeDocument/2006/relationships/image" Target="../media/image107.png"/><Relationship Id="rId15" Type="http://schemas.openxmlformats.org/officeDocument/2006/relationships/customXml" Target="../ink/ink11.xml"/><Relationship Id="rId149" Type="http://schemas.openxmlformats.org/officeDocument/2006/relationships/customXml" Target="../ink/ink78.xml"/><Relationship Id="rId148" Type="http://schemas.openxmlformats.org/officeDocument/2006/relationships/image" Target="../media/image106.png"/><Relationship Id="rId147" Type="http://schemas.openxmlformats.org/officeDocument/2006/relationships/customXml" Target="../ink/ink77.xml"/><Relationship Id="rId146" Type="http://schemas.openxmlformats.org/officeDocument/2006/relationships/image" Target="../media/image105.png"/><Relationship Id="rId145" Type="http://schemas.openxmlformats.org/officeDocument/2006/relationships/customXml" Target="../ink/ink76.xml"/><Relationship Id="rId144" Type="http://schemas.openxmlformats.org/officeDocument/2006/relationships/image" Target="../media/image104.png"/><Relationship Id="rId143" Type="http://schemas.openxmlformats.org/officeDocument/2006/relationships/customXml" Target="../ink/ink75.xml"/><Relationship Id="rId142" Type="http://schemas.openxmlformats.org/officeDocument/2006/relationships/image" Target="../media/image103.png"/><Relationship Id="rId141" Type="http://schemas.openxmlformats.org/officeDocument/2006/relationships/customXml" Target="../ink/ink74.xml"/><Relationship Id="rId140" Type="http://schemas.openxmlformats.org/officeDocument/2006/relationships/image" Target="../media/image102.png"/><Relationship Id="rId14" Type="http://schemas.openxmlformats.org/officeDocument/2006/relationships/image" Target="../media/image39.png"/><Relationship Id="rId139" Type="http://schemas.openxmlformats.org/officeDocument/2006/relationships/customXml" Target="../ink/ink73.xml"/><Relationship Id="rId138" Type="http://schemas.openxmlformats.org/officeDocument/2006/relationships/image" Target="../media/image101.png"/><Relationship Id="rId137" Type="http://schemas.openxmlformats.org/officeDocument/2006/relationships/customXml" Target="../ink/ink72.xml"/><Relationship Id="rId136" Type="http://schemas.openxmlformats.org/officeDocument/2006/relationships/image" Target="../media/image100.png"/><Relationship Id="rId135" Type="http://schemas.openxmlformats.org/officeDocument/2006/relationships/customXml" Target="../ink/ink71.xml"/><Relationship Id="rId134" Type="http://schemas.openxmlformats.org/officeDocument/2006/relationships/image" Target="../media/image99.png"/><Relationship Id="rId133" Type="http://schemas.openxmlformats.org/officeDocument/2006/relationships/customXml" Target="../ink/ink70.xml"/><Relationship Id="rId132" Type="http://schemas.openxmlformats.org/officeDocument/2006/relationships/image" Target="../media/image98.png"/><Relationship Id="rId131" Type="http://schemas.openxmlformats.org/officeDocument/2006/relationships/customXml" Target="../ink/ink69.xml"/><Relationship Id="rId130" Type="http://schemas.openxmlformats.org/officeDocument/2006/relationships/image" Target="../media/image97.png"/><Relationship Id="rId13" Type="http://schemas.openxmlformats.org/officeDocument/2006/relationships/customXml" Target="../ink/ink10.xml"/><Relationship Id="rId129" Type="http://schemas.openxmlformats.org/officeDocument/2006/relationships/customXml" Target="../ink/ink68.xml"/><Relationship Id="rId128" Type="http://schemas.openxmlformats.org/officeDocument/2006/relationships/image" Target="../media/image96.png"/><Relationship Id="rId127" Type="http://schemas.openxmlformats.org/officeDocument/2006/relationships/customXml" Target="../ink/ink67.xml"/><Relationship Id="rId126" Type="http://schemas.openxmlformats.org/officeDocument/2006/relationships/image" Target="../media/image95.png"/><Relationship Id="rId125" Type="http://schemas.openxmlformats.org/officeDocument/2006/relationships/customXml" Target="../ink/ink66.xml"/><Relationship Id="rId124" Type="http://schemas.openxmlformats.org/officeDocument/2006/relationships/image" Target="../media/image94.png"/><Relationship Id="rId123" Type="http://schemas.openxmlformats.org/officeDocument/2006/relationships/customXml" Target="../ink/ink65.xml"/><Relationship Id="rId122" Type="http://schemas.openxmlformats.org/officeDocument/2006/relationships/image" Target="../media/image93.png"/><Relationship Id="rId121" Type="http://schemas.openxmlformats.org/officeDocument/2006/relationships/customXml" Target="../ink/ink64.xml"/><Relationship Id="rId120" Type="http://schemas.openxmlformats.org/officeDocument/2006/relationships/image" Target="../media/image92.png"/><Relationship Id="rId12" Type="http://schemas.openxmlformats.org/officeDocument/2006/relationships/image" Target="../media/image38.png"/><Relationship Id="rId119" Type="http://schemas.openxmlformats.org/officeDocument/2006/relationships/customXml" Target="../ink/ink63.xml"/><Relationship Id="rId118" Type="http://schemas.openxmlformats.org/officeDocument/2006/relationships/image" Target="../media/image91.png"/><Relationship Id="rId117" Type="http://schemas.openxmlformats.org/officeDocument/2006/relationships/customXml" Target="../ink/ink62.xml"/><Relationship Id="rId116" Type="http://schemas.openxmlformats.org/officeDocument/2006/relationships/image" Target="../media/image90.png"/><Relationship Id="rId115" Type="http://schemas.openxmlformats.org/officeDocument/2006/relationships/customXml" Target="../ink/ink61.xml"/><Relationship Id="rId114" Type="http://schemas.openxmlformats.org/officeDocument/2006/relationships/image" Target="../media/image89.png"/><Relationship Id="rId113" Type="http://schemas.openxmlformats.org/officeDocument/2006/relationships/customXml" Target="../ink/ink60.xml"/><Relationship Id="rId112" Type="http://schemas.openxmlformats.org/officeDocument/2006/relationships/image" Target="../media/image88.png"/><Relationship Id="rId111" Type="http://schemas.openxmlformats.org/officeDocument/2006/relationships/customXml" Target="../ink/ink59.xml"/><Relationship Id="rId110" Type="http://schemas.openxmlformats.org/officeDocument/2006/relationships/image" Target="../media/image87.png"/><Relationship Id="rId11" Type="http://schemas.openxmlformats.org/officeDocument/2006/relationships/customXml" Target="../ink/ink9.xml"/><Relationship Id="rId109" Type="http://schemas.openxmlformats.org/officeDocument/2006/relationships/customXml" Target="../ink/ink58.xml"/><Relationship Id="rId108" Type="http://schemas.openxmlformats.org/officeDocument/2006/relationships/image" Target="../media/image86.png"/><Relationship Id="rId107" Type="http://schemas.openxmlformats.org/officeDocument/2006/relationships/customXml" Target="../ink/ink57.xml"/><Relationship Id="rId106" Type="http://schemas.openxmlformats.org/officeDocument/2006/relationships/image" Target="../media/image85.png"/><Relationship Id="rId105" Type="http://schemas.openxmlformats.org/officeDocument/2006/relationships/customXml" Target="../ink/ink56.xml"/><Relationship Id="rId104" Type="http://schemas.openxmlformats.org/officeDocument/2006/relationships/image" Target="../media/image84.png"/><Relationship Id="rId103" Type="http://schemas.openxmlformats.org/officeDocument/2006/relationships/customXml" Target="../ink/ink55.xml"/><Relationship Id="rId102" Type="http://schemas.openxmlformats.org/officeDocument/2006/relationships/image" Target="../media/image83.png"/><Relationship Id="rId101" Type="http://schemas.openxmlformats.org/officeDocument/2006/relationships/customXml" Target="../ink/ink54.xml"/><Relationship Id="rId100" Type="http://schemas.openxmlformats.org/officeDocument/2006/relationships/image" Target="../media/image82.png"/><Relationship Id="rId10" Type="http://schemas.openxmlformats.org/officeDocument/2006/relationships/image" Target="../media/image37.png"/><Relationship Id="rId1" Type="http://schemas.openxmlformats.org/officeDocument/2006/relationships/customXml" Target="../ink/ink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1" name="Google Shape;2561;p58"/>
          <p:cNvSpPr txBox="1">
            <a:spLocks noGrp="1"/>
          </p:cNvSpPr>
          <p:nvPr>
            <p:ph type="title"/>
          </p:nvPr>
        </p:nvSpPr>
        <p:spPr>
          <a:xfrm>
            <a:off x="3093350" y="2038158"/>
            <a:ext cx="3100557" cy="228216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ru-RU" dirty="0"/>
              <a:t>Написать формулы для этих сил.</a:t>
            </a:r>
            <a:endParaRPr dirty="0"/>
          </a:p>
        </p:txBody>
      </p:sp>
      <p:sp>
        <p:nvSpPr>
          <p:cNvPr id="2563" name="Google Shape;2563;p58"/>
          <p:cNvSpPr txBox="1">
            <a:spLocks noGrp="1"/>
          </p:cNvSpPr>
          <p:nvPr>
            <p:ph type="title" idx="2"/>
          </p:nvPr>
        </p:nvSpPr>
        <p:spPr>
          <a:xfrm>
            <a:off x="713225" y="539000"/>
            <a:ext cx="7717500" cy="44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ru-RU" dirty="0"/>
              <a:t>Силы в механике</a:t>
            </a:r>
            <a:endParaRPr dirty="0"/>
          </a:p>
        </p:txBody>
      </p:sp>
      <p:sp>
        <p:nvSpPr>
          <p:cNvPr id="2564" name="Google Shape;2564;p58"/>
          <p:cNvSpPr txBox="1">
            <a:spLocks noGrp="1"/>
          </p:cNvSpPr>
          <p:nvPr>
            <p:ph type="title" idx="3"/>
          </p:nvPr>
        </p:nvSpPr>
        <p:spPr>
          <a:xfrm>
            <a:off x="6246717" y="1261731"/>
            <a:ext cx="2936495" cy="138922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ru-RU" dirty="0"/>
              <a:t>Какие силы действуют на тела?</a:t>
            </a:r>
            <a:endParaRPr dirty="0"/>
          </a:p>
        </p:txBody>
      </p:sp>
      <p:sp>
        <p:nvSpPr>
          <p:cNvPr id="2570" name="Google Shape;2570;p58"/>
          <p:cNvSpPr txBox="1">
            <a:spLocks noGrp="1"/>
          </p:cNvSpPr>
          <p:nvPr>
            <p:ph type="title" idx="9"/>
          </p:nvPr>
        </p:nvSpPr>
        <p:spPr>
          <a:xfrm>
            <a:off x="555760" y="1734046"/>
            <a:ext cx="2907496" cy="44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ru-RU" dirty="0"/>
              <a:t>Написать определение:</a:t>
            </a:r>
            <a:endParaRPr dirty="0"/>
          </a:p>
        </p:txBody>
      </p:sp>
      <p:sp>
        <p:nvSpPr>
          <p:cNvPr id="2571" name="Google Shape;2571;p58"/>
          <p:cNvSpPr txBox="1">
            <a:spLocks noGrp="1"/>
          </p:cNvSpPr>
          <p:nvPr>
            <p:ph type="subTitle" idx="13"/>
          </p:nvPr>
        </p:nvSpPr>
        <p:spPr>
          <a:xfrm>
            <a:off x="678330" y="2411489"/>
            <a:ext cx="2662356" cy="149697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ru-RU" sz="1800" dirty="0"/>
              <a:t>Сила – это…</a:t>
            </a:r>
            <a:br>
              <a:rPr lang="ru-RU" sz="1800" dirty="0"/>
            </a:br>
            <a:r>
              <a:rPr lang="ru-RU" sz="1800" dirty="0"/>
              <a:t>Сила тяжести – это…</a:t>
            </a:r>
            <a:br>
              <a:rPr lang="ru-RU" sz="1800" dirty="0"/>
            </a:br>
            <a:r>
              <a:rPr lang="ru-RU" sz="1800" dirty="0"/>
              <a:t>Вес – это…</a:t>
            </a:r>
            <a:br>
              <a:rPr lang="ru-RU" sz="1800" dirty="0"/>
            </a:br>
            <a:r>
              <a:rPr lang="ru-RU" sz="1800" dirty="0"/>
              <a:t>Сила упругости – это…</a:t>
            </a:r>
            <a:br>
              <a:rPr lang="ru-RU" sz="1800" dirty="0"/>
            </a:br>
            <a:r>
              <a:rPr lang="ru-RU" sz="1800" dirty="0"/>
              <a:t>Сила трения – это…</a:t>
            </a:r>
            <a:endParaRPr sz="1800" dirty="0"/>
          </a:p>
        </p:txBody>
      </p:sp>
      <p:grpSp>
        <p:nvGrpSpPr>
          <p:cNvPr id="2574" name="Google Shape;2574;p58"/>
          <p:cNvGrpSpPr/>
          <p:nvPr/>
        </p:nvGrpSpPr>
        <p:grpSpPr>
          <a:xfrm>
            <a:off x="9955" y="72014"/>
            <a:ext cx="1693701" cy="857873"/>
            <a:chOff x="0" y="6078527"/>
            <a:chExt cx="2501774" cy="1267169"/>
          </a:xfrm>
        </p:grpSpPr>
        <p:sp>
          <p:nvSpPr>
            <p:cNvPr id="2575" name="Google Shape;2575;p58"/>
            <p:cNvSpPr/>
            <p:nvPr/>
          </p:nvSpPr>
          <p:spPr>
            <a:xfrm>
              <a:off x="0" y="6078527"/>
              <a:ext cx="2501774" cy="1267169"/>
            </a:xfrm>
            <a:custGeom>
              <a:avLst/>
              <a:gdLst/>
              <a:ahLst/>
              <a:cxnLst/>
              <a:rect l="l" t="t" r="r" b="b"/>
              <a:pathLst>
                <a:path w="136448" h="69112" extrusionOk="0">
                  <a:moveTo>
                    <a:pt x="124307" y="3227"/>
                  </a:moveTo>
                  <a:lnTo>
                    <a:pt x="124307" y="3227"/>
                  </a:lnTo>
                  <a:cubicBezTo>
                    <a:pt x="123991" y="3965"/>
                    <a:pt x="123443" y="4450"/>
                    <a:pt x="123022" y="4998"/>
                  </a:cubicBezTo>
                  <a:cubicBezTo>
                    <a:pt x="122242" y="6051"/>
                    <a:pt x="121420" y="7084"/>
                    <a:pt x="120619" y="8117"/>
                  </a:cubicBezTo>
                  <a:cubicBezTo>
                    <a:pt x="120577" y="8201"/>
                    <a:pt x="120556" y="8264"/>
                    <a:pt x="120535" y="8349"/>
                  </a:cubicBezTo>
                  <a:cubicBezTo>
                    <a:pt x="122347" y="9065"/>
                    <a:pt x="124139" y="9803"/>
                    <a:pt x="125951" y="10498"/>
                  </a:cubicBezTo>
                  <a:cubicBezTo>
                    <a:pt x="126457" y="10688"/>
                    <a:pt x="126394" y="10899"/>
                    <a:pt x="126141" y="11236"/>
                  </a:cubicBezTo>
                  <a:cubicBezTo>
                    <a:pt x="125108" y="12543"/>
                    <a:pt x="124076" y="13828"/>
                    <a:pt x="123043" y="15135"/>
                  </a:cubicBezTo>
                  <a:cubicBezTo>
                    <a:pt x="122853" y="15388"/>
                    <a:pt x="122685" y="15641"/>
                    <a:pt x="122495" y="15873"/>
                  </a:cubicBezTo>
                  <a:lnTo>
                    <a:pt x="128544" y="18339"/>
                  </a:lnTo>
                  <a:cubicBezTo>
                    <a:pt x="127701" y="19392"/>
                    <a:pt x="126858" y="20446"/>
                    <a:pt x="126078" y="21500"/>
                  </a:cubicBezTo>
                  <a:cubicBezTo>
                    <a:pt x="125572" y="22153"/>
                    <a:pt x="124940" y="22722"/>
                    <a:pt x="124645" y="23523"/>
                  </a:cubicBezTo>
                  <a:cubicBezTo>
                    <a:pt x="126457" y="24261"/>
                    <a:pt x="128270" y="24999"/>
                    <a:pt x="130103" y="25736"/>
                  </a:cubicBezTo>
                  <a:cubicBezTo>
                    <a:pt x="130504" y="25884"/>
                    <a:pt x="130567" y="26031"/>
                    <a:pt x="130272" y="26411"/>
                  </a:cubicBezTo>
                  <a:cubicBezTo>
                    <a:pt x="129029" y="27928"/>
                    <a:pt x="127827" y="29488"/>
                    <a:pt x="126605" y="31026"/>
                  </a:cubicBezTo>
                  <a:cubicBezTo>
                    <a:pt x="127827" y="31701"/>
                    <a:pt x="129155" y="32080"/>
                    <a:pt x="130420" y="32628"/>
                  </a:cubicBezTo>
                  <a:cubicBezTo>
                    <a:pt x="131052" y="32923"/>
                    <a:pt x="131747" y="33092"/>
                    <a:pt x="132485" y="33555"/>
                  </a:cubicBezTo>
                  <a:lnTo>
                    <a:pt x="11466" y="65970"/>
                  </a:lnTo>
                  <a:cubicBezTo>
                    <a:pt x="12414" y="64748"/>
                    <a:pt x="13278" y="63673"/>
                    <a:pt x="14100" y="62577"/>
                  </a:cubicBezTo>
                  <a:cubicBezTo>
                    <a:pt x="14543" y="61987"/>
                    <a:pt x="15112" y="61481"/>
                    <a:pt x="15428" y="60786"/>
                  </a:cubicBezTo>
                  <a:cubicBezTo>
                    <a:pt x="13721" y="60111"/>
                    <a:pt x="12014" y="59437"/>
                    <a:pt x="10307" y="58741"/>
                  </a:cubicBezTo>
                  <a:cubicBezTo>
                    <a:pt x="9400" y="58383"/>
                    <a:pt x="9400" y="58383"/>
                    <a:pt x="10012" y="57603"/>
                  </a:cubicBezTo>
                  <a:cubicBezTo>
                    <a:pt x="11108" y="56170"/>
                    <a:pt x="12225" y="54737"/>
                    <a:pt x="13342" y="53304"/>
                  </a:cubicBezTo>
                  <a:cubicBezTo>
                    <a:pt x="12899" y="52840"/>
                    <a:pt x="12267" y="52756"/>
                    <a:pt x="11698" y="52524"/>
                  </a:cubicBezTo>
                  <a:cubicBezTo>
                    <a:pt x="10454" y="51997"/>
                    <a:pt x="9211" y="51470"/>
                    <a:pt x="7925" y="51006"/>
                  </a:cubicBezTo>
                  <a:cubicBezTo>
                    <a:pt x="7440" y="50838"/>
                    <a:pt x="7419" y="50669"/>
                    <a:pt x="7714" y="50311"/>
                  </a:cubicBezTo>
                  <a:cubicBezTo>
                    <a:pt x="8789" y="48962"/>
                    <a:pt x="9864" y="47613"/>
                    <a:pt x="10939" y="46243"/>
                  </a:cubicBezTo>
                  <a:cubicBezTo>
                    <a:pt x="11087" y="46075"/>
                    <a:pt x="11213" y="45864"/>
                    <a:pt x="11339" y="45653"/>
                  </a:cubicBezTo>
                  <a:cubicBezTo>
                    <a:pt x="9674" y="44852"/>
                    <a:pt x="7925" y="44262"/>
                    <a:pt x="6239" y="43545"/>
                  </a:cubicBezTo>
                  <a:cubicBezTo>
                    <a:pt x="5312" y="43166"/>
                    <a:pt x="5333" y="43187"/>
                    <a:pt x="5944" y="42407"/>
                  </a:cubicBezTo>
                  <a:cubicBezTo>
                    <a:pt x="7103" y="40953"/>
                    <a:pt x="8305" y="39541"/>
                    <a:pt x="9358" y="38002"/>
                  </a:cubicBezTo>
                  <a:lnTo>
                    <a:pt x="3541" y="35705"/>
                  </a:lnTo>
                  <a:lnTo>
                    <a:pt x="3562" y="35558"/>
                  </a:lnTo>
                  <a:lnTo>
                    <a:pt x="7946" y="34377"/>
                  </a:lnTo>
                  <a:cubicBezTo>
                    <a:pt x="13995" y="32755"/>
                    <a:pt x="20044" y="31132"/>
                    <a:pt x="26114" y="29509"/>
                  </a:cubicBezTo>
                  <a:cubicBezTo>
                    <a:pt x="34460" y="27275"/>
                    <a:pt x="42806" y="25062"/>
                    <a:pt x="51152" y="22828"/>
                  </a:cubicBezTo>
                  <a:cubicBezTo>
                    <a:pt x="57180" y="21205"/>
                    <a:pt x="63229" y="19582"/>
                    <a:pt x="69278" y="17959"/>
                  </a:cubicBezTo>
                  <a:lnTo>
                    <a:pt x="93410" y="11510"/>
                  </a:lnTo>
                  <a:cubicBezTo>
                    <a:pt x="100133" y="9719"/>
                    <a:pt x="106856" y="7906"/>
                    <a:pt x="113559" y="6093"/>
                  </a:cubicBezTo>
                  <a:cubicBezTo>
                    <a:pt x="117036" y="5166"/>
                    <a:pt x="120493" y="4239"/>
                    <a:pt x="123949" y="3290"/>
                  </a:cubicBezTo>
                  <a:cubicBezTo>
                    <a:pt x="124034" y="3269"/>
                    <a:pt x="124118" y="3269"/>
                    <a:pt x="124307" y="3227"/>
                  </a:cubicBezTo>
                  <a:close/>
                  <a:moveTo>
                    <a:pt x="124677" y="1"/>
                  </a:moveTo>
                  <a:cubicBezTo>
                    <a:pt x="124482" y="1"/>
                    <a:pt x="124281" y="22"/>
                    <a:pt x="124076" y="66"/>
                  </a:cubicBezTo>
                  <a:cubicBezTo>
                    <a:pt x="120893" y="740"/>
                    <a:pt x="117795" y="1689"/>
                    <a:pt x="114676" y="2532"/>
                  </a:cubicBezTo>
                  <a:cubicBezTo>
                    <a:pt x="106941" y="4576"/>
                    <a:pt x="99206" y="6641"/>
                    <a:pt x="91471" y="8728"/>
                  </a:cubicBezTo>
                  <a:cubicBezTo>
                    <a:pt x="84453" y="10625"/>
                    <a:pt x="77413" y="12501"/>
                    <a:pt x="70374" y="14397"/>
                  </a:cubicBezTo>
                  <a:cubicBezTo>
                    <a:pt x="64620" y="15936"/>
                    <a:pt x="58866" y="17453"/>
                    <a:pt x="53133" y="18992"/>
                  </a:cubicBezTo>
                  <a:lnTo>
                    <a:pt x="29107" y="25420"/>
                  </a:lnTo>
                  <a:lnTo>
                    <a:pt x="8557" y="30921"/>
                  </a:lnTo>
                  <a:cubicBezTo>
                    <a:pt x="6597" y="31448"/>
                    <a:pt x="4616" y="31975"/>
                    <a:pt x="2656" y="32502"/>
                  </a:cubicBezTo>
                  <a:cubicBezTo>
                    <a:pt x="1223" y="32881"/>
                    <a:pt x="275" y="33893"/>
                    <a:pt x="148" y="35284"/>
                  </a:cubicBezTo>
                  <a:cubicBezTo>
                    <a:pt x="1" y="36675"/>
                    <a:pt x="738" y="37918"/>
                    <a:pt x="2108" y="38529"/>
                  </a:cubicBezTo>
                  <a:cubicBezTo>
                    <a:pt x="2677" y="38782"/>
                    <a:pt x="3246" y="38993"/>
                    <a:pt x="3815" y="39204"/>
                  </a:cubicBezTo>
                  <a:cubicBezTo>
                    <a:pt x="4216" y="39351"/>
                    <a:pt x="4237" y="39499"/>
                    <a:pt x="3963" y="39794"/>
                  </a:cubicBezTo>
                  <a:cubicBezTo>
                    <a:pt x="3562" y="40237"/>
                    <a:pt x="3183" y="40700"/>
                    <a:pt x="2867" y="41185"/>
                  </a:cubicBezTo>
                  <a:cubicBezTo>
                    <a:pt x="1855" y="42660"/>
                    <a:pt x="1855" y="44241"/>
                    <a:pt x="3267" y="45548"/>
                  </a:cubicBezTo>
                  <a:cubicBezTo>
                    <a:pt x="3984" y="46201"/>
                    <a:pt x="4911" y="46433"/>
                    <a:pt x="5775" y="46791"/>
                  </a:cubicBezTo>
                  <a:cubicBezTo>
                    <a:pt x="6218" y="46960"/>
                    <a:pt x="6218" y="47086"/>
                    <a:pt x="5944" y="47423"/>
                  </a:cubicBezTo>
                  <a:cubicBezTo>
                    <a:pt x="5501" y="47950"/>
                    <a:pt x="5101" y="48477"/>
                    <a:pt x="4722" y="49046"/>
                  </a:cubicBezTo>
                  <a:cubicBezTo>
                    <a:pt x="3900" y="50290"/>
                    <a:pt x="4068" y="51934"/>
                    <a:pt x="5143" y="52966"/>
                  </a:cubicBezTo>
                  <a:cubicBezTo>
                    <a:pt x="5902" y="53746"/>
                    <a:pt x="6935" y="53999"/>
                    <a:pt x="7904" y="54400"/>
                  </a:cubicBezTo>
                  <a:cubicBezTo>
                    <a:pt x="8220" y="54526"/>
                    <a:pt x="8368" y="54610"/>
                    <a:pt x="8073" y="54926"/>
                  </a:cubicBezTo>
                  <a:cubicBezTo>
                    <a:pt x="7714" y="55306"/>
                    <a:pt x="7440" y="55748"/>
                    <a:pt x="7082" y="56149"/>
                  </a:cubicBezTo>
                  <a:cubicBezTo>
                    <a:pt x="6007" y="57350"/>
                    <a:pt x="5944" y="59163"/>
                    <a:pt x="6956" y="60427"/>
                  </a:cubicBezTo>
                  <a:cubicBezTo>
                    <a:pt x="7525" y="61123"/>
                    <a:pt x="8347" y="61397"/>
                    <a:pt x="9148" y="61713"/>
                  </a:cubicBezTo>
                  <a:cubicBezTo>
                    <a:pt x="10328" y="62156"/>
                    <a:pt x="10328" y="62156"/>
                    <a:pt x="9590" y="63146"/>
                  </a:cubicBezTo>
                  <a:cubicBezTo>
                    <a:pt x="8979" y="63989"/>
                    <a:pt x="8157" y="64727"/>
                    <a:pt x="8305" y="65886"/>
                  </a:cubicBezTo>
                  <a:cubicBezTo>
                    <a:pt x="8177" y="67642"/>
                    <a:pt x="9651" y="69112"/>
                    <a:pt x="11449" y="69112"/>
                  </a:cubicBezTo>
                  <a:cubicBezTo>
                    <a:pt x="11722" y="69112"/>
                    <a:pt x="12004" y="69078"/>
                    <a:pt x="12288" y="69005"/>
                  </a:cubicBezTo>
                  <a:cubicBezTo>
                    <a:pt x="16377" y="67930"/>
                    <a:pt x="20465" y="66813"/>
                    <a:pt x="24575" y="65717"/>
                  </a:cubicBezTo>
                  <a:cubicBezTo>
                    <a:pt x="32310" y="63652"/>
                    <a:pt x="40045" y="61586"/>
                    <a:pt x="47780" y="59500"/>
                  </a:cubicBezTo>
                  <a:cubicBezTo>
                    <a:pt x="54820" y="57624"/>
                    <a:pt x="61859" y="55706"/>
                    <a:pt x="68898" y="53809"/>
                  </a:cubicBezTo>
                  <a:cubicBezTo>
                    <a:pt x="74294" y="52355"/>
                    <a:pt x="79668" y="50901"/>
                    <a:pt x="85064" y="49468"/>
                  </a:cubicBezTo>
                  <a:cubicBezTo>
                    <a:pt x="92757" y="47423"/>
                    <a:pt x="100449" y="45358"/>
                    <a:pt x="108142" y="43314"/>
                  </a:cubicBezTo>
                  <a:cubicBezTo>
                    <a:pt x="115013" y="41480"/>
                    <a:pt x="121905" y="39667"/>
                    <a:pt x="128755" y="37792"/>
                  </a:cubicBezTo>
                  <a:cubicBezTo>
                    <a:pt x="130462" y="37328"/>
                    <a:pt x="132190" y="36991"/>
                    <a:pt x="133855" y="36359"/>
                  </a:cubicBezTo>
                  <a:cubicBezTo>
                    <a:pt x="135899" y="35600"/>
                    <a:pt x="136447" y="32944"/>
                    <a:pt x="134972" y="31364"/>
                  </a:cubicBezTo>
                  <a:cubicBezTo>
                    <a:pt x="134213" y="30542"/>
                    <a:pt x="133223" y="30310"/>
                    <a:pt x="132274" y="29930"/>
                  </a:cubicBezTo>
                  <a:cubicBezTo>
                    <a:pt x="131768" y="29741"/>
                    <a:pt x="131726" y="29530"/>
                    <a:pt x="132085" y="29129"/>
                  </a:cubicBezTo>
                  <a:cubicBezTo>
                    <a:pt x="132464" y="28708"/>
                    <a:pt x="132822" y="28223"/>
                    <a:pt x="133202" y="27760"/>
                  </a:cubicBezTo>
                  <a:cubicBezTo>
                    <a:pt x="133981" y="26811"/>
                    <a:pt x="133876" y="24556"/>
                    <a:pt x="132928" y="23755"/>
                  </a:cubicBezTo>
                  <a:cubicBezTo>
                    <a:pt x="132042" y="23017"/>
                    <a:pt x="131031" y="22680"/>
                    <a:pt x="130040" y="22238"/>
                  </a:cubicBezTo>
                  <a:cubicBezTo>
                    <a:pt x="129724" y="22111"/>
                    <a:pt x="129577" y="22048"/>
                    <a:pt x="129872" y="21711"/>
                  </a:cubicBezTo>
                  <a:cubicBezTo>
                    <a:pt x="130272" y="21289"/>
                    <a:pt x="130630" y="20804"/>
                    <a:pt x="130989" y="20341"/>
                  </a:cubicBezTo>
                  <a:cubicBezTo>
                    <a:pt x="132295" y="18676"/>
                    <a:pt x="131895" y="16610"/>
                    <a:pt x="130061" y="15514"/>
                  </a:cubicBezTo>
                  <a:cubicBezTo>
                    <a:pt x="129450" y="15198"/>
                    <a:pt x="128797" y="14924"/>
                    <a:pt x="128143" y="14692"/>
                  </a:cubicBezTo>
                  <a:cubicBezTo>
                    <a:pt x="127764" y="14545"/>
                    <a:pt x="127574" y="14418"/>
                    <a:pt x="127954" y="14018"/>
                  </a:cubicBezTo>
                  <a:cubicBezTo>
                    <a:pt x="128333" y="13597"/>
                    <a:pt x="128691" y="13175"/>
                    <a:pt x="129007" y="12711"/>
                  </a:cubicBezTo>
                  <a:cubicBezTo>
                    <a:pt x="130251" y="11025"/>
                    <a:pt x="129829" y="9002"/>
                    <a:pt x="128017" y="7948"/>
                  </a:cubicBezTo>
                  <a:cubicBezTo>
                    <a:pt x="127406" y="7611"/>
                    <a:pt x="126752" y="7337"/>
                    <a:pt x="126099" y="7105"/>
                  </a:cubicBezTo>
                  <a:cubicBezTo>
                    <a:pt x="125762" y="6979"/>
                    <a:pt x="125551" y="6810"/>
                    <a:pt x="125909" y="6452"/>
                  </a:cubicBezTo>
                  <a:cubicBezTo>
                    <a:pt x="126162" y="6199"/>
                    <a:pt x="126394" y="5946"/>
                    <a:pt x="126584" y="5651"/>
                  </a:cubicBezTo>
                  <a:cubicBezTo>
                    <a:pt x="127216" y="4850"/>
                    <a:pt x="127722" y="4007"/>
                    <a:pt x="127659" y="2911"/>
                  </a:cubicBezTo>
                  <a:cubicBezTo>
                    <a:pt x="127564" y="1515"/>
                    <a:pt x="126339" y="1"/>
                    <a:pt x="12467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dist="66675" dir="1800000" algn="bl" rotWithShape="0">
                <a:schemeClr val="dk1">
                  <a:alpha val="8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76" name="Google Shape;2576;p58"/>
            <p:cNvSpPr/>
            <p:nvPr/>
          </p:nvSpPr>
          <p:spPr>
            <a:xfrm>
              <a:off x="129158" y="6370241"/>
              <a:ext cx="2231644" cy="690152"/>
            </a:xfrm>
            <a:custGeom>
              <a:avLst/>
              <a:gdLst/>
              <a:ahLst/>
              <a:cxnLst/>
              <a:rect l="l" t="t" r="r" b="b"/>
              <a:pathLst>
                <a:path w="121104" h="37432" extrusionOk="0">
                  <a:moveTo>
                    <a:pt x="115076" y="1"/>
                  </a:moveTo>
                  <a:cubicBezTo>
                    <a:pt x="112968" y="570"/>
                    <a:pt x="110861" y="1097"/>
                    <a:pt x="108732" y="1645"/>
                  </a:cubicBezTo>
                  <a:cubicBezTo>
                    <a:pt x="100407" y="3879"/>
                    <a:pt x="92061" y="6092"/>
                    <a:pt x="83715" y="8326"/>
                  </a:cubicBezTo>
                  <a:cubicBezTo>
                    <a:pt x="76991" y="10117"/>
                    <a:pt x="70289" y="11909"/>
                    <a:pt x="63566" y="13721"/>
                  </a:cubicBezTo>
                  <a:lnTo>
                    <a:pt x="41457" y="19644"/>
                  </a:lnTo>
                  <a:lnTo>
                    <a:pt x="17325" y="26114"/>
                  </a:lnTo>
                  <a:cubicBezTo>
                    <a:pt x="13089" y="27231"/>
                    <a:pt x="8873" y="28369"/>
                    <a:pt x="4658" y="29507"/>
                  </a:cubicBezTo>
                  <a:cubicBezTo>
                    <a:pt x="4405" y="29570"/>
                    <a:pt x="4152" y="29676"/>
                    <a:pt x="3920" y="29781"/>
                  </a:cubicBezTo>
                  <a:cubicBezTo>
                    <a:pt x="3773" y="29971"/>
                    <a:pt x="3668" y="30181"/>
                    <a:pt x="3520" y="30371"/>
                  </a:cubicBezTo>
                  <a:cubicBezTo>
                    <a:pt x="2445" y="31720"/>
                    <a:pt x="1370" y="33069"/>
                    <a:pt x="274" y="34418"/>
                  </a:cubicBezTo>
                  <a:cubicBezTo>
                    <a:pt x="0" y="34776"/>
                    <a:pt x="21" y="34945"/>
                    <a:pt x="506" y="35134"/>
                  </a:cubicBezTo>
                  <a:cubicBezTo>
                    <a:pt x="1771" y="35577"/>
                    <a:pt x="3035" y="36104"/>
                    <a:pt x="4279" y="36631"/>
                  </a:cubicBezTo>
                  <a:cubicBezTo>
                    <a:pt x="4827" y="36884"/>
                    <a:pt x="5459" y="36968"/>
                    <a:pt x="5902" y="37432"/>
                  </a:cubicBezTo>
                  <a:cubicBezTo>
                    <a:pt x="8136" y="36799"/>
                    <a:pt x="10370" y="36188"/>
                    <a:pt x="12625" y="35577"/>
                  </a:cubicBezTo>
                  <a:cubicBezTo>
                    <a:pt x="18948" y="33870"/>
                    <a:pt x="25292" y="32184"/>
                    <a:pt x="31615" y="30477"/>
                  </a:cubicBezTo>
                  <a:cubicBezTo>
                    <a:pt x="35724" y="29381"/>
                    <a:pt x="39834" y="28306"/>
                    <a:pt x="43923" y="27210"/>
                  </a:cubicBezTo>
                  <a:cubicBezTo>
                    <a:pt x="49824" y="25629"/>
                    <a:pt x="55705" y="24048"/>
                    <a:pt x="61606" y="22468"/>
                  </a:cubicBezTo>
                  <a:cubicBezTo>
                    <a:pt x="69952" y="20234"/>
                    <a:pt x="78298" y="18000"/>
                    <a:pt x="86644" y="15787"/>
                  </a:cubicBezTo>
                  <a:cubicBezTo>
                    <a:pt x="94021" y="13805"/>
                    <a:pt x="101398" y="11824"/>
                    <a:pt x="108774" y="9843"/>
                  </a:cubicBezTo>
                  <a:cubicBezTo>
                    <a:pt x="111409" y="9148"/>
                    <a:pt x="114043" y="8410"/>
                    <a:pt x="116678" y="7693"/>
                  </a:cubicBezTo>
                  <a:cubicBezTo>
                    <a:pt x="116846" y="7672"/>
                    <a:pt x="117015" y="7651"/>
                    <a:pt x="117205" y="7630"/>
                  </a:cubicBezTo>
                  <a:cubicBezTo>
                    <a:pt x="117500" y="6829"/>
                    <a:pt x="118132" y="6281"/>
                    <a:pt x="118638" y="5628"/>
                  </a:cubicBezTo>
                  <a:cubicBezTo>
                    <a:pt x="119439" y="4574"/>
                    <a:pt x="120261" y="3520"/>
                    <a:pt x="121104" y="2467"/>
                  </a:cubicBezTo>
                  <a:lnTo>
                    <a:pt x="11507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77" name="Google Shape;2577;p58"/>
            <p:cNvSpPr/>
            <p:nvPr/>
          </p:nvSpPr>
          <p:spPr>
            <a:xfrm>
              <a:off x="165662" y="6510918"/>
              <a:ext cx="2232436" cy="687424"/>
            </a:xfrm>
            <a:custGeom>
              <a:avLst/>
              <a:gdLst/>
              <a:ahLst/>
              <a:cxnLst/>
              <a:rect l="l" t="t" r="r" b="b"/>
              <a:pathLst>
                <a:path w="121147" h="37284" extrusionOk="0">
                  <a:moveTo>
                    <a:pt x="115224" y="0"/>
                  </a:moveTo>
                  <a:cubicBezTo>
                    <a:pt x="115034" y="0"/>
                    <a:pt x="114865" y="42"/>
                    <a:pt x="114697" y="63"/>
                  </a:cubicBezTo>
                  <a:cubicBezTo>
                    <a:pt x="112062" y="780"/>
                    <a:pt x="109428" y="1518"/>
                    <a:pt x="106793" y="2213"/>
                  </a:cubicBezTo>
                  <a:cubicBezTo>
                    <a:pt x="99417" y="4194"/>
                    <a:pt x="92040" y="6175"/>
                    <a:pt x="84663" y="8136"/>
                  </a:cubicBezTo>
                  <a:cubicBezTo>
                    <a:pt x="76317" y="10370"/>
                    <a:pt x="67971" y="12604"/>
                    <a:pt x="59625" y="14838"/>
                  </a:cubicBezTo>
                  <a:cubicBezTo>
                    <a:pt x="53745" y="16397"/>
                    <a:pt x="47843" y="17978"/>
                    <a:pt x="41942" y="19580"/>
                  </a:cubicBezTo>
                  <a:cubicBezTo>
                    <a:pt x="37853" y="20676"/>
                    <a:pt x="33743" y="21751"/>
                    <a:pt x="29655" y="22847"/>
                  </a:cubicBezTo>
                  <a:cubicBezTo>
                    <a:pt x="23311" y="24533"/>
                    <a:pt x="16967" y="26240"/>
                    <a:pt x="10644" y="27947"/>
                  </a:cubicBezTo>
                  <a:cubicBezTo>
                    <a:pt x="8410" y="28558"/>
                    <a:pt x="6176" y="29190"/>
                    <a:pt x="3942" y="29802"/>
                  </a:cubicBezTo>
                  <a:cubicBezTo>
                    <a:pt x="2825" y="31235"/>
                    <a:pt x="1708" y="32668"/>
                    <a:pt x="612" y="34080"/>
                  </a:cubicBezTo>
                  <a:cubicBezTo>
                    <a:pt x="0" y="34881"/>
                    <a:pt x="0" y="34881"/>
                    <a:pt x="907" y="35239"/>
                  </a:cubicBezTo>
                  <a:cubicBezTo>
                    <a:pt x="2614" y="35914"/>
                    <a:pt x="4321" y="36609"/>
                    <a:pt x="6028" y="37284"/>
                  </a:cubicBezTo>
                  <a:cubicBezTo>
                    <a:pt x="8241" y="36693"/>
                    <a:pt x="10454" y="36124"/>
                    <a:pt x="12667" y="35513"/>
                  </a:cubicBezTo>
                  <a:cubicBezTo>
                    <a:pt x="16292" y="34565"/>
                    <a:pt x="19896" y="33595"/>
                    <a:pt x="23500" y="32626"/>
                  </a:cubicBezTo>
                  <a:cubicBezTo>
                    <a:pt x="29402" y="31045"/>
                    <a:pt x="35282" y="29464"/>
                    <a:pt x="41183" y="27884"/>
                  </a:cubicBezTo>
                  <a:cubicBezTo>
                    <a:pt x="50204" y="25481"/>
                    <a:pt x="59203" y="23057"/>
                    <a:pt x="68224" y="20655"/>
                  </a:cubicBezTo>
                  <a:cubicBezTo>
                    <a:pt x="74252" y="19032"/>
                    <a:pt x="80301" y="17409"/>
                    <a:pt x="86349" y="15786"/>
                  </a:cubicBezTo>
                  <a:cubicBezTo>
                    <a:pt x="94379" y="13636"/>
                    <a:pt x="102430" y="11487"/>
                    <a:pt x="110482" y="9337"/>
                  </a:cubicBezTo>
                  <a:cubicBezTo>
                    <a:pt x="112716" y="8726"/>
                    <a:pt x="114950" y="8114"/>
                    <a:pt x="117184" y="7524"/>
                  </a:cubicBezTo>
                  <a:cubicBezTo>
                    <a:pt x="118406" y="5965"/>
                    <a:pt x="119607" y="4405"/>
                    <a:pt x="120851" y="2888"/>
                  </a:cubicBezTo>
                  <a:cubicBezTo>
                    <a:pt x="121146" y="2508"/>
                    <a:pt x="121083" y="2382"/>
                    <a:pt x="120682" y="2213"/>
                  </a:cubicBezTo>
                  <a:cubicBezTo>
                    <a:pt x="118849" y="1476"/>
                    <a:pt x="117036" y="738"/>
                    <a:pt x="1152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78" name="Google Shape;2578;p58"/>
            <p:cNvSpPr/>
            <p:nvPr/>
          </p:nvSpPr>
          <p:spPr>
            <a:xfrm>
              <a:off x="90315" y="6231518"/>
              <a:ext cx="2232823" cy="687829"/>
            </a:xfrm>
            <a:custGeom>
              <a:avLst/>
              <a:gdLst/>
              <a:ahLst/>
              <a:cxnLst/>
              <a:rect l="l" t="t" r="r" b="b"/>
              <a:pathLst>
                <a:path w="121168" h="37306" extrusionOk="0">
                  <a:moveTo>
                    <a:pt x="115224" y="1"/>
                  </a:moveTo>
                  <a:cubicBezTo>
                    <a:pt x="113917" y="338"/>
                    <a:pt x="112610" y="654"/>
                    <a:pt x="111283" y="1012"/>
                  </a:cubicBezTo>
                  <a:cubicBezTo>
                    <a:pt x="107636" y="1982"/>
                    <a:pt x="103990" y="2972"/>
                    <a:pt x="100323" y="3942"/>
                  </a:cubicBezTo>
                  <a:cubicBezTo>
                    <a:pt x="94000" y="5649"/>
                    <a:pt x="87656" y="7356"/>
                    <a:pt x="81312" y="9063"/>
                  </a:cubicBezTo>
                  <a:cubicBezTo>
                    <a:pt x="76633" y="10307"/>
                    <a:pt x="71934" y="11550"/>
                    <a:pt x="67255" y="12794"/>
                  </a:cubicBezTo>
                  <a:cubicBezTo>
                    <a:pt x="60784" y="14543"/>
                    <a:pt x="54314" y="16292"/>
                    <a:pt x="47865" y="18021"/>
                  </a:cubicBezTo>
                  <a:cubicBezTo>
                    <a:pt x="43122" y="19285"/>
                    <a:pt x="38401" y="20529"/>
                    <a:pt x="33659" y="21793"/>
                  </a:cubicBezTo>
                  <a:cubicBezTo>
                    <a:pt x="27252" y="23521"/>
                    <a:pt x="20845" y="25229"/>
                    <a:pt x="14459" y="26957"/>
                  </a:cubicBezTo>
                  <a:cubicBezTo>
                    <a:pt x="11171" y="27821"/>
                    <a:pt x="7904" y="28706"/>
                    <a:pt x="4616" y="29570"/>
                  </a:cubicBezTo>
                  <a:cubicBezTo>
                    <a:pt x="4427" y="29612"/>
                    <a:pt x="4237" y="29633"/>
                    <a:pt x="4047" y="29654"/>
                  </a:cubicBezTo>
                  <a:cubicBezTo>
                    <a:pt x="2994" y="31193"/>
                    <a:pt x="1771" y="32605"/>
                    <a:pt x="612" y="34059"/>
                  </a:cubicBezTo>
                  <a:cubicBezTo>
                    <a:pt x="22" y="34839"/>
                    <a:pt x="1" y="34818"/>
                    <a:pt x="907" y="35197"/>
                  </a:cubicBezTo>
                  <a:cubicBezTo>
                    <a:pt x="2614" y="35914"/>
                    <a:pt x="4363" y="36525"/>
                    <a:pt x="6028" y="37305"/>
                  </a:cubicBezTo>
                  <a:cubicBezTo>
                    <a:pt x="6260" y="37221"/>
                    <a:pt x="6492" y="37115"/>
                    <a:pt x="6766" y="37052"/>
                  </a:cubicBezTo>
                  <a:cubicBezTo>
                    <a:pt x="11002" y="35914"/>
                    <a:pt x="15218" y="34776"/>
                    <a:pt x="19433" y="33638"/>
                  </a:cubicBezTo>
                  <a:lnTo>
                    <a:pt x="43565" y="27189"/>
                  </a:lnTo>
                  <a:lnTo>
                    <a:pt x="65674" y="21245"/>
                  </a:lnTo>
                  <a:cubicBezTo>
                    <a:pt x="72397" y="19454"/>
                    <a:pt x="79099" y="17662"/>
                    <a:pt x="85823" y="15850"/>
                  </a:cubicBezTo>
                  <a:cubicBezTo>
                    <a:pt x="94169" y="13637"/>
                    <a:pt x="102494" y="11403"/>
                    <a:pt x="110840" y="9190"/>
                  </a:cubicBezTo>
                  <a:cubicBezTo>
                    <a:pt x="112969" y="8621"/>
                    <a:pt x="115076" y="8073"/>
                    <a:pt x="117184" y="7525"/>
                  </a:cubicBezTo>
                  <a:cubicBezTo>
                    <a:pt x="117374" y="7293"/>
                    <a:pt x="117563" y="7040"/>
                    <a:pt x="117732" y="6787"/>
                  </a:cubicBezTo>
                  <a:cubicBezTo>
                    <a:pt x="118765" y="5480"/>
                    <a:pt x="119797" y="4174"/>
                    <a:pt x="120830" y="2888"/>
                  </a:cubicBezTo>
                  <a:cubicBezTo>
                    <a:pt x="121104" y="2551"/>
                    <a:pt x="121167" y="2340"/>
                    <a:pt x="120662" y="2150"/>
                  </a:cubicBezTo>
                  <a:cubicBezTo>
                    <a:pt x="118849" y="1455"/>
                    <a:pt x="117036" y="717"/>
                    <a:pt x="11522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79" name="Google Shape;2579;p58"/>
            <p:cNvSpPr/>
            <p:nvPr/>
          </p:nvSpPr>
          <p:spPr>
            <a:xfrm>
              <a:off x="203326" y="6649642"/>
              <a:ext cx="2230096" cy="644298"/>
            </a:xfrm>
            <a:custGeom>
              <a:avLst/>
              <a:gdLst/>
              <a:ahLst/>
              <a:cxnLst/>
              <a:rect l="l" t="t" r="r" b="b"/>
              <a:pathLst>
                <a:path w="121020" h="34945" extrusionOk="0">
                  <a:moveTo>
                    <a:pt x="115140" y="0"/>
                  </a:moveTo>
                  <a:cubicBezTo>
                    <a:pt x="112927" y="612"/>
                    <a:pt x="110672" y="1223"/>
                    <a:pt x="108438" y="1834"/>
                  </a:cubicBezTo>
                  <a:cubicBezTo>
                    <a:pt x="100386" y="3984"/>
                    <a:pt x="92356" y="6133"/>
                    <a:pt x="84305" y="8283"/>
                  </a:cubicBezTo>
                  <a:cubicBezTo>
                    <a:pt x="78257" y="9906"/>
                    <a:pt x="72229" y="11529"/>
                    <a:pt x="66180" y="13152"/>
                  </a:cubicBezTo>
                  <a:cubicBezTo>
                    <a:pt x="57159" y="15554"/>
                    <a:pt x="48139" y="17957"/>
                    <a:pt x="39139" y="20360"/>
                  </a:cubicBezTo>
                  <a:lnTo>
                    <a:pt x="21456" y="25102"/>
                  </a:lnTo>
                  <a:cubicBezTo>
                    <a:pt x="17852" y="26071"/>
                    <a:pt x="14227" y="27041"/>
                    <a:pt x="10623" y="28010"/>
                  </a:cubicBezTo>
                  <a:cubicBezTo>
                    <a:pt x="8410" y="28600"/>
                    <a:pt x="6197" y="29191"/>
                    <a:pt x="3963" y="29760"/>
                  </a:cubicBezTo>
                  <a:cubicBezTo>
                    <a:pt x="3668" y="30455"/>
                    <a:pt x="3099" y="30961"/>
                    <a:pt x="2635" y="31551"/>
                  </a:cubicBezTo>
                  <a:cubicBezTo>
                    <a:pt x="1813" y="32647"/>
                    <a:pt x="949" y="33722"/>
                    <a:pt x="1" y="34944"/>
                  </a:cubicBezTo>
                  <a:lnTo>
                    <a:pt x="121020" y="2529"/>
                  </a:lnTo>
                  <a:cubicBezTo>
                    <a:pt x="120303" y="2066"/>
                    <a:pt x="119587" y="1897"/>
                    <a:pt x="118954" y="1602"/>
                  </a:cubicBezTo>
                  <a:cubicBezTo>
                    <a:pt x="117690" y="1054"/>
                    <a:pt x="116362" y="675"/>
                    <a:pt x="1151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80" name="Google Shape;2580;p58"/>
            <p:cNvSpPr/>
            <p:nvPr/>
          </p:nvSpPr>
          <p:spPr>
            <a:xfrm>
              <a:off x="57312" y="6136303"/>
              <a:ext cx="2225434" cy="641183"/>
            </a:xfrm>
            <a:custGeom>
              <a:avLst/>
              <a:gdLst/>
              <a:ahLst/>
              <a:cxnLst/>
              <a:rect l="l" t="t" r="r" b="b"/>
              <a:pathLst>
                <a:path w="120767" h="34776" extrusionOk="0">
                  <a:moveTo>
                    <a:pt x="120766" y="0"/>
                  </a:moveTo>
                  <a:cubicBezTo>
                    <a:pt x="120577" y="42"/>
                    <a:pt x="120492" y="42"/>
                    <a:pt x="120408" y="63"/>
                  </a:cubicBezTo>
                  <a:cubicBezTo>
                    <a:pt x="116952" y="1012"/>
                    <a:pt x="113495" y="1939"/>
                    <a:pt x="110039" y="2866"/>
                  </a:cubicBezTo>
                  <a:cubicBezTo>
                    <a:pt x="103315" y="4679"/>
                    <a:pt x="96592" y="6470"/>
                    <a:pt x="89869" y="8283"/>
                  </a:cubicBezTo>
                  <a:lnTo>
                    <a:pt x="65737" y="14732"/>
                  </a:lnTo>
                  <a:cubicBezTo>
                    <a:pt x="59688" y="16355"/>
                    <a:pt x="53639" y="17978"/>
                    <a:pt x="47611" y="19601"/>
                  </a:cubicBezTo>
                  <a:cubicBezTo>
                    <a:pt x="39265" y="21814"/>
                    <a:pt x="30919" y="24048"/>
                    <a:pt x="22573" y="26282"/>
                  </a:cubicBezTo>
                  <a:cubicBezTo>
                    <a:pt x="16524" y="27905"/>
                    <a:pt x="10454" y="29528"/>
                    <a:pt x="4405" y="31150"/>
                  </a:cubicBezTo>
                  <a:lnTo>
                    <a:pt x="21" y="32331"/>
                  </a:lnTo>
                  <a:lnTo>
                    <a:pt x="0" y="32478"/>
                  </a:lnTo>
                  <a:lnTo>
                    <a:pt x="5838" y="34775"/>
                  </a:lnTo>
                  <a:cubicBezTo>
                    <a:pt x="6028" y="34754"/>
                    <a:pt x="6218" y="34733"/>
                    <a:pt x="6407" y="34691"/>
                  </a:cubicBezTo>
                  <a:cubicBezTo>
                    <a:pt x="9695" y="33827"/>
                    <a:pt x="12962" y="32963"/>
                    <a:pt x="16229" y="32078"/>
                  </a:cubicBezTo>
                  <a:cubicBezTo>
                    <a:pt x="22636" y="30350"/>
                    <a:pt x="29043" y="28621"/>
                    <a:pt x="35450" y="26914"/>
                  </a:cubicBezTo>
                  <a:cubicBezTo>
                    <a:pt x="40171" y="25650"/>
                    <a:pt x="44913" y="24406"/>
                    <a:pt x="49656" y="23142"/>
                  </a:cubicBezTo>
                  <a:cubicBezTo>
                    <a:pt x="56105" y="21392"/>
                    <a:pt x="62575" y="19664"/>
                    <a:pt x="69046" y="17936"/>
                  </a:cubicBezTo>
                  <a:cubicBezTo>
                    <a:pt x="73725" y="16671"/>
                    <a:pt x="78424" y="15428"/>
                    <a:pt x="83103" y="14184"/>
                  </a:cubicBezTo>
                  <a:lnTo>
                    <a:pt x="102114" y="9084"/>
                  </a:lnTo>
                  <a:cubicBezTo>
                    <a:pt x="105781" y="8093"/>
                    <a:pt x="109427" y="7103"/>
                    <a:pt x="113074" y="6133"/>
                  </a:cubicBezTo>
                  <a:cubicBezTo>
                    <a:pt x="114380" y="5775"/>
                    <a:pt x="115708" y="5459"/>
                    <a:pt x="117015" y="5122"/>
                  </a:cubicBezTo>
                  <a:cubicBezTo>
                    <a:pt x="117015" y="5037"/>
                    <a:pt x="117036" y="4974"/>
                    <a:pt x="117078" y="4890"/>
                  </a:cubicBezTo>
                  <a:cubicBezTo>
                    <a:pt x="117879" y="3836"/>
                    <a:pt x="118701" y="2824"/>
                    <a:pt x="119481" y="1771"/>
                  </a:cubicBezTo>
                  <a:cubicBezTo>
                    <a:pt x="119923" y="1223"/>
                    <a:pt x="120450" y="738"/>
                    <a:pt x="1207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2581" name="Google Shape;2581;p58"/>
          <p:cNvGrpSpPr/>
          <p:nvPr/>
        </p:nvGrpSpPr>
        <p:grpSpPr>
          <a:xfrm rot="1495749">
            <a:off x="4433741" y="4884443"/>
            <a:ext cx="1653750" cy="539935"/>
            <a:chOff x="2564525" y="5223525"/>
            <a:chExt cx="2556110" cy="834547"/>
          </a:xfrm>
        </p:grpSpPr>
        <p:sp>
          <p:nvSpPr>
            <p:cNvPr id="2582" name="Google Shape;2582;p58"/>
            <p:cNvSpPr/>
            <p:nvPr/>
          </p:nvSpPr>
          <p:spPr>
            <a:xfrm>
              <a:off x="2564525" y="5223525"/>
              <a:ext cx="2556110" cy="834547"/>
            </a:xfrm>
            <a:custGeom>
              <a:avLst/>
              <a:gdLst/>
              <a:ahLst/>
              <a:cxnLst/>
              <a:rect l="l" t="t" r="r" b="b"/>
              <a:pathLst>
                <a:path w="137333" h="44838" extrusionOk="0">
                  <a:moveTo>
                    <a:pt x="132358" y="3182"/>
                  </a:moveTo>
                  <a:lnTo>
                    <a:pt x="129681" y="5395"/>
                  </a:lnTo>
                  <a:cubicBezTo>
                    <a:pt x="128986" y="5986"/>
                    <a:pt x="128290" y="6555"/>
                    <a:pt x="127595" y="7124"/>
                  </a:cubicBezTo>
                  <a:cubicBezTo>
                    <a:pt x="127258" y="7398"/>
                    <a:pt x="127300" y="7566"/>
                    <a:pt x="127637" y="7798"/>
                  </a:cubicBezTo>
                  <a:cubicBezTo>
                    <a:pt x="129155" y="8810"/>
                    <a:pt x="130651" y="9864"/>
                    <a:pt x="132168" y="10875"/>
                  </a:cubicBezTo>
                  <a:cubicBezTo>
                    <a:pt x="132632" y="11170"/>
                    <a:pt x="132716" y="11339"/>
                    <a:pt x="132211" y="11718"/>
                  </a:cubicBezTo>
                  <a:cubicBezTo>
                    <a:pt x="130841" y="12793"/>
                    <a:pt x="129492" y="13910"/>
                    <a:pt x="128143" y="15048"/>
                  </a:cubicBezTo>
                  <a:cubicBezTo>
                    <a:pt x="127532" y="15554"/>
                    <a:pt x="127553" y="15554"/>
                    <a:pt x="128185" y="15997"/>
                  </a:cubicBezTo>
                  <a:lnTo>
                    <a:pt x="132463" y="18905"/>
                  </a:lnTo>
                  <a:cubicBezTo>
                    <a:pt x="133075" y="19327"/>
                    <a:pt x="133075" y="19369"/>
                    <a:pt x="132506" y="19854"/>
                  </a:cubicBezTo>
                  <a:cubicBezTo>
                    <a:pt x="131157" y="20971"/>
                    <a:pt x="129766" y="22109"/>
                    <a:pt x="128396" y="23226"/>
                  </a:cubicBezTo>
                  <a:cubicBezTo>
                    <a:pt x="128248" y="23352"/>
                    <a:pt x="128122" y="23500"/>
                    <a:pt x="127932" y="23668"/>
                  </a:cubicBezTo>
                  <a:cubicBezTo>
                    <a:pt x="129618" y="24806"/>
                    <a:pt x="131262" y="25945"/>
                    <a:pt x="132927" y="27040"/>
                  </a:cubicBezTo>
                  <a:cubicBezTo>
                    <a:pt x="133370" y="27336"/>
                    <a:pt x="133517" y="27462"/>
                    <a:pt x="132990" y="27884"/>
                  </a:cubicBezTo>
                  <a:cubicBezTo>
                    <a:pt x="131515" y="29022"/>
                    <a:pt x="130103" y="30244"/>
                    <a:pt x="128649" y="31403"/>
                  </a:cubicBezTo>
                  <a:cubicBezTo>
                    <a:pt x="128290" y="31698"/>
                    <a:pt x="128438" y="31825"/>
                    <a:pt x="128733" y="32014"/>
                  </a:cubicBezTo>
                  <a:cubicBezTo>
                    <a:pt x="130229" y="33026"/>
                    <a:pt x="131726" y="34017"/>
                    <a:pt x="133201" y="35028"/>
                  </a:cubicBezTo>
                  <a:cubicBezTo>
                    <a:pt x="133391" y="35176"/>
                    <a:pt x="133644" y="35239"/>
                    <a:pt x="133770" y="35534"/>
                  </a:cubicBezTo>
                  <a:cubicBezTo>
                    <a:pt x="132737" y="35597"/>
                    <a:pt x="131747" y="35618"/>
                    <a:pt x="130756" y="35661"/>
                  </a:cubicBezTo>
                  <a:cubicBezTo>
                    <a:pt x="128269" y="35808"/>
                    <a:pt x="125761" y="35850"/>
                    <a:pt x="123274" y="35998"/>
                  </a:cubicBezTo>
                  <a:cubicBezTo>
                    <a:pt x="122410" y="36040"/>
                    <a:pt x="121567" y="36082"/>
                    <a:pt x="120703" y="36082"/>
                  </a:cubicBezTo>
                  <a:cubicBezTo>
                    <a:pt x="117816" y="36272"/>
                    <a:pt x="114886" y="36398"/>
                    <a:pt x="111999" y="36525"/>
                  </a:cubicBezTo>
                  <a:cubicBezTo>
                    <a:pt x="110017" y="36588"/>
                    <a:pt x="108057" y="36756"/>
                    <a:pt x="106097" y="36756"/>
                  </a:cubicBezTo>
                  <a:cubicBezTo>
                    <a:pt x="105971" y="36862"/>
                    <a:pt x="105802" y="36883"/>
                    <a:pt x="105655" y="36883"/>
                  </a:cubicBezTo>
                  <a:cubicBezTo>
                    <a:pt x="103210" y="36967"/>
                    <a:pt x="100765" y="37052"/>
                    <a:pt x="98341" y="37157"/>
                  </a:cubicBezTo>
                  <a:cubicBezTo>
                    <a:pt x="96065" y="37262"/>
                    <a:pt x="93810" y="37410"/>
                    <a:pt x="91491" y="37515"/>
                  </a:cubicBezTo>
                  <a:cubicBezTo>
                    <a:pt x="89173" y="37621"/>
                    <a:pt x="86855" y="37684"/>
                    <a:pt x="84536" y="37831"/>
                  </a:cubicBezTo>
                  <a:cubicBezTo>
                    <a:pt x="81965" y="37979"/>
                    <a:pt x="79415" y="38148"/>
                    <a:pt x="76865" y="38211"/>
                  </a:cubicBezTo>
                  <a:lnTo>
                    <a:pt x="76865" y="38190"/>
                  </a:lnTo>
                  <a:cubicBezTo>
                    <a:pt x="74083" y="38379"/>
                    <a:pt x="71322" y="38506"/>
                    <a:pt x="68540" y="38590"/>
                  </a:cubicBezTo>
                  <a:cubicBezTo>
                    <a:pt x="67022" y="38632"/>
                    <a:pt x="65484" y="38738"/>
                    <a:pt x="63966" y="38801"/>
                  </a:cubicBezTo>
                  <a:cubicBezTo>
                    <a:pt x="61774" y="38948"/>
                    <a:pt x="59582" y="39012"/>
                    <a:pt x="57411" y="39117"/>
                  </a:cubicBezTo>
                  <a:cubicBezTo>
                    <a:pt x="54714" y="39243"/>
                    <a:pt x="52037" y="39412"/>
                    <a:pt x="49339" y="39475"/>
                  </a:cubicBezTo>
                  <a:cubicBezTo>
                    <a:pt x="46452" y="39686"/>
                    <a:pt x="43564" y="39791"/>
                    <a:pt x="40677" y="39897"/>
                  </a:cubicBezTo>
                  <a:cubicBezTo>
                    <a:pt x="38851" y="39992"/>
                    <a:pt x="37024" y="40156"/>
                    <a:pt x="35183" y="40156"/>
                  </a:cubicBezTo>
                  <a:cubicBezTo>
                    <a:pt x="34984" y="40156"/>
                    <a:pt x="34785" y="40154"/>
                    <a:pt x="34586" y="40150"/>
                  </a:cubicBezTo>
                  <a:cubicBezTo>
                    <a:pt x="34453" y="40259"/>
                    <a:pt x="34312" y="40277"/>
                    <a:pt x="34165" y="40277"/>
                  </a:cubicBezTo>
                  <a:cubicBezTo>
                    <a:pt x="34090" y="40277"/>
                    <a:pt x="34013" y="40272"/>
                    <a:pt x="33934" y="40272"/>
                  </a:cubicBezTo>
                  <a:cubicBezTo>
                    <a:pt x="33899" y="40272"/>
                    <a:pt x="33863" y="40273"/>
                    <a:pt x="33827" y="40276"/>
                  </a:cubicBezTo>
                  <a:cubicBezTo>
                    <a:pt x="31593" y="40360"/>
                    <a:pt x="29338" y="40445"/>
                    <a:pt x="27083" y="40571"/>
                  </a:cubicBezTo>
                  <a:cubicBezTo>
                    <a:pt x="24975" y="40656"/>
                    <a:pt x="22868" y="40803"/>
                    <a:pt x="20760" y="40930"/>
                  </a:cubicBezTo>
                  <a:cubicBezTo>
                    <a:pt x="20669" y="40937"/>
                    <a:pt x="20580" y="40939"/>
                    <a:pt x="20491" y="40939"/>
                  </a:cubicBezTo>
                  <a:cubicBezTo>
                    <a:pt x="20315" y="40939"/>
                    <a:pt x="20142" y="40930"/>
                    <a:pt x="19959" y="40930"/>
                  </a:cubicBezTo>
                  <a:lnTo>
                    <a:pt x="5290" y="41667"/>
                  </a:lnTo>
                  <a:cubicBezTo>
                    <a:pt x="5269" y="41604"/>
                    <a:pt x="5269" y="41541"/>
                    <a:pt x="5248" y="41499"/>
                  </a:cubicBezTo>
                  <a:cubicBezTo>
                    <a:pt x="5944" y="40740"/>
                    <a:pt x="6787" y="40171"/>
                    <a:pt x="7545" y="39517"/>
                  </a:cubicBezTo>
                  <a:cubicBezTo>
                    <a:pt x="8262" y="38885"/>
                    <a:pt x="8978" y="38274"/>
                    <a:pt x="9716" y="37705"/>
                  </a:cubicBezTo>
                  <a:cubicBezTo>
                    <a:pt x="10138" y="37389"/>
                    <a:pt x="10011" y="37241"/>
                    <a:pt x="9653" y="37030"/>
                  </a:cubicBezTo>
                  <a:cubicBezTo>
                    <a:pt x="8135" y="36019"/>
                    <a:pt x="6639" y="34986"/>
                    <a:pt x="5100" y="33996"/>
                  </a:cubicBezTo>
                  <a:cubicBezTo>
                    <a:pt x="4637" y="33679"/>
                    <a:pt x="4616" y="33511"/>
                    <a:pt x="5079" y="33152"/>
                  </a:cubicBezTo>
                  <a:cubicBezTo>
                    <a:pt x="6513" y="32014"/>
                    <a:pt x="7883" y="30834"/>
                    <a:pt x="9295" y="29696"/>
                  </a:cubicBezTo>
                  <a:cubicBezTo>
                    <a:pt x="9653" y="29380"/>
                    <a:pt x="9695" y="29211"/>
                    <a:pt x="9252" y="28937"/>
                  </a:cubicBezTo>
                  <a:cubicBezTo>
                    <a:pt x="7735" y="27947"/>
                    <a:pt x="6260" y="26914"/>
                    <a:pt x="4784" y="25902"/>
                  </a:cubicBezTo>
                  <a:cubicBezTo>
                    <a:pt x="4574" y="25776"/>
                    <a:pt x="4384" y="25649"/>
                    <a:pt x="4152" y="25481"/>
                  </a:cubicBezTo>
                  <a:lnTo>
                    <a:pt x="8178" y="22172"/>
                  </a:lnTo>
                  <a:cubicBezTo>
                    <a:pt x="8367" y="22003"/>
                    <a:pt x="8557" y="21856"/>
                    <a:pt x="8747" y="21708"/>
                  </a:cubicBezTo>
                  <a:cubicBezTo>
                    <a:pt x="9316" y="21202"/>
                    <a:pt x="9316" y="21202"/>
                    <a:pt x="8641" y="20760"/>
                  </a:cubicBezTo>
                  <a:cubicBezTo>
                    <a:pt x="7187" y="19769"/>
                    <a:pt x="5754" y="18779"/>
                    <a:pt x="4278" y="17809"/>
                  </a:cubicBezTo>
                  <a:cubicBezTo>
                    <a:pt x="3857" y="17535"/>
                    <a:pt x="3815" y="17346"/>
                    <a:pt x="4236" y="17008"/>
                  </a:cubicBezTo>
                  <a:cubicBezTo>
                    <a:pt x="5691" y="15828"/>
                    <a:pt x="7124" y="14627"/>
                    <a:pt x="8557" y="13468"/>
                  </a:cubicBezTo>
                  <a:cubicBezTo>
                    <a:pt x="8894" y="13194"/>
                    <a:pt x="8852" y="13088"/>
                    <a:pt x="8536" y="12856"/>
                  </a:cubicBezTo>
                  <a:cubicBezTo>
                    <a:pt x="6850" y="11760"/>
                    <a:pt x="5227" y="10643"/>
                    <a:pt x="3435" y="9442"/>
                  </a:cubicBezTo>
                  <a:cubicBezTo>
                    <a:pt x="4321" y="9295"/>
                    <a:pt x="5079" y="9316"/>
                    <a:pt x="5817" y="9273"/>
                  </a:cubicBezTo>
                  <a:cubicBezTo>
                    <a:pt x="8157" y="9126"/>
                    <a:pt x="10517" y="9084"/>
                    <a:pt x="12856" y="8957"/>
                  </a:cubicBezTo>
                  <a:cubicBezTo>
                    <a:pt x="14664" y="8858"/>
                    <a:pt x="16471" y="8703"/>
                    <a:pt x="18295" y="8703"/>
                  </a:cubicBezTo>
                  <a:cubicBezTo>
                    <a:pt x="18407" y="8703"/>
                    <a:pt x="18519" y="8703"/>
                    <a:pt x="18631" y="8704"/>
                  </a:cubicBezTo>
                  <a:cubicBezTo>
                    <a:pt x="18737" y="8617"/>
                    <a:pt x="18857" y="8573"/>
                    <a:pt x="18979" y="8573"/>
                  </a:cubicBezTo>
                  <a:cubicBezTo>
                    <a:pt x="19004" y="8573"/>
                    <a:pt x="19028" y="8574"/>
                    <a:pt x="19053" y="8578"/>
                  </a:cubicBezTo>
                  <a:cubicBezTo>
                    <a:pt x="21540" y="8494"/>
                    <a:pt x="24048" y="8409"/>
                    <a:pt x="26535" y="8304"/>
                  </a:cubicBezTo>
                  <a:cubicBezTo>
                    <a:pt x="28642" y="8199"/>
                    <a:pt x="30750" y="8051"/>
                    <a:pt x="32858" y="7925"/>
                  </a:cubicBezTo>
                  <a:cubicBezTo>
                    <a:pt x="33005" y="7925"/>
                    <a:pt x="33132" y="7946"/>
                    <a:pt x="33258" y="7946"/>
                  </a:cubicBezTo>
                  <a:cubicBezTo>
                    <a:pt x="35408" y="7840"/>
                    <a:pt x="37537" y="7756"/>
                    <a:pt x="39686" y="7651"/>
                  </a:cubicBezTo>
                  <a:cubicBezTo>
                    <a:pt x="42068" y="7545"/>
                    <a:pt x="44471" y="7398"/>
                    <a:pt x="46831" y="7271"/>
                  </a:cubicBezTo>
                  <a:cubicBezTo>
                    <a:pt x="46937" y="7264"/>
                    <a:pt x="47040" y="7262"/>
                    <a:pt x="47142" y="7262"/>
                  </a:cubicBezTo>
                  <a:cubicBezTo>
                    <a:pt x="47346" y="7262"/>
                    <a:pt x="47548" y="7271"/>
                    <a:pt x="47759" y="7271"/>
                  </a:cubicBezTo>
                  <a:cubicBezTo>
                    <a:pt x="49993" y="7166"/>
                    <a:pt x="52206" y="7082"/>
                    <a:pt x="54440" y="6955"/>
                  </a:cubicBezTo>
                  <a:cubicBezTo>
                    <a:pt x="57095" y="6808"/>
                    <a:pt x="59730" y="6597"/>
                    <a:pt x="62385" y="6597"/>
                  </a:cubicBezTo>
                  <a:cubicBezTo>
                    <a:pt x="62533" y="6534"/>
                    <a:pt x="62701" y="6491"/>
                    <a:pt x="62891" y="6470"/>
                  </a:cubicBezTo>
                  <a:cubicBezTo>
                    <a:pt x="65462" y="6386"/>
                    <a:pt x="68055" y="6281"/>
                    <a:pt x="70626" y="6175"/>
                  </a:cubicBezTo>
                  <a:cubicBezTo>
                    <a:pt x="72186" y="6112"/>
                    <a:pt x="73724" y="6028"/>
                    <a:pt x="75284" y="5965"/>
                  </a:cubicBezTo>
                  <a:cubicBezTo>
                    <a:pt x="77518" y="5859"/>
                    <a:pt x="79731" y="5775"/>
                    <a:pt x="81965" y="5648"/>
                  </a:cubicBezTo>
                  <a:cubicBezTo>
                    <a:pt x="84621" y="5501"/>
                    <a:pt x="87255" y="5290"/>
                    <a:pt x="89911" y="5269"/>
                  </a:cubicBezTo>
                  <a:cubicBezTo>
                    <a:pt x="90058" y="5227"/>
                    <a:pt x="90227" y="5185"/>
                    <a:pt x="90417" y="5164"/>
                  </a:cubicBezTo>
                  <a:cubicBezTo>
                    <a:pt x="92882" y="5058"/>
                    <a:pt x="95348" y="4974"/>
                    <a:pt x="97814" y="4869"/>
                  </a:cubicBezTo>
                  <a:cubicBezTo>
                    <a:pt x="100006" y="4784"/>
                    <a:pt x="102177" y="4637"/>
                    <a:pt x="104369" y="4510"/>
                  </a:cubicBezTo>
                  <a:cubicBezTo>
                    <a:pt x="106708" y="4426"/>
                    <a:pt x="109069" y="4321"/>
                    <a:pt x="111429" y="4215"/>
                  </a:cubicBezTo>
                  <a:cubicBezTo>
                    <a:pt x="113600" y="4110"/>
                    <a:pt x="115771" y="3962"/>
                    <a:pt x="117963" y="3857"/>
                  </a:cubicBezTo>
                  <a:cubicBezTo>
                    <a:pt x="118083" y="3843"/>
                    <a:pt x="118200" y="3838"/>
                    <a:pt x="118316" y="3838"/>
                  </a:cubicBezTo>
                  <a:cubicBezTo>
                    <a:pt x="118549" y="3838"/>
                    <a:pt x="118778" y="3857"/>
                    <a:pt x="119017" y="3857"/>
                  </a:cubicBezTo>
                  <a:lnTo>
                    <a:pt x="132358" y="3182"/>
                  </a:lnTo>
                  <a:close/>
                  <a:moveTo>
                    <a:pt x="131831" y="0"/>
                  </a:moveTo>
                  <a:cubicBezTo>
                    <a:pt x="129787" y="253"/>
                    <a:pt x="127468" y="211"/>
                    <a:pt x="125150" y="337"/>
                  </a:cubicBezTo>
                  <a:cubicBezTo>
                    <a:pt x="123232" y="464"/>
                    <a:pt x="121314" y="506"/>
                    <a:pt x="119396" y="590"/>
                  </a:cubicBezTo>
                  <a:cubicBezTo>
                    <a:pt x="117647" y="674"/>
                    <a:pt x="115898" y="780"/>
                    <a:pt x="114148" y="864"/>
                  </a:cubicBezTo>
                  <a:cubicBezTo>
                    <a:pt x="112357" y="948"/>
                    <a:pt x="110565" y="1033"/>
                    <a:pt x="108774" y="1117"/>
                  </a:cubicBezTo>
                  <a:cubicBezTo>
                    <a:pt x="107004" y="1201"/>
                    <a:pt x="105212" y="1307"/>
                    <a:pt x="103421" y="1391"/>
                  </a:cubicBezTo>
                  <a:lnTo>
                    <a:pt x="97646" y="1644"/>
                  </a:lnTo>
                  <a:lnTo>
                    <a:pt x="91744" y="1918"/>
                  </a:lnTo>
                  <a:cubicBezTo>
                    <a:pt x="89995" y="2002"/>
                    <a:pt x="88267" y="2108"/>
                    <a:pt x="86518" y="2171"/>
                  </a:cubicBezTo>
                  <a:cubicBezTo>
                    <a:pt x="83757" y="2297"/>
                    <a:pt x="81017" y="2445"/>
                    <a:pt x="78256" y="2571"/>
                  </a:cubicBezTo>
                  <a:cubicBezTo>
                    <a:pt x="76527" y="2677"/>
                    <a:pt x="74820" y="2761"/>
                    <a:pt x="73092" y="2845"/>
                  </a:cubicBezTo>
                  <a:cubicBezTo>
                    <a:pt x="70289" y="2972"/>
                    <a:pt x="67486" y="3098"/>
                    <a:pt x="64704" y="3246"/>
                  </a:cubicBezTo>
                  <a:cubicBezTo>
                    <a:pt x="62975" y="3330"/>
                    <a:pt x="61247" y="3435"/>
                    <a:pt x="59519" y="3499"/>
                  </a:cubicBezTo>
                  <a:cubicBezTo>
                    <a:pt x="56674" y="3625"/>
                    <a:pt x="53807" y="3773"/>
                    <a:pt x="50941" y="3899"/>
                  </a:cubicBezTo>
                  <a:cubicBezTo>
                    <a:pt x="49150" y="4004"/>
                    <a:pt x="47358" y="4089"/>
                    <a:pt x="45567" y="4173"/>
                  </a:cubicBezTo>
                  <a:cubicBezTo>
                    <a:pt x="42700" y="4300"/>
                    <a:pt x="39813" y="4447"/>
                    <a:pt x="36925" y="4573"/>
                  </a:cubicBezTo>
                  <a:cubicBezTo>
                    <a:pt x="35197" y="4658"/>
                    <a:pt x="33469" y="4763"/>
                    <a:pt x="31762" y="4847"/>
                  </a:cubicBezTo>
                  <a:cubicBezTo>
                    <a:pt x="28769" y="4953"/>
                    <a:pt x="25818" y="5100"/>
                    <a:pt x="22847" y="5248"/>
                  </a:cubicBezTo>
                  <a:cubicBezTo>
                    <a:pt x="21160" y="5332"/>
                    <a:pt x="19474" y="5438"/>
                    <a:pt x="17788" y="5501"/>
                  </a:cubicBezTo>
                  <a:cubicBezTo>
                    <a:pt x="14985" y="5627"/>
                    <a:pt x="12161" y="5796"/>
                    <a:pt x="9358" y="5901"/>
                  </a:cubicBezTo>
                  <a:cubicBezTo>
                    <a:pt x="7967" y="5965"/>
                    <a:pt x="6597" y="6028"/>
                    <a:pt x="5206" y="6091"/>
                  </a:cubicBezTo>
                  <a:cubicBezTo>
                    <a:pt x="4321" y="6154"/>
                    <a:pt x="3414" y="6049"/>
                    <a:pt x="2550" y="6323"/>
                  </a:cubicBezTo>
                  <a:cubicBezTo>
                    <a:pt x="1433" y="6681"/>
                    <a:pt x="632" y="7377"/>
                    <a:pt x="337" y="8536"/>
                  </a:cubicBezTo>
                  <a:cubicBezTo>
                    <a:pt x="0" y="9611"/>
                    <a:pt x="316" y="10770"/>
                    <a:pt x="1117" y="11550"/>
                  </a:cubicBezTo>
                  <a:cubicBezTo>
                    <a:pt x="1749" y="12182"/>
                    <a:pt x="2529" y="12603"/>
                    <a:pt x="3246" y="13088"/>
                  </a:cubicBezTo>
                  <a:cubicBezTo>
                    <a:pt x="3625" y="13320"/>
                    <a:pt x="3562" y="13489"/>
                    <a:pt x="3288" y="13699"/>
                  </a:cubicBezTo>
                  <a:cubicBezTo>
                    <a:pt x="2909" y="14016"/>
                    <a:pt x="2550" y="14332"/>
                    <a:pt x="2171" y="14627"/>
                  </a:cubicBezTo>
                  <a:cubicBezTo>
                    <a:pt x="127" y="16081"/>
                    <a:pt x="42" y="18779"/>
                    <a:pt x="2087" y="20128"/>
                  </a:cubicBezTo>
                  <a:cubicBezTo>
                    <a:pt x="2550" y="20444"/>
                    <a:pt x="3014" y="20781"/>
                    <a:pt x="3457" y="21055"/>
                  </a:cubicBezTo>
                  <a:cubicBezTo>
                    <a:pt x="3899" y="21308"/>
                    <a:pt x="3920" y="21582"/>
                    <a:pt x="3541" y="21877"/>
                  </a:cubicBezTo>
                  <a:cubicBezTo>
                    <a:pt x="3161" y="22172"/>
                    <a:pt x="2803" y="22509"/>
                    <a:pt x="2424" y="22783"/>
                  </a:cubicBezTo>
                  <a:cubicBezTo>
                    <a:pt x="485" y="24216"/>
                    <a:pt x="527" y="26872"/>
                    <a:pt x="2508" y="28221"/>
                  </a:cubicBezTo>
                  <a:cubicBezTo>
                    <a:pt x="2993" y="28558"/>
                    <a:pt x="3457" y="28937"/>
                    <a:pt x="3962" y="29232"/>
                  </a:cubicBezTo>
                  <a:cubicBezTo>
                    <a:pt x="4531" y="29549"/>
                    <a:pt x="4278" y="29759"/>
                    <a:pt x="3920" y="30012"/>
                  </a:cubicBezTo>
                  <a:cubicBezTo>
                    <a:pt x="3309" y="30476"/>
                    <a:pt x="2740" y="30982"/>
                    <a:pt x="2192" y="31509"/>
                  </a:cubicBezTo>
                  <a:cubicBezTo>
                    <a:pt x="948" y="32794"/>
                    <a:pt x="1244" y="35028"/>
                    <a:pt x="2466" y="35956"/>
                  </a:cubicBezTo>
                  <a:cubicBezTo>
                    <a:pt x="3098" y="36461"/>
                    <a:pt x="3773" y="36925"/>
                    <a:pt x="4447" y="37368"/>
                  </a:cubicBezTo>
                  <a:cubicBezTo>
                    <a:pt x="4742" y="37578"/>
                    <a:pt x="4763" y="37726"/>
                    <a:pt x="4489" y="37937"/>
                  </a:cubicBezTo>
                  <a:cubicBezTo>
                    <a:pt x="4026" y="38295"/>
                    <a:pt x="3625" y="38695"/>
                    <a:pt x="3161" y="39033"/>
                  </a:cubicBezTo>
                  <a:cubicBezTo>
                    <a:pt x="1665" y="40150"/>
                    <a:pt x="1286" y="42194"/>
                    <a:pt x="2382" y="43564"/>
                  </a:cubicBezTo>
                  <a:cubicBezTo>
                    <a:pt x="3127" y="44539"/>
                    <a:pt x="4133" y="44838"/>
                    <a:pt x="5320" y="44838"/>
                  </a:cubicBezTo>
                  <a:cubicBezTo>
                    <a:pt x="5441" y="44838"/>
                    <a:pt x="5565" y="44834"/>
                    <a:pt x="5691" y="44829"/>
                  </a:cubicBezTo>
                  <a:cubicBezTo>
                    <a:pt x="8409" y="44681"/>
                    <a:pt x="11149" y="44555"/>
                    <a:pt x="13868" y="44407"/>
                  </a:cubicBezTo>
                  <a:cubicBezTo>
                    <a:pt x="15596" y="44323"/>
                    <a:pt x="17325" y="44217"/>
                    <a:pt x="19053" y="44154"/>
                  </a:cubicBezTo>
                  <a:cubicBezTo>
                    <a:pt x="20908" y="44070"/>
                    <a:pt x="22762" y="43964"/>
                    <a:pt x="24617" y="43880"/>
                  </a:cubicBezTo>
                  <a:cubicBezTo>
                    <a:pt x="26451" y="43796"/>
                    <a:pt x="28284" y="43712"/>
                    <a:pt x="30118" y="43627"/>
                  </a:cubicBezTo>
                  <a:cubicBezTo>
                    <a:pt x="32015" y="43522"/>
                    <a:pt x="33912" y="43438"/>
                    <a:pt x="35829" y="43353"/>
                  </a:cubicBezTo>
                  <a:cubicBezTo>
                    <a:pt x="37663" y="43269"/>
                    <a:pt x="39476" y="43185"/>
                    <a:pt x="41330" y="43100"/>
                  </a:cubicBezTo>
                  <a:cubicBezTo>
                    <a:pt x="43227" y="42995"/>
                    <a:pt x="45124" y="42890"/>
                    <a:pt x="47021" y="42826"/>
                  </a:cubicBezTo>
                  <a:cubicBezTo>
                    <a:pt x="49698" y="42742"/>
                    <a:pt x="52332" y="42552"/>
                    <a:pt x="55009" y="42426"/>
                  </a:cubicBezTo>
                  <a:cubicBezTo>
                    <a:pt x="57706" y="42321"/>
                    <a:pt x="60383" y="42173"/>
                    <a:pt x="63081" y="42047"/>
                  </a:cubicBezTo>
                  <a:cubicBezTo>
                    <a:pt x="64914" y="41941"/>
                    <a:pt x="66727" y="41857"/>
                    <a:pt x="68582" y="41773"/>
                  </a:cubicBezTo>
                  <a:cubicBezTo>
                    <a:pt x="70521" y="41688"/>
                    <a:pt x="72460" y="41562"/>
                    <a:pt x="74399" y="41520"/>
                  </a:cubicBezTo>
                  <a:cubicBezTo>
                    <a:pt x="77118" y="41435"/>
                    <a:pt x="79815" y="41246"/>
                    <a:pt x="82534" y="41119"/>
                  </a:cubicBezTo>
                  <a:lnTo>
                    <a:pt x="87972" y="40845"/>
                  </a:lnTo>
                  <a:cubicBezTo>
                    <a:pt x="89700" y="40761"/>
                    <a:pt x="91449" y="40656"/>
                    <a:pt x="93199" y="40592"/>
                  </a:cubicBezTo>
                  <a:cubicBezTo>
                    <a:pt x="96002" y="40445"/>
                    <a:pt x="98784" y="40318"/>
                    <a:pt x="101587" y="40192"/>
                  </a:cubicBezTo>
                  <a:lnTo>
                    <a:pt x="107151" y="39918"/>
                  </a:lnTo>
                  <a:lnTo>
                    <a:pt x="112715" y="39665"/>
                  </a:lnTo>
                  <a:cubicBezTo>
                    <a:pt x="114549" y="39581"/>
                    <a:pt x="116382" y="39454"/>
                    <a:pt x="118216" y="39391"/>
                  </a:cubicBezTo>
                  <a:cubicBezTo>
                    <a:pt x="121019" y="39307"/>
                    <a:pt x="123822" y="39138"/>
                    <a:pt x="126604" y="38991"/>
                  </a:cubicBezTo>
                  <a:cubicBezTo>
                    <a:pt x="128965" y="38864"/>
                    <a:pt x="131325" y="38822"/>
                    <a:pt x="133686" y="38717"/>
                  </a:cubicBezTo>
                  <a:cubicBezTo>
                    <a:pt x="135372" y="38653"/>
                    <a:pt x="136510" y="37810"/>
                    <a:pt x="136953" y="36272"/>
                  </a:cubicBezTo>
                  <a:cubicBezTo>
                    <a:pt x="137332" y="34986"/>
                    <a:pt x="136721" y="33574"/>
                    <a:pt x="135414" y="32668"/>
                  </a:cubicBezTo>
                  <a:cubicBezTo>
                    <a:pt x="134972" y="32373"/>
                    <a:pt x="134550" y="32057"/>
                    <a:pt x="134086" y="31804"/>
                  </a:cubicBezTo>
                  <a:cubicBezTo>
                    <a:pt x="133749" y="31593"/>
                    <a:pt x="133707" y="31424"/>
                    <a:pt x="134002" y="31150"/>
                  </a:cubicBezTo>
                  <a:cubicBezTo>
                    <a:pt x="134487" y="30771"/>
                    <a:pt x="134929" y="30349"/>
                    <a:pt x="135414" y="29991"/>
                  </a:cubicBezTo>
                  <a:cubicBezTo>
                    <a:pt x="136953" y="28832"/>
                    <a:pt x="137100" y="26598"/>
                    <a:pt x="135751" y="25249"/>
                  </a:cubicBezTo>
                  <a:cubicBezTo>
                    <a:pt x="135119" y="24596"/>
                    <a:pt x="134339" y="24174"/>
                    <a:pt x="133602" y="23668"/>
                  </a:cubicBezTo>
                  <a:cubicBezTo>
                    <a:pt x="133222" y="23415"/>
                    <a:pt x="133285" y="23289"/>
                    <a:pt x="133602" y="23057"/>
                  </a:cubicBezTo>
                  <a:cubicBezTo>
                    <a:pt x="134002" y="22762"/>
                    <a:pt x="134360" y="22425"/>
                    <a:pt x="134761" y="22109"/>
                  </a:cubicBezTo>
                  <a:cubicBezTo>
                    <a:pt x="137100" y="20296"/>
                    <a:pt x="136573" y="17598"/>
                    <a:pt x="134445" y="16355"/>
                  </a:cubicBezTo>
                  <a:cubicBezTo>
                    <a:pt x="134065" y="16144"/>
                    <a:pt x="133749" y="15870"/>
                    <a:pt x="133391" y="15659"/>
                  </a:cubicBezTo>
                  <a:cubicBezTo>
                    <a:pt x="132822" y="15364"/>
                    <a:pt x="132990" y="15111"/>
                    <a:pt x="133391" y="14816"/>
                  </a:cubicBezTo>
                  <a:cubicBezTo>
                    <a:pt x="133981" y="14374"/>
                    <a:pt x="134550" y="13889"/>
                    <a:pt x="135077" y="13362"/>
                  </a:cubicBezTo>
                  <a:cubicBezTo>
                    <a:pt x="136236" y="12245"/>
                    <a:pt x="136067" y="9969"/>
                    <a:pt x="135014" y="9084"/>
                  </a:cubicBezTo>
                  <a:cubicBezTo>
                    <a:pt x="134360" y="8536"/>
                    <a:pt x="133665" y="8030"/>
                    <a:pt x="132948" y="7566"/>
                  </a:cubicBezTo>
                  <a:cubicBezTo>
                    <a:pt x="132548" y="7313"/>
                    <a:pt x="132569" y="7124"/>
                    <a:pt x="132906" y="6850"/>
                  </a:cubicBezTo>
                  <a:cubicBezTo>
                    <a:pt x="133264" y="6555"/>
                    <a:pt x="133602" y="6302"/>
                    <a:pt x="133939" y="6028"/>
                  </a:cubicBezTo>
                  <a:cubicBezTo>
                    <a:pt x="135309" y="5016"/>
                    <a:pt x="135793" y="3583"/>
                    <a:pt x="135309" y="2108"/>
                  </a:cubicBezTo>
                  <a:cubicBezTo>
                    <a:pt x="134866" y="759"/>
                    <a:pt x="133707" y="0"/>
                    <a:pt x="13183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dist="66675" dir="2880000" algn="bl" rotWithShape="0">
                <a:schemeClr val="dk1">
                  <a:alpha val="8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83" name="Google Shape;2583;p58"/>
            <p:cNvSpPr/>
            <p:nvPr/>
          </p:nvSpPr>
          <p:spPr>
            <a:xfrm>
              <a:off x="2851254" y="5371002"/>
              <a:ext cx="356988" cy="614883"/>
            </a:xfrm>
            <a:custGeom>
              <a:avLst/>
              <a:gdLst/>
              <a:ahLst/>
              <a:cxnLst/>
              <a:rect l="l" t="t" r="r" b="b"/>
              <a:pathLst>
                <a:path w="19180" h="33036" extrusionOk="0">
                  <a:moveTo>
                    <a:pt x="17473" y="1"/>
                  </a:moveTo>
                  <a:cubicBezTo>
                    <a:pt x="15344" y="127"/>
                    <a:pt x="13236" y="275"/>
                    <a:pt x="11129" y="380"/>
                  </a:cubicBezTo>
                  <a:cubicBezTo>
                    <a:pt x="8642" y="485"/>
                    <a:pt x="6134" y="570"/>
                    <a:pt x="3647" y="654"/>
                  </a:cubicBezTo>
                  <a:cubicBezTo>
                    <a:pt x="3622" y="650"/>
                    <a:pt x="3598" y="649"/>
                    <a:pt x="3573" y="649"/>
                  </a:cubicBezTo>
                  <a:cubicBezTo>
                    <a:pt x="3451" y="649"/>
                    <a:pt x="3331" y="693"/>
                    <a:pt x="3225" y="780"/>
                  </a:cubicBezTo>
                  <a:cubicBezTo>
                    <a:pt x="2720" y="1961"/>
                    <a:pt x="1961" y="3014"/>
                    <a:pt x="1328" y="4131"/>
                  </a:cubicBezTo>
                  <a:cubicBezTo>
                    <a:pt x="991" y="4764"/>
                    <a:pt x="612" y="5396"/>
                    <a:pt x="211" y="6007"/>
                  </a:cubicBezTo>
                  <a:cubicBezTo>
                    <a:pt x="1" y="6281"/>
                    <a:pt x="1" y="6682"/>
                    <a:pt x="254" y="6935"/>
                  </a:cubicBezTo>
                  <a:cubicBezTo>
                    <a:pt x="1328" y="8410"/>
                    <a:pt x="2382" y="9885"/>
                    <a:pt x="3478" y="11339"/>
                  </a:cubicBezTo>
                  <a:cubicBezTo>
                    <a:pt x="3689" y="11529"/>
                    <a:pt x="3710" y="11845"/>
                    <a:pt x="3520" y="12077"/>
                  </a:cubicBezTo>
                  <a:cubicBezTo>
                    <a:pt x="2572" y="13637"/>
                    <a:pt x="1666" y="15196"/>
                    <a:pt x="717" y="16756"/>
                  </a:cubicBezTo>
                  <a:cubicBezTo>
                    <a:pt x="528" y="17030"/>
                    <a:pt x="549" y="17388"/>
                    <a:pt x="781" y="17641"/>
                  </a:cubicBezTo>
                  <a:cubicBezTo>
                    <a:pt x="1834" y="19074"/>
                    <a:pt x="2867" y="20550"/>
                    <a:pt x="3942" y="21983"/>
                  </a:cubicBezTo>
                  <a:cubicBezTo>
                    <a:pt x="4195" y="22257"/>
                    <a:pt x="4216" y="22678"/>
                    <a:pt x="3984" y="22973"/>
                  </a:cubicBezTo>
                  <a:cubicBezTo>
                    <a:pt x="3036" y="24512"/>
                    <a:pt x="2150" y="26072"/>
                    <a:pt x="1223" y="27610"/>
                  </a:cubicBezTo>
                  <a:cubicBezTo>
                    <a:pt x="1033" y="27863"/>
                    <a:pt x="1076" y="28200"/>
                    <a:pt x="1286" y="28432"/>
                  </a:cubicBezTo>
                  <a:cubicBezTo>
                    <a:pt x="2277" y="29760"/>
                    <a:pt x="3267" y="31109"/>
                    <a:pt x="4237" y="32458"/>
                  </a:cubicBezTo>
                  <a:cubicBezTo>
                    <a:pt x="4342" y="32647"/>
                    <a:pt x="4469" y="32837"/>
                    <a:pt x="4553" y="33027"/>
                  </a:cubicBezTo>
                  <a:cubicBezTo>
                    <a:pt x="4736" y="33027"/>
                    <a:pt x="4909" y="33036"/>
                    <a:pt x="5085" y="33036"/>
                  </a:cubicBezTo>
                  <a:cubicBezTo>
                    <a:pt x="5174" y="33036"/>
                    <a:pt x="5263" y="33034"/>
                    <a:pt x="5354" y="33027"/>
                  </a:cubicBezTo>
                  <a:cubicBezTo>
                    <a:pt x="7462" y="32900"/>
                    <a:pt x="9569" y="32774"/>
                    <a:pt x="11677" y="32668"/>
                  </a:cubicBezTo>
                  <a:cubicBezTo>
                    <a:pt x="13932" y="32542"/>
                    <a:pt x="16187" y="32458"/>
                    <a:pt x="18421" y="32373"/>
                  </a:cubicBezTo>
                  <a:cubicBezTo>
                    <a:pt x="18454" y="32370"/>
                    <a:pt x="18488" y="32370"/>
                    <a:pt x="18521" y="32370"/>
                  </a:cubicBezTo>
                  <a:cubicBezTo>
                    <a:pt x="18597" y="32370"/>
                    <a:pt x="18674" y="32374"/>
                    <a:pt x="18750" y="32374"/>
                  </a:cubicBezTo>
                  <a:cubicBezTo>
                    <a:pt x="18899" y="32374"/>
                    <a:pt x="19047" y="32356"/>
                    <a:pt x="19180" y="32247"/>
                  </a:cubicBezTo>
                  <a:cubicBezTo>
                    <a:pt x="18147" y="30793"/>
                    <a:pt x="17093" y="29317"/>
                    <a:pt x="16040" y="27884"/>
                  </a:cubicBezTo>
                  <a:cubicBezTo>
                    <a:pt x="15745" y="27505"/>
                    <a:pt x="15660" y="27231"/>
                    <a:pt x="15955" y="26746"/>
                  </a:cubicBezTo>
                  <a:cubicBezTo>
                    <a:pt x="16904" y="25250"/>
                    <a:pt x="17768" y="23690"/>
                    <a:pt x="18695" y="22194"/>
                  </a:cubicBezTo>
                  <a:cubicBezTo>
                    <a:pt x="18906" y="21920"/>
                    <a:pt x="18885" y="21561"/>
                    <a:pt x="18653" y="21329"/>
                  </a:cubicBezTo>
                  <a:cubicBezTo>
                    <a:pt x="17620" y="19938"/>
                    <a:pt x="16630" y="18526"/>
                    <a:pt x="15576" y="17156"/>
                  </a:cubicBezTo>
                  <a:cubicBezTo>
                    <a:pt x="15239" y="16735"/>
                    <a:pt x="15112" y="16440"/>
                    <a:pt x="15471" y="15913"/>
                  </a:cubicBezTo>
                  <a:cubicBezTo>
                    <a:pt x="16335" y="14564"/>
                    <a:pt x="17093" y="13152"/>
                    <a:pt x="17979" y="11824"/>
                  </a:cubicBezTo>
                  <a:cubicBezTo>
                    <a:pt x="18379" y="11213"/>
                    <a:pt x="18316" y="10791"/>
                    <a:pt x="17915" y="10265"/>
                  </a:cubicBezTo>
                  <a:cubicBezTo>
                    <a:pt x="16883" y="8937"/>
                    <a:pt x="15913" y="7546"/>
                    <a:pt x="14880" y="6218"/>
                  </a:cubicBezTo>
                  <a:cubicBezTo>
                    <a:pt x="14649" y="5902"/>
                    <a:pt x="14606" y="5712"/>
                    <a:pt x="14817" y="5375"/>
                  </a:cubicBezTo>
                  <a:cubicBezTo>
                    <a:pt x="15702" y="3921"/>
                    <a:pt x="16567" y="2445"/>
                    <a:pt x="17452" y="970"/>
                  </a:cubicBezTo>
                  <a:cubicBezTo>
                    <a:pt x="17620" y="675"/>
                    <a:pt x="17852" y="401"/>
                    <a:pt x="17852" y="22"/>
                  </a:cubicBezTo>
                  <a:cubicBezTo>
                    <a:pt x="17726" y="1"/>
                    <a:pt x="17599" y="1"/>
                    <a:pt x="1747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84" name="Google Shape;2584;p58"/>
            <p:cNvSpPr/>
            <p:nvPr/>
          </p:nvSpPr>
          <p:spPr>
            <a:xfrm>
              <a:off x="4449313" y="5294732"/>
              <a:ext cx="362106" cy="612965"/>
            </a:xfrm>
            <a:custGeom>
              <a:avLst/>
              <a:gdLst/>
              <a:ahLst/>
              <a:cxnLst/>
              <a:rect l="l" t="t" r="r" b="b"/>
              <a:pathLst>
                <a:path w="19455" h="32933" extrusionOk="0">
                  <a:moveTo>
                    <a:pt x="17037" y="0"/>
                  </a:moveTo>
                  <a:cubicBezTo>
                    <a:pt x="16920" y="0"/>
                    <a:pt x="16805" y="3"/>
                    <a:pt x="16693" y="10"/>
                  </a:cubicBezTo>
                  <a:cubicBezTo>
                    <a:pt x="14501" y="115"/>
                    <a:pt x="12330" y="263"/>
                    <a:pt x="10159" y="368"/>
                  </a:cubicBezTo>
                  <a:cubicBezTo>
                    <a:pt x="7799" y="474"/>
                    <a:pt x="5438" y="579"/>
                    <a:pt x="3099" y="663"/>
                  </a:cubicBezTo>
                  <a:cubicBezTo>
                    <a:pt x="2129" y="2349"/>
                    <a:pt x="1181" y="4014"/>
                    <a:pt x="190" y="5679"/>
                  </a:cubicBezTo>
                  <a:cubicBezTo>
                    <a:pt x="1" y="5890"/>
                    <a:pt x="22" y="6206"/>
                    <a:pt x="212" y="6417"/>
                  </a:cubicBezTo>
                  <a:cubicBezTo>
                    <a:pt x="1329" y="7871"/>
                    <a:pt x="2403" y="9368"/>
                    <a:pt x="3499" y="10843"/>
                  </a:cubicBezTo>
                  <a:cubicBezTo>
                    <a:pt x="3731" y="11075"/>
                    <a:pt x="3773" y="11454"/>
                    <a:pt x="3563" y="11728"/>
                  </a:cubicBezTo>
                  <a:cubicBezTo>
                    <a:pt x="2614" y="13246"/>
                    <a:pt x="1729" y="14805"/>
                    <a:pt x="781" y="16323"/>
                  </a:cubicBezTo>
                  <a:cubicBezTo>
                    <a:pt x="549" y="16576"/>
                    <a:pt x="549" y="16955"/>
                    <a:pt x="781" y="17187"/>
                  </a:cubicBezTo>
                  <a:cubicBezTo>
                    <a:pt x="1834" y="18620"/>
                    <a:pt x="2846" y="20074"/>
                    <a:pt x="3942" y="21465"/>
                  </a:cubicBezTo>
                  <a:cubicBezTo>
                    <a:pt x="4258" y="21908"/>
                    <a:pt x="4237" y="22203"/>
                    <a:pt x="3963" y="22624"/>
                  </a:cubicBezTo>
                  <a:cubicBezTo>
                    <a:pt x="3057" y="24121"/>
                    <a:pt x="2172" y="25638"/>
                    <a:pt x="1244" y="27114"/>
                  </a:cubicBezTo>
                  <a:cubicBezTo>
                    <a:pt x="1012" y="27493"/>
                    <a:pt x="1076" y="27725"/>
                    <a:pt x="1329" y="28041"/>
                  </a:cubicBezTo>
                  <a:cubicBezTo>
                    <a:pt x="2467" y="29558"/>
                    <a:pt x="3584" y="31097"/>
                    <a:pt x="4722" y="32635"/>
                  </a:cubicBezTo>
                  <a:cubicBezTo>
                    <a:pt x="4764" y="32720"/>
                    <a:pt x="4806" y="32825"/>
                    <a:pt x="4827" y="32930"/>
                  </a:cubicBezTo>
                  <a:cubicBezTo>
                    <a:pt x="4930" y="32932"/>
                    <a:pt x="5033" y="32932"/>
                    <a:pt x="5136" y="32932"/>
                  </a:cubicBezTo>
                  <a:cubicBezTo>
                    <a:pt x="7012" y="32932"/>
                    <a:pt x="8870" y="32757"/>
                    <a:pt x="10729" y="32678"/>
                  </a:cubicBezTo>
                  <a:cubicBezTo>
                    <a:pt x="13637" y="32572"/>
                    <a:pt x="16546" y="32446"/>
                    <a:pt x="19454" y="32256"/>
                  </a:cubicBezTo>
                  <a:cubicBezTo>
                    <a:pt x="18822" y="30991"/>
                    <a:pt x="17873" y="29959"/>
                    <a:pt x="17072" y="28779"/>
                  </a:cubicBezTo>
                  <a:cubicBezTo>
                    <a:pt x="16735" y="28252"/>
                    <a:pt x="16356" y="27746"/>
                    <a:pt x="15955" y="27240"/>
                  </a:cubicBezTo>
                  <a:cubicBezTo>
                    <a:pt x="15724" y="27029"/>
                    <a:pt x="15703" y="26671"/>
                    <a:pt x="15913" y="26418"/>
                  </a:cubicBezTo>
                  <a:cubicBezTo>
                    <a:pt x="16820" y="24858"/>
                    <a:pt x="17726" y="23320"/>
                    <a:pt x="18653" y="21781"/>
                  </a:cubicBezTo>
                  <a:cubicBezTo>
                    <a:pt x="18885" y="21486"/>
                    <a:pt x="18864" y="21065"/>
                    <a:pt x="18590" y="20791"/>
                  </a:cubicBezTo>
                  <a:cubicBezTo>
                    <a:pt x="17557" y="19400"/>
                    <a:pt x="16546" y="18009"/>
                    <a:pt x="15513" y="16618"/>
                  </a:cubicBezTo>
                  <a:cubicBezTo>
                    <a:pt x="15218" y="16302"/>
                    <a:pt x="15197" y="15838"/>
                    <a:pt x="15471" y="15501"/>
                  </a:cubicBezTo>
                  <a:cubicBezTo>
                    <a:pt x="16377" y="14046"/>
                    <a:pt x="17220" y="12571"/>
                    <a:pt x="18084" y="11096"/>
                  </a:cubicBezTo>
                  <a:cubicBezTo>
                    <a:pt x="18316" y="10737"/>
                    <a:pt x="18379" y="10464"/>
                    <a:pt x="18063" y="10063"/>
                  </a:cubicBezTo>
                  <a:cubicBezTo>
                    <a:pt x="16988" y="8672"/>
                    <a:pt x="15998" y="7239"/>
                    <a:pt x="14944" y="5827"/>
                  </a:cubicBezTo>
                  <a:cubicBezTo>
                    <a:pt x="14712" y="5532"/>
                    <a:pt x="14691" y="5110"/>
                    <a:pt x="14923" y="4815"/>
                  </a:cubicBezTo>
                  <a:cubicBezTo>
                    <a:pt x="15871" y="3213"/>
                    <a:pt x="16798" y="1612"/>
                    <a:pt x="17747" y="10"/>
                  </a:cubicBezTo>
                  <a:cubicBezTo>
                    <a:pt x="17508" y="10"/>
                    <a:pt x="17269" y="0"/>
                    <a:pt x="170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85" name="Google Shape;2585;p58"/>
            <p:cNvSpPr/>
            <p:nvPr/>
          </p:nvSpPr>
          <p:spPr>
            <a:xfrm>
              <a:off x="3392570" y="5346286"/>
              <a:ext cx="362088" cy="612370"/>
            </a:xfrm>
            <a:custGeom>
              <a:avLst/>
              <a:gdLst/>
              <a:ahLst/>
              <a:cxnLst/>
              <a:rect l="l" t="t" r="r" b="b"/>
              <a:pathLst>
                <a:path w="19454" h="32901" extrusionOk="0">
                  <a:moveTo>
                    <a:pt x="17894" y="1"/>
                  </a:moveTo>
                  <a:cubicBezTo>
                    <a:pt x="15239" y="1"/>
                    <a:pt x="12604" y="212"/>
                    <a:pt x="9970" y="359"/>
                  </a:cubicBezTo>
                  <a:cubicBezTo>
                    <a:pt x="7736" y="486"/>
                    <a:pt x="5502" y="570"/>
                    <a:pt x="3268" y="675"/>
                  </a:cubicBezTo>
                  <a:cubicBezTo>
                    <a:pt x="2614" y="2129"/>
                    <a:pt x="1687" y="3415"/>
                    <a:pt x="907" y="4764"/>
                  </a:cubicBezTo>
                  <a:cubicBezTo>
                    <a:pt x="22" y="6239"/>
                    <a:pt x="1" y="6218"/>
                    <a:pt x="1055" y="7609"/>
                  </a:cubicBezTo>
                  <a:cubicBezTo>
                    <a:pt x="1898" y="8726"/>
                    <a:pt x="2698" y="9885"/>
                    <a:pt x="3563" y="10981"/>
                  </a:cubicBezTo>
                  <a:cubicBezTo>
                    <a:pt x="3858" y="11361"/>
                    <a:pt x="3794" y="11593"/>
                    <a:pt x="3584" y="11951"/>
                  </a:cubicBezTo>
                  <a:cubicBezTo>
                    <a:pt x="2677" y="13447"/>
                    <a:pt x="1813" y="14965"/>
                    <a:pt x="865" y="16440"/>
                  </a:cubicBezTo>
                  <a:cubicBezTo>
                    <a:pt x="591" y="16862"/>
                    <a:pt x="675" y="17136"/>
                    <a:pt x="949" y="17473"/>
                  </a:cubicBezTo>
                  <a:cubicBezTo>
                    <a:pt x="1982" y="18864"/>
                    <a:pt x="3036" y="20297"/>
                    <a:pt x="4089" y="21667"/>
                  </a:cubicBezTo>
                  <a:cubicBezTo>
                    <a:pt x="4342" y="21941"/>
                    <a:pt x="4385" y="22362"/>
                    <a:pt x="4132" y="22636"/>
                  </a:cubicBezTo>
                  <a:cubicBezTo>
                    <a:pt x="3204" y="24175"/>
                    <a:pt x="2277" y="25713"/>
                    <a:pt x="1350" y="27252"/>
                  </a:cubicBezTo>
                  <a:cubicBezTo>
                    <a:pt x="1139" y="27505"/>
                    <a:pt x="1160" y="27884"/>
                    <a:pt x="1392" y="28116"/>
                  </a:cubicBezTo>
                  <a:cubicBezTo>
                    <a:pt x="2572" y="29697"/>
                    <a:pt x="3689" y="31320"/>
                    <a:pt x="4848" y="32900"/>
                  </a:cubicBezTo>
                  <a:cubicBezTo>
                    <a:pt x="7525" y="32837"/>
                    <a:pt x="10223" y="32669"/>
                    <a:pt x="12899" y="32542"/>
                  </a:cubicBezTo>
                  <a:cubicBezTo>
                    <a:pt x="15091" y="32437"/>
                    <a:pt x="17283" y="32373"/>
                    <a:pt x="19454" y="32226"/>
                  </a:cubicBezTo>
                  <a:cubicBezTo>
                    <a:pt x="18484" y="30835"/>
                    <a:pt x="17515" y="29444"/>
                    <a:pt x="16524" y="28074"/>
                  </a:cubicBezTo>
                  <a:cubicBezTo>
                    <a:pt x="15745" y="27020"/>
                    <a:pt x="15724" y="27041"/>
                    <a:pt x="16398" y="25945"/>
                  </a:cubicBezTo>
                  <a:cubicBezTo>
                    <a:pt x="17178" y="24618"/>
                    <a:pt x="17979" y="23248"/>
                    <a:pt x="18758" y="21941"/>
                  </a:cubicBezTo>
                  <a:cubicBezTo>
                    <a:pt x="18969" y="21646"/>
                    <a:pt x="18927" y="21245"/>
                    <a:pt x="18674" y="20992"/>
                  </a:cubicBezTo>
                  <a:cubicBezTo>
                    <a:pt x="17620" y="19559"/>
                    <a:pt x="16609" y="18105"/>
                    <a:pt x="15555" y="16693"/>
                  </a:cubicBezTo>
                  <a:cubicBezTo>
                    <a:pt x="15302" y="16440"/>
                    <a:pt x="15281" y="16040"/>
                    <a:pt x="15513" y="15766"/>
                  </a:cubicBezTo>
                  <a:cubicBezTo>
                    <a:pt x="16419" y="14290"/>
                    <a:pt x="17283" y="12794"/>
                    <a:pt x="18189" y="11340"/>
                  </a:cubicBezTo>
                  <a:cubicBezTo>
                    <a:pt x="18463" y="11002"/>
                    <a:pt x="18463" y="10539"/>
                    <a:pt x="18168" y="10223"/>
                  </a:cubicBezTo>
                  <a:cubicBezTo>
                    <a:pt x="17115" y="8832"/>
                    <a:pt x="16124" y="7377"/>
                    <a:pt x="15070" y="5986"/>
                  </a:cubicBezTo>
                  <a:cubicBezTo>
                    <a:pt x="14817" y="5712"/>
                    <a:pt x="14775" y="5291"/>
                    <a:pt x="15007" y="4996"/>
                  </a:cubicBezTo>
                  <a:cubicBezTo>
                    <a:pt x="15998" y="3352"/>
                    <a:pt x="17030" y="1708"/>
                    <a:pt x="1789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86" name="Google Shape;2586;p58"/>
            <p:cNvSpPr/>
            <p:nvPr/>
          </p:nvSpPr>
          <p:spPr>
            <a:xfrm>
              <a:off x="3904870" y="5321570"/>
              <a:ext cx="362088" cy="612761"/>
            </a:xfrm>
            <a:custGeom>
              <a:avLst/>
              <a:gdLst/>
              <a:ahLst/>
              <a:cxnLst/>
              <a:rect l="l" t="t" r="r" b="b"/>
              <a:pathLst>
                <a:path w="19454" h="32922" extrusionOk="0">
                  <a:moveTo>
                    <a:pt x="17894" y="1"/>
                  </a:moveTo>
                  <a:cubicBezTo>
                    <a:pt x="15238" y="22"/>
                    <a:pt x="12583" y="212"/>
                    <a:pt x="9948" y="380"/>
                  </a:cubicBezTo>
                  <a:cubicBezTo>
                    <a:pt x="7735" y="507"/>
                    <a:pt x="5501" y="591"/>
                    <a:pt x="3267" y="675"/>
                  </a:cubicBezTo>
                  <a:cubicBezTo>
                    <a:pt x="2614" y="2130"/>
                    <a:pt x="1686" y="3415"/>
                    <a:pt x="885" y="4764"/>
                  </a:cubicBezTo>
                  <a:cubicBezTo>
                    <a:pt x="21" y="6239"/>
                    <a:pt x="0" y="6218"/>
                    <a:pt x="1012" y="7567"/>
                  </a:cubicBezTo>
                  <a:cubicBezTo>
                    <a:pt x="1855" y="8684"/>
                    <a:pt x="2656" y="9843"/>
                    <a:pt x="3541" y="10939"/>
                  </a:cubicBezTo>
                  <a:cubicBezTo>
                    <a:pt x="3836" y="11340"/>
                    <a:pt x="3815" y="11593"/>
                    <a:pt x="3583" y="11972"/>
                  </a:cubicBezTo>
                  <a:cubicBezTo>
                    <a:pt x="2656" y="13469"/>
                    <a:pt x="1792" y="14986"/>
                    <a:pt x="843" y="16461"/>
                  </a:cubicBezTo>
                  <a:cubicBezTo>
                    <a:pt x="590" y="16883"/>
                    <a:pt x="675" y="17136"/>
                    <a:pt x="906" y="17452"/>
                  </a:cubicBezTo>
                  <a:cubicBezTo>
                    <a:pt x="1939" y="18822"/>
                    <a:pt x="2909" y="20213"/>
                    <a:pt x="3962" y="21562"/>
                  </a:cubicBezTo>
                  <a:cubicBezTo>
                    <a:pt x="4300" y="22004"/>
                    <a:pt x="4300" y="22320"/>
                    <a:pt x="4005" y="22784"/>
                  </a:cubicBezTo>
                  <a:cubicBezTo>
                    <a:pt x="3098" y="24259"/>
                    <a:pt x="2255" y="25777"/>
                    <a:pt x="1328" y="27231"/>
                  </a:cubicBezTo>
                  <a:cubicBezTo>
                    <a:pt x="1096" y="27632"/>
                    <a:pt x="1138" y="27863"/>
                    <a:pt x="1391" y="28201"/>
                  </a:cubicBezTo>
                  <a:cubicBezTo>
                    <a:pt x="2571" y="29760"/>
                    <a:pt x="3688" y="31341"/>
                    <a:pt x="4848" y="32922"/>
                  </a:cubicBezTo>
                  <a:cubicBezTo>
                    <a:pt x="7398" y="32858"/>
                    <a:pt x="9948" y="32711"/>
                    <a:pt x="12498" y="32563"/>
                  </a:cubicBezTo>
                  <a:cubicBezTo>
                    <a:pt x="14817" y="32416"/>
                    <a:pt x="17135" y="32332"/>
                    <a:pt x="19453" y="32226"/>
                  </a:cubicBezTo>
                  <a:cubicBezTo>
                    <a:pt x="18442" y="30582"/>
                    <a:pt x="17177" y="29107"/>
                    <a:pt x="16039" y="27505"/>
                  </a:cubicBezTo>
                  <a:cubicBezTo>
                    <a:pt x="15786" y="27147"/>
                    <a:pt x="15744" y="26915"/>
                    <a:pt x="15976" y="26536"/>
                  </a:cubicBezTo>
                  <a:cubicBezTo>
                    <a:pt x="16903" y="25039"/>
                    <a:pt x="17767" y="23522"/>
                    <a:pt x="18695" y="22025"/>
                  </a:cubicBezTo>
                  <a:cubicBezTo>
                    <a:pt x="18948" y="21709"/>
                    <a:pt x="18926" y="21224"/>
                    <a:pt x="18631" y="20929"/>
                  </a:cubicBezTo>
                  <a:cubicBezTo>
                    <a:pt x="17599" y="19581"/>
                    <a:pt x="16608" y="18168"/>
                    <a:pt x="15596" y="16799"/>
                  </a:cubicBezTo>
                  <a:cubicBezTo>
                    <a:pt x="15280" y="16482"/>
                    <a:pt x="15259" y="15998"/>
                    <a:pt x="15533" y="15639"/>
                  </a:cubicBezTo>
                  <a:cubicBezTo>
                    <a:pt x="16482" y="14143"/>
                    <a:pt x="17346" y="12604"/>
                    <a:pt x="18273" y="11087"/>
                  </a:cubicBezTo>
                  <a:cubicBezTo>
                    <a:pt x="18442" y="10876"/>
                    <a:pt x="18421" y="10581"/>
                    <a:pt x="18252" y="10413"/>
                  </a:cubicBezTo>
                  <a:cubicBezTo>
                    <a:pt x="17177" y="8958"/>
                    <a:pt x="16144" y="7504"/>
                    <a:pt x="15070" y="6071"/>
                  </a:cubicBezTo>
                  <a:cubicBezTo>
                    <a:pt x="14774" y="5670"/>
                    <a:pt x="14711" y="5375"/>
                    <a:pt x="15006" y="4912"/>
                  </a:cubicBezTo>
                  <a:cubicBezTo>
                    <a:pt x="15892" y="3479"/>
                    <a:pt x="16735" y="2045"/>
                    <a:pt x="17599" y="591"/>
                  </a:cubicBezTo>
                  <a:cubicBezTo>
                    <a:pt x="17725" y="401"/>
                    <a:pt x="17788" y="191"/>
                    <a:pt x="1789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87" name="Google Shape;2587;p58"/>
            <p:cNvSpPr/>
            <p:nvPr/>
          </p:nvSpPr>
          <p:spPr>
            <a:xfrm>
              <a:off x="4178274" y="5307463"/>
              <a:ext cx="360915" cy="613933"/>
            </a:xfrm>
            <a:custGeom>
              <a:avLst/>
              <a:gdLst/>
              <a:ahLst/>
              <a:cxnLst/>
              <a:rect l="l" t="t" r="r" b="b"/>
              <a:pathLst>
                <a:path w="19391" h="32985" extrusionOk="0">
                  <a:moveTo>
                    <a:pt x="17641" y="0"/>
                  </a:moveTo>
                  <a:lnTo>
                    <a:pt x="17641" y="0"/>
                  </a:lnTo>
                  <a:cubicBezTo>
                    <a:pt x="15470" y="127"/>
                    <a:pt x="13278" y="253"/>
                    <a:pt x="11107" y="359"/>
                  </a:cubicBezTo>
                  <a:cubicBezTo>
                    <a:pt x="8641" y="464"/>
                    <a:pt x="6175" y="548"/>
                    <a:pt x="3689" y="654"/>
                  </a:cubicBezTo>
                  <a:cubicBezTo>
                    <a:pt x="3520" y="675"/>
                    <a:pt x="3351" y="696"/>
                    <a:pt x="3183" y="759"/>
                  </a:cubicBezTo>
                  <a:cubicBezTo>
                    <a:pt x="3098" y="949"/>
                    <a:pt x="3014" y="1159"/>
                    <a:pt x="2909" y="1349"/>
                  </a:cubicBezTo>
                  <a:cubicBezTo>
                    <a:pt x="2045" y="2803"/>
                    <a:pt x="1202" y="4258"/>
                    <a:pt x="295" y="5670"/>
                  </a:cubicBezTo>
                  <a:cubicBezTo>
                    <a:pt x="0" y="6133"/>
                    <a:pt x="63" y="6428"/>
                    <a:pt x="358" y="6829"/>
                  </a:cubicBezTo>
                  <a:cubicBezTo>
                    <a:pt x="1433" y="8262"/>
                    <a:pt x="2466" y="9737"/>
                    <a:pt x="3541" y="11171"/>
                  </a:cubicBezTo>
                  <a:cubicBezTo>
                    <a:pt x="3731" y="11339"/>
                    <a:pt x="3752" y="11634"/>
                    <a:pt x="3562" y="11845"/>
                  </a:cubicBezTo>
                  <a:cubicBezTo>
                    <a:pt x="2656" y="13362"/>
                    <a:pt x="1792" y="14901"/>
                    <a:pt x="843" y="16397"/>
                  </a:cubicBezTo>
                  <a:cubicBezTo>
                    <a:pt x="569" y="16756"/>
                    <a:pt x="590" y="17240"/>
                    <a:pt x="906" y="17557"/>
                  </a:cubicBezTo>
                  <a:cubicBezTo>
                    <a:pt x="1918" y="18926"/>
                    <a:pt x="2888" y="20339"/>
                    <a:pt x="3941" y="21687"/>
                  </a:cubicBezTo>
                  <a:cubicBezTo>
                    <a:pt x="4236" y="21982"/>
                    <a:pt x="4258" y="22467"/>
                    <a:pt x="4005" y="22783"/>
                  </a:cubicBezTo>
                  <a:cubicBezTo>
                    <a:pt x="3077" y="24280"/>
                    <a:pt x="2213" y="25797"/>
                    <a:pt x="1286" y="27294"/>
                  </a:cubicBezTo>
                  <a:cubicBezTo>
                    <a:pt x="1033" y="27673"/>
                    <a:pt x="1075" y="27905"/>
                    <a:pt x="1349" y="28263"/>
                  </a:cubicBezTo>
                  <a:cubicBezTo>
                    <a:pt x="2466" y="29865"/>
                    <a:pt x="3731" y="31340"/>
                    <a:pt x="4763" y="32984"/>
                  </a:cubicBezTo>
                  <a:cubicBezTo>
                    <a:pt x="7061" y="32879"/>
                    <a:pt x="9358" y="32752"/>
                    <a:pt x="11634" y="32647"/>
                  </a:cubicBezTo>
                  <a:cubicBezTo>
                    <a:pt x="14079" y="32542"/>
                    <a:pt x="16524" y="32457"/>
                    <a:pt x="18969" y="32373"/>
                  </a:cubicBezTo>
                  <a:cubicBezTo>
                    <a:pt x="19116" y="32373"/>
                    <a:pt x="19264" y="32352"/>
                    <a:pt x="19390" y="32246"/>
                  </a:cubicBezTo>
                  <a:cubicBezTo>
                    <a:pt x="19369" y="32141"/>
                    <a:pt x="19327" y="32057"/>
                    <a:pt x="19285" y="31951"/>
                  </a:cubicBezTo>
                  <a:cubicBezTo>
                    <a:pt x="18147" y="30413"/>
                    <a:pt x="17030" y="28895"/>
                    <a:pt x="15871" y="27357"/>
                  </a:cubicBezTo>
                  <a:cubicBezTo>
                    <a:pt x="15639" y="27041"/>
                    <a:pt x="15575" y="26830"/>
                    <a:pt x="15807" y="26451"/>
                  </a:cubicBezTo>
                  <a:cubicBezTo>
                    <a:pt x="16735" y="24954"/>
                    <a:pt x="17620" y="23437"/>
                    <a:pt x="18526" y="21961"/>
                  </a:cubicBezTo>
                  <a:cubicBezTo>
                    <a:pt x="18779" y="21540"/>
                    <a:pt x="18821" y="21245"/>
                    <a:pt x="18484" y="20802"/>
                  </a:cubicBezTo>
                  <a:cubicBezTo>
                    <a:pt x="17409" y="19411"/>
                    <a:pt x="16376" y="17957"/>
                    <a:pt x="15323" y="16524"/>
                  </a:cubicBezTo>
                  <a:cubicBezTo>
                    <a:pt x="15112" y="16271"/>
                    <a:pt x="15112" y="15892"/>
                    <a:pt x="15323" y="15660"/>
                  </a:cubicBezTo>
                  <a:cubicBezTo>
                    <a:pt x="16292" y="14142"/>
                    <a:pt x="17177" y="12583"/>
                    <a:pt x="18126" y="11044"/>
                  </a:cubicBezTo>
                  <a:cubicBezTo>
                    <a:pt x="18336" y="10770"/>
                    <a:pt x="18294" y="10412"/>
                    <a:pt x="18062" y="10159"/>
                  </a:cubicBezTo>
                  <a:cubicBezTo>
                    <a:pt x="16966" y="8705"/>
                    <a:pt x="15892" y="7208"/>
                    <a:pt x="14775" y="5733"/>
                  </a:cubicBezTo>
                  <a:cubicBezTo>
                    <a:pt x="14585" y="5543"/>
                    <a:pt x="14564" y="5227"/>
                    <a:pt x="14753" y="4995"/>
                  </a:cubicBezTo>
                  <a:cubicBezTo>
                    <a:pt x="15723" y="3330"/>
                    <a:pt x="16692" y="1665"/>
                    <a:pt x="176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88" name="Google Shape;2588;p58"/>
            <p:cNvSpPr/>
            <p:nvPr/>
          </p:nvSpPr>
          <p:spPr>
            <a:xfrm>
              <a:off x="3122703" y="5358458"/>
              <a:ext cx="359742" cy="612779"/>
            </a:xfrm>
            <a:custGeom>
              <a:avLst/>
              <a:gdLst/>
              <a:ahLst/>
              <a:cxnLst/>
              <a:rect l="l" t="t" r="r" b="b"/>
              <a:pathLst>
                <a:path w="19328" h="32923" extrusionOk="0">
                  <a:moveTo>
                    <a:pt x="16819" y="0"/>
                  </a:moveTo>
                  <a:cubicBezTo>
                    <a:pt x="14438" y="127"/>
                    <a:pt x="12056" y="253"/>
                    <a:pt x="9674" y="380"/>
                  </a:cubicBezTo>
                  <a:cubicBezTo>
                    <a:pt x="7546" y="485"/>
                    <a:pt x="5396" y="590"/>
                    <a:pt x="3246" y="675"/>
                  </a:cubicBezTo>
                  <a:cubicBezTo>
                    <a:pt x="3246" y="1054"/>
                    <a:pt x="3014" y="1328"/>
                    <a:pt x="2846" y="1644"/>
                  </a:cubicBezTo>
                  <a:cubicBezTo>
                    <a:pt x="1982" y="3098"/>
                    <a:pt x="1117" y="4574"/>
                    <a:pt x="211" y="6028"/>
                  </a:cubicBezTo>
                  <a:cubicBezTo>
                    <a:pt x="0" y="6365"/>
                    <a:pt x="43" y="6555"/>
                    <a:pt x="274" y="6871"/>
                  </a:cubicBezTo>
                  <a:cubicBezTo>
                    <a:pt x="1307" y="8199"/>
                    <a:pt x="2277" y="9590"/>
                    <a:pt x="3309" y="10917"/>
                  </a:cubicBezTo>
                  <a:cubicBezTo>
                    <a:pt x="3731" y="11444"/>
                    <a:pt x="3773" y="11866"/>
                    <a:pt x="3373" y="12477"/>
                  </a:cubicBezTo>
                  <a:cubicBezTo>
                    <a:pt x="2487" y="13805"/>
                    <a:pt x="1729" y="15238"/>
                    <a:pt x="864" y="16566"/>
                  </a:cubicBezTo>
                  <a:cubicBezTo>
                    <a:pt x="506" y="17072"/>
                    <a:pt x="654" y="17388"/>
                    <a:pt x="970" y="17809"/>
                  </a:cubicBezTo>
                  <a:cubicBezTo>
                    <a:pt x="2003" y="19179"/>
                    <a:pt x="3014" y="20591"/>
                    <a:pt x="4047" y="21982"/>
                  </a:cubicBezTo>
                  <a:cubicBezTo>
                    <a:pt x="4279" y="22214"/>
                    <a:pt x="4300" y="22572"/>
                    <a:pt x="4089" y="22846"/>
                  </a:cubicBezTo>
                  <a:cubicBezTo>
                    <a:pt x="3162" y="24364"/>
                    <a:pt x="2319" y="25902"/>
                    <a:pt x="1349" y="27399"/>
                  </a:cubicBezTo>
                  <a:cubicBezTo>
                    <a:pt x="1054" y="27884"/>
                    <a:pt x="1138" y="28158"/>
                    <a:pt x="1434" y="28537"/>
                  </a:cubicBezTo>
                  <a:cubicBezTo>
                    <a:pt x="2508" y="29991"/>
                    <a:pt x="3520" y="31445"/>
                    <a:pt x="4574" y="32921"/>
                  </a:cubicBezTo>
                  <a:cubicBezTo>
                    <a:pt x="4680" y="32922"/>
                    <a:pt x="4787" y="32922"/>
                    <a:pt x="4893" y="32922"/>
                  </a:cubicBezTo>
                  <a:cubicBezTo>
                    <a:pt x="6829" y="32922"/>
                    <a:pt x="8747" y="32748"/>
                    <a:pt x="10665" y="32668"/>
                  </a:cubicBezTo>
                  <a:cubicBezTo>
                    <a:pt x="13552" y="32563"/>
                    <a:pt x="16440" y="32436"/>
                    <a:pt x="19327" y="32246"/>
                  </a:cubicBezTo>
                  <a:cubicBezTo>
                    <a:pt x="18168" y="30645"/>
                    <a:pt x="17051" y="29043"/>
                    <a:pt x="15871" y="27462"/>
                  </a:cubicBezTo>
                  <a:cubicBezTo>
                    <a:pt x="15639" y="27230"/>
                    <a:pt x="15639" y="26851"/>
                    <a:pt x="15829" y="26598"/>
                  </a:cubicBezTo>
                  <a:cubicBezTo>
                    <a:pt x="16777" y="25059"/>
                    <a:pt x="17662" y="23500"/>
                    <a:pt x="18632" y="21982"/>
                  </a:cubicBezTo>
                  <a:cubicBezTo>
                    <a:pt x="18863" y="21687"/>
                    <a:pt x="18842" y="21266"/>
                    <a:pt x="18568" y="21013"/>
                  </a:cubicBezTo>
                  <a:cubicBezTo>
                    <a:pt x="17494" y="19622"/>
                    <a:pt x="16482" y="18210"/>
                    <a:pt x="15428" y="16819"/>
                  </a:cubicBezTo>
                  <a:cubicBezTo>
                    <a:pt x="15175" y="16482"/>
                    <a:pt x="15091" y="16208"/>
                    <a:pt x="15344" y="15765"/>
                  </a:cubicBezTo>
                  <a:cubicBezTo>
                    <a:pt x="16292" y="14311"/>
                    <a:pt x="17156" y="12793"/>
                    <a:pt x="18063" y="11297"/>
                  </a:cubicBezTo>
                  <a:cubicBezTo>
                    <a:pt x="18294" y="10939"/>
                    <a:pt x="18337" y="10686"/>
                    <a:pt x="18042" y="10306"/>
                  </a:cubicBezTo>
                  <a:cubicBezTo>
                    <a:pt x="17177" y="9210"/>
                    <a:pt x="16377" y="8072"/>
                    <a:pt x="15533" y="6955"/>
                  </a:cubicBezTo>
                  <a:cubicBezTo>
                    <a:pt x="14480" y="5564"/>
                    <a:pt x="14501" y="5585"/>
                    <a:pt x="15386" y="4089"/>
                  </a:cubicBezTo>
                  <a:cubicBezTo>
                    <a:pt x="16187" y="2740"/>
                    <a:pt x="17093" y="1454"/>
                    <a:pt x="17746" y="21"/>
                  </a:cubicBezTo>
                  <a:cubicBezTo>
                    <a:pt x="17451" y="21"/>
                    <a:pt x="17156" y="0"/>
                    <a:pt x="168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89" name="Google Shape;2589;p58"/>
            <p:cNvSpPr/>
            <p:nvPr/>
          </p:nvSpPr>
          <p:spPr>
            <a:xfrm>
              <a:off x="3667164" y="5334133"/>
              <a:ext cx="327952" cy="611960"/>
            </a:xfrm>
            <a:custGeom>
              <a:avLst/>
              <a:gdLst/>
              <a:ahLst/>
              <a:cxnLst/>
              <a:rect l="l" t="t" r="r" b="b"/>
              <a:pathLst>
                <a:path w="17620" h="32879" extrusionOk="0">
                  <a:moveTo>
                    <a:pt x="16039" y="0"/>
                  </a:moveTo>
                  <a:lnTo>
                    <a:pt x="16039" y="0"/>
                  </a:lnTo>
                  <a:cubicBezTo>
                    <a:pt x="14479" y="85"/>
                    <a:pt x="12941" y="169"/>
                    <a:pt x="11381" y="232"/>
                  </a:cubicBezTo>
                  <a:cubicBezTo>
                    <a:pt x="8789" y="338"/>
                    <a:pt x="6217" y="422"/>
                    <a:pt x="3625" y="527"/>
                  </a:cubicBezTo>
                  <a:cubicBezTo>
                    <a:pt x="3456" y="548"/>
                    <a:pt x="3288" y="591"/>
                    <a:pt x="3119" y="633"/>
                  </a:cubicBezTo>
                  <a:cubicBezTo>
                    <a:pt x="2255" y="2361"/>
                    <a:pt x="1222" y="3984"/>
                    <a:pt x="232" y="5649"/>
                  </a:cubicBezTo>
                  <a:cubicBezTo>
                    <a:pt x="0" y="5944"/>
                    <a:pt x="42" y="6365"/>
                    <a:pt x="316" y="6618"/>
                  </a:cubicBezTo>
                  <a:cubicBezTo>
                    <a:pt x="1349" y="8030"/>
                    <a:pt x="2339" y="9464"/>
                    <a:pt x="3393" y="10855"/>
                  </a:cubicBezTo>
                  <a:cubicBezTo>
                    <a:pt x="3688" y="11171"/>
                    <a:pt x="3688" y="11655"/>
                    <a:pt x="3414" y="11972"/>
                  </a:cubicBezTo>
                  <a:cubicBezTo>
                    <a:pt x="2508" y="13447"/>
                    <a:pt x="1644" y="14943"/>
                    <a:pt x="738" y="16398"/>
                  </a:cubicBezTo>
                  <a:cubicBezTo>
                    <a:pt x="527" y="16672"/>
                    <a:pt x="548" y="17072"/>
                    <a:pt x="780" y="17325"/>
                  </a:cubicBezTo>
                  <a:cubicBezTo>
                    <a:pt x="1834" y="18758"/>
                    <a:pt x="2845" y="20212"/>
                    <a:pt x="3899" y="21624"/>
                  </a:cubicBezTo>
                  <a:cubicBezTo>
                    <a:pt x="4152" y="21877"/>
                    <a:pt x="4194" y="22278"/>
                    <a:pt x="3983" y="22573"/>
                  </a:cubicBezTo>
                  <a:cubicBezTo>
                    <a:pt x="3204" y="23901"/>
                    <a:pt x="2403" y="25249"/>
                    <a:pt x="1623" y="26577"/>
                  </a:cubicBezTo>
                  <a:cubicBezTo>
                    <a:pt x="948" y="27673"/>
                    <a:pt x="970" y="27652"/>
                    <a:pt x="1749" y="28706"/>
                  </a:cubicBezTo>
                  <a:cubicBezTo>
                    <a:pt x="2740" y="30097"/>
                    <a:pt x="3709" y="31488"/>
                    <a:pt x="4700" y="32879"/>
                  </a:cubicBezTo>
                  <a:cubicBezTo>
                    <a:pt x="6239" y="32816"/>
                    <a:pt x="7756" y="32710"/>
                    <a:pt x="9295" y="32668"/>
                  </a:cubicBezTo>
                  <a:cubicBezTo>
                    <a:pt x="12077" y="32563"/>
                    <a:pt x="14838" y="32436"/>
                    <a:pt x="17620" y="32247"/>
                  </a:cubicBezTo>
                  <a:cubicBezTo>
                    <a:pt x="16460" y="30666"/>
                    <a:pt x="15343" y="29085"/>
                    <a:pt x="14163" y="27526"/>
                  </a:cubicBezTo>
                  <a:cubicBezTo>
                    <a:pt x="13910" y="27188"/>
                    <a:pt x="13868" y="26957"/>
                    <a:pt x="14100" y="26556"/>
                  </a:cubicBezTo>
                  <a:cubicBezTo>
                    <a:pt x="15027" y="25081"/>
                    <a:pt x="15870" y="23584"/>
                    <a:pt x="16777" y="22109"/>
                  </a:cubicBezTo>
                  <a:cubicBezTo>
                    <a:pt x="17072" y="21645"/>
                    <a:pt x="17072" y="21329"/>
                    <a:pt x="16734" y="20887"/>
                  </a:cubicBezTo>
                  <a:cubicBezTo>
                    <a:pt x="15702" y="19538"/>
                    <a:pt x="14711" y="18147"/>
                    <a:pt x="13678" y="16777"/>
                  </a:cubicBezTo>
                  <a:cubicBezTo>
                    <a:pt x="13447" y="16461"/>
                    <a:pt x="13362" y="16208"/>
                    <a:pt x="13615" y="15786"/>
                  </a:cubicBezTo>
                  <a:cubicBezTo>
                    <a:pt x="14564" y="14311"/>
                    <a:pt x="15428" y="12794"/>
                    <a:pt x="16355" y="11297"/>
                  </a:cubicBezTo>
                  <a:cubicBezTo>
                    <a:pt x="16566" y="10918"/>
                    <a:pt x="16629" y="10665"/>
                    <a:pt x="16313" y="10264"/>
                  </a:cubicBezTo>
                  <a:cubicBezTo>
                    <a:pt x="15449" y="9168"/>
                    <a:pt x="14648" y="8009"/>
                    <a:pt x="13784" y="6892"/>
                  </a:cubicBezTo>
                  <a:cubicBezTo>
                    <a:pt x="12772" y="5543"/>
                    <a:pt x="12793" y="5564"/>
                    <a:pt x="13678" y="4089"/>
                  </a:cubicBezTo>
                  <a:cubicBezTo>
                    <a:pt x="14479" y="2740"/>
                    <a:pt x="15386" y="1434"/>
                    <a:pt x="1603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90" name="Google Shape;2590;p58"/>
            <p:cNvSpPr/>
            <p:nvPr/>
          </p:nvSpPr>
          <p:spPr>
            <a:xfrm>
              <a:off x="4722716" y="5282747"/>
              <a:ext cx="332289" cy="612444"/>
            </a:xfrm>
            <a:custGeom>
              <a:avLst/>
              <a:gdLst/>
              <a:ahLst/>
              <a:cxnLst/>
              <a:rect l="l" t="t" r="r" b="b"/>
              <a:pathLst>
                <a:path w="17853" h="32905" extrusionOk="0">
                  <a:moveTo>
                    <a:pt x="16377" y="0"/>
                  </a:moveTo>
                  <a:lnTo>
                    <a:pt x="3057" y="654"/>
                  </a:lnTo>
                  <a:cubicBezTo>
                    <a:pt x="2108" y="2277"/>
                    <a:pt x="1181" y="3878"/>
                    <a:pt x="233" y="5480"/>
                  </a:cubicBezTo>
                  <a:cubicBezTo>
                    <a:pt x="1" y="5775"/>
                    <a:pt x="22" y="6197"/>
                    <a:pt x="254" y="6492"/>
                  </a:cubicBezTo>
                  <a:cubicBezTo>
                    <a:pt x="1308" y="7904"/>
                    <a:pt x="2298" y="9337"/>
                    <a:pt x="3373" y="10728"/>
                  </a:cubicBezTo>
                  <a:cubicBezTo>
                    <a:pt x="3689" y="11129"/>
                    <a:pt x="3626" y="11381"/>
                    <a:pt x="3394" y="11761"/>
                  </a:cubicBezTo>
                  <a:cubicBezTo>
                    <a:pt x="2530" y="13236"/>
                    <a:pt x="1687" y="14711"/>
                    <a:pt x="781" y="16166"/>
                  </a:cubicBezTo>
                  <a:cubicBezTo>
                    <a:pt x="507" y="16503"/>
                    <a:pt x="528" y="16967"/>
                    <a:pt x="823" y="17283"/>
                  </a:cubicBezTo>
                  <a:cubicBezTo>
                    <a:pt x="1856" y="18653"/>
                    <a:pt x="2846" y="20065"/>
                    <a:pt x="3900" y="21456"/>
                  </a:cubicBezTo>
                  <a:cubicBezTo>
                    <a:pt x="4174" y="21709"/>
                    <a:pt x="4195" y="22151"/>
                    <a:pt x="3963" y="22446"/>
                  </a:cubicBezTo>
                  <a:cubicBezTo>
                    <a:pt x="3036" y="23964"/>
                    <a:pt x="2130" y="25523"/>
                    <a:pt x="1223" y="27062"/>
                  </a:cubicBezTo>
                  <a:cubicBezTo>
                    <a:pt x="1013" y="27315"/>
                    <a:pt x="1034" y="27673"/>
                    <a:pt x="1265" y="27905"/>
                  </a:cubicBezTo>
                  <a:cubicBezTo>
                    <a:pt x="1666" y="28411"/>
                    <a:pt x="2045" y="28917"/>
                    <a:pt x="2382" y="29444"/>
                  </a:cubicBezTo>
                  <a:cubicBezTo>
                    <a:pt x="3183" y="30603"/>
                    <a:pt x="4132" y="31635"/>
                    <a:pt x="4764" y="32900"/>
                  </a:cubicBezTo>
                  <a:cubicBezTo>
                    <a:pt x="4877" y="32903"/>
                    <a:pt x="4990" y="32904"/>
                    <a:pt x="5104" y="32904"/>
                  </a:cubicBezTo>
                  <a:cubicBezTo>
                    <a:pt x="5839" y="32904"/>
                    <a:pt x="6587" y="32849"/>
                    <a:pt x="7335" y="32795"/>
                  </a:cubicBezTo>
                  <a:cubicBezTo>
                    <a:pt x="9822" y="32668"/>
                    <a:pt x="12330" y="32626"/>
                    <a:pt x="14817" y="32479"/>
                  </a:cubicBezTo>
                  <a:cubicBezTo>
                    <a:pt x="15808" y="32415"/>
                    <a:pt x="16820" y="32415"/>
                    <a:pt x="17852" y="32331"/>
                  </a:cubicBezTo>
                  <a:cubicBezTo>
                    <a:pt x="17705" y="32057"/>
                    <a:pt x="17452" y="31973"/>
                    <a:pt x="17262" y="31846"/>
                  </a:cubicBezTo>
                  <a:cubicBezTo>
                    <a:pt x="15787" y="30835"/>
                    <a:pt x="14290" y="29823"/>
                    <a:pt x="12794" y="28811"/>
                  </a:cubicBezTo>
                  <a:cubicBezTo>
                    <a:pt x="12499" y="28622"/>
                    <a:pt x="12351" y="28495"/>
                    <a:pt x="12710" y="28200"/>
                  </a:cubicBezTo>
                  <a:cubicBezTo>
                    <a:pt x="14143" y="27041"/>
                    <a:pt x="15576" y="25819"/>
                    <a:pt x="17051" y="24680"/>
                  </a:cubicBezTo>
                  <a:cubicBezTo>
                    <a:pt x="17578" y="24280"/>
                    <a:pt x="17431" y="24132"/>
                    <a:pt x="16988" y="23837"/>
                  </a:cubicBezTo>
                  <a:cubicBezTo>
                    <a:pt x="15323" y="22741"/>
                    <a:pt x="13679" y="21603"/>
                    <a:pt x="11993" y="20465"/>
                  </a:cubicBezTo>
                  <a:cubicBezTo>
                    <a:pt x="12183" y="20297"/>
                    <a:pt x="12309" y="20170"/>
                    <a:pt x="12478" y="20044"/>
                  </a:cubicBezTo>
                  <a:cubicBezTo>
                    <a:pt x="13827" y="18906"/>
                    <a:pt x="15218" y="17789"/>
                    <a:pt x="16567" y="16650"/>
                  </a:cubicBezTo>
                  <a:cubicBezTo>
                    <a:pt x="17136" y="16187"/>
                    <a:pt x="17136" y="16124"/>
                    <a:pt x="16525" y="15723"/>
                  </a:cubicBezTo>
                  <a:lnTo>
                    <a:pt x="12225" y="12794"/>
                  </a:lnTo>
                  <a:cubicBezTo>
                    <a:pt x="11593" y="12372"/>
                    <a:pt x="11572" y="12351"/>
                    <a:pt x="12183" y="11845"/>
                  </a:cubicBezTo>
                  <a:cubicBezTo>
                    <a:pt x="13532" y="10728"/>
                    <a:pt x="14881" y="9611"/>
                    <a:pt x="16251" y="8536"/>
                  </a:cubicBezTo>
                  <a:cubicBezTo>
                    <a:pt x="16756" y="8157"/>
                    <a:pt x="16672" y="7988"/>
                    <a:pt x="16208" y="7672"/>
                  </a:cubicBezTo>
                  <a:cubicBezTo>
                    <a:pt x="14691" y="6682"/>
                    <a:pt x="13195" y="5628"/>
                    <a:pt x="11698" y="4616"/>
                  </a:cubicBezTo>
                  <a:cubicBezTo>
                    <a:pt x="11340" y="4384"/>
                    <a:pt x="11319" y="4195"/>
                    <a:pt x="11656" y="3942"/>
                  </a:cubicBezTo>
                  <a:cubicBezTo>
                    <a:pt x="12351" y="3373"/>
                    <a:pt x="13026" y="2783"/>
                    <a:pt x="13721" y="2213"/>
                  </a:cubicBezTo>
                  <a:lnTo>
                    <a:pt x="1637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91" name="Google Shape;2591;p58"/>
            <p:cNvSpPr/>
            <p:nvPr/>
          </p:nvSpPr>
          <p:spPr>
            <a:xfrm>
              <a:off x="2628456" y="5385091"/>
              <a:ext cx="307572" cy="614361"/>
            </a:xfrm>
            <a:custGeom>
              <a:avLst/>
              <a:gdLst/>
              <a:ahLst/>
              <a:cxnLst/>
              <a:rect l="l" t="t" r="r" b="b"/>
              <a:pathLst>
                <a:path w="16525" h="33008" extrusionOk="0">
                  <a:moveTo>
                    <a:pt x="14860" y="0"/>
                  </a:moveTo>
                  <a:cubicBezTo>
                    <a:pt x="13036" y="0"/>
                    <a:pt x="11227" y="156"/>
                    <a:pt x="9400" y="255"/>
                  </a:cubicBezTo>
                  <a:cubicBezTo>
                    <a:pt x="7061" y="382"/>
                    <a:pt x="4722" y="424"/>
                    <a:pt x="2382" y="571"/>
                  </a:cubicBezTo>
                  <a:cubicBezTo>
                    <a:pt x="1644" y="635"/>
                    <a:pt x="886" y="614"/>
                    <a:pt x="0" y="740"/>
                  </a:cubicBezTo>
                  <a:cubicBezTo>
                    <a:pt x="1771" y="1941"/>
                    <a:pt x="3415" y="3058"/>
                    <a:pt x="5080" y="4154"/>
                  </a:cubicBezTo>
                  <a:cubicBezTo>
                    <a:pt x="5417" y="4386"/>
                    <a:pt x="5459" y="4513"/>
                    <a:pt x="5122" y="4765"/>
                  </a:cubicBezTo>
                  <a:cubicBezTo>
                    <a:pt x="3668" y="5946"/>
                    <a:pt x="2256" y="7147"/>
                    <a:pt x="801" y="8306"/>
                  </a:cubicBezTo>
                  <a:cubicBezTo>
                    <a:pt x="359" y="8665"/>
                    <a:pt x="422" y="8833"/>
                    <a:pt x="843" y="9107"/>
                  </a:cubicBezTo>
                  <a:cubicBezTo>
                    <a:pt x="2298" y="10077"/>
                    <a:pt x="3752" y="11088"/>
                    <a:pt x="5206" y="12058"/>
                  </a:cubicBezTo>
                  <a:cubicBezTo>
                    <a:pt x="5860" y="12500"/>
                    <a:pt x="5881" y="12500"/>
                    <a:pt x="5291" y="13006"/>
                  </a:cubicBezTo>
                  <a:cubicBezTo>
                    <a:pt x="5122" y="13154"/>
                    <a:pt x="4932" y="13322"/>
                    <a:pt x="4743" y="13470"/>
                  </a:cubicBezTo>
                  <a:lnTo>
                    <a:pt x="696" y="16800"/>
                  </a:lnTo>
                  <a:cubicBezTo>
                    <a:pt x="928" y="16968"/>
                    <a:pt x="1139" y="17116"/>
                    <a:pt x="1328" y="17242"/>
                  </a:cubicBezTo>
                  <a:cubicBezTo>
                    <a:pt x="2825" y="18254"/>
                    <a:pt x="4300" y="19287"/>
                    <a:pt x="5796" y="20256"/>
                  </a:cubicBezTo>
                  <a:cubicBezTo>
                    <a:pt x="6239" y="20551"/>
                    <a:pt x="6218" y="20720"/>
                    <a:pt x="5839" y="21015"/>
                  </a:cubicBezTo>
                  <a:cubicBezTo>
                    <a:pt x="4426" y="22153"/>
                    <a:pt x="3056" y="23354"/>
                    <a:pt x="1623" y="24493"/>
                  </a:cubicBezTo>
                  <a:cubicBezTo>
                    <a:pt x="1181" y="24851"/>
                    <a:pt x="1181" y="25019"/>
                    <a:pt x="1665" y="25336"/>
                  </a:cubicBezTo>
                  <a:cubicBezTo>
                    <a:pt x="3183" y="26326"/>
                    <a:pt x="4679" y="27359"/>
                    <a:pt x="6197" y="28349"/>
                  </a:cubicBezTo>
                  <a:cubicBezTo>
                    <a:pt x="6555" y="28581"/>
                    <a:pt x="6703" y="28708"/>
                    <a:pt x="6281" y="29045"/>
                  </a:cubicBezTo>
                  <a:cubicBezTo>
                    <a:pt x="5522" y="29614"/>
                    <a:pt x="4806" y="30225"/>
                    <a:pt x="4110" y="30836"/>
                  </a:cubicBezTo>
                  <a:cubicBezTo>
                    <a:pt x="3330" y="31511"/>
                    <a:pt x="2487" y="32080"/>
                    <a:pt x="1792" y="32818"/>
                  </a:cubicBezTo>
                  <a:cubicBezTo>
                    <a:pt x="1813" y="32881"/>
                    <a:pt x="1834" y="32944"/>
                    <a:pt x="1855" y="33007"/>
                  </a:cubicBezTo>
                  <a:lnTo>
                    <a:pt x="16524" y="32249"/>
                  </a:lnTo>
                  <a:cubicBezTo>
                    <a:pt x="16419" y="32059"/>
                    <a:pt x="16313" y="31869"/>
                    <a:pt x="16187" y="31701"/>
                  </a:cubicBezTo>
                  <a:cubicBezTo>
                    <a:pt x="15217" y="30352"/>
                    <a:pt x="14248" y="28982"/>
                    <a:pt x="13257" y="27654"/>
                  </a:cubicBezTo>
                  <a:cubicBezTo>
                    <a:pt x="13025" y="27443"/>
                    <a:pt x="13004" y="27085"/>
                    <a:pt x="13173" y="26832"/>
                  </a:cubicBezTo>
                  <a:cubicBezTo>
                    <a:pt x="14121" y="25293"/>
                    <a:pt x="15007" y="23734"/>
                    <a:pt x="15934" y="22216"/>
                  </a:cubicBezTo>
                  <a:cubicBezTo>
                    <a:pt x="16166" y="21921"/>
                    <a:pt x="16166" y="21500"/>
                    <a:pt x="15913" y="21205"/>
                  </a:cubicBezTo>
                  <a:cubicBezTo>
                    <a:pt x="14859" y="19750"/>
                    <a:pt x="13805" y="18296"/>
                    <a:pt x="12752" y="16863"/>
                  </a:cubicBezTo>
                  <a:cubicBezTo>
                    <a:pt x="12520" y="16631"/>
                    <a:pt x="12499" y="16252"/>
                    <a:pt x="12688" y="15999"/>
                  </a:cubicBezTo>
                  <a:cubicBezTo>
                    <a:pt x="13658" y="14439"/>
                    <a:pt x="14543" y="12859"/>
                    <a:pt x="15491" y="11299"/>
                  </a:cubicBezTo>
                  <a:cubicBezTo>
                    <a:pt x="15681" y="11088"/>
                    <a:pt x="15660" y="10751"/>
                    <a:pt x="15449" y="10561"/>
                  </a:cubicBezTo>
                  <a:cubicBezTo>
                    <a:pt x="14353" y="9107"/>
                    <a:pt x="13299" y="7632"/>
                    <a:pt x="12225" y="6178"/>
                  </a:cubicBezTo>
                  <a:cubicBezTo>
                    <a:pt x="11972" y="5904"/>
                    <a:pt x="11972" y="5503"/>
                    <a:pt x="12182" y="5229"/>
                  </a:cubicBezTo>
                  <a:cubicBezTo>
                    <a:pt x="12583" y="4618"/>
                    <a:pt x="12962" y="4007"/>
                    <a:pt x="13299" y="3374"/>
                  </a:cubicBezTo>
                  <a:cubicBezTo>
                    <a:pt x="13932" y="2236"/>
                    <a:pt x="14691" y="1204"/>
                    <a:pt x="15196" y="2"/>
                  </a:cubicBezTo>
                  <a:cubicBezTo>
                    <a:pt x="15084" y="1"/>
                    <a:pt x="14972" y="0"/>
                    <a:pt x="148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cxnSp>
        <p:nvCxnSpPr>
          <p:cNvPr id="2592" name="Google Shape;2592;p58"/>
          <p:cNvCxnSpPr/>
          <p:nvPr/>
        </p:nvCxnSpPr>
        <p:spPr>
          <a:xfrm>
            <a:off x="3286125" y="1603163"/>
            <a:ext cx="0" cy="26892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2593" name="Google Shape;2593;p58"/>
          <p:cNvCxnSpPr/>
          <p:nvPr/>
        </p:nvCxnSpPr>
        <p:spPr>
          <a:xfrm>
            <a:off x="6069587" y="1603163"/>
            <a:ext cx="0" cy="26892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</p:cxnSp>
      <p:pic>
        <p:nvPicPr>
          <p:cNvPr id="18" name="Рисунок 1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8463" y="2736112"/>
            <a:ext cx="2266950" cy="13716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9" name="Google Shape;1869;p49"/>
          <p:cNvSpPr txBox="1">
            <a:spLocks noGrp="1"/>
          </p:cNvSpPr>
          <p:nvPr>
            <p:ph type="ctrTitle"/>
          </p:nvPr>
        </p:nvSpPr>
        <p:spPr>
          <a:xfrm>
            <a:off x="3001400" y="1217528"/>
            <a:ext cx="5581800" cy="1845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200"/>
              </a:spcAft>
              <a:buNone/>
            </a:pPr>
            <a:r>
              <a:rPr lang="ru-RU" sz="9600" b="1" dirty="0">
                <a:ln w="6600">
                  <a:solidFill>
                    <a:schemeClr val="accent2">
                      <a:lumMod val="10000"/>
                    </a:schemeClr>
                  </a:solidFill>
                  <a:prstDash val="solid"/>
                </a:ln>
                <a:solidFill>
                  <a:schemeClr val="accent6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highlight>
                  <a:schemeClr val="dk2"/>
                </a:highlight>
              </a:rPr>
              <a:t>Физика</a:t>
            </a:r>
            <a:endParaRPr sz="9600" b="1" dirty="0">
              <a:ln w="6600">
                <a:solidFill>
                  <a:schemeClr val="accent2">
                    <a:lumMod val="10000"/>
                  </a:schemeClr>
                </a:solidFill>
                <a:prstDash val="solid"/>
              </a:ln>
              <a:solidFill>
                <a:schemeClr val="accent6"/>
              </a:solidFill>
              <a:effectLst>
                <a:outerShdw dist="38100" dir="2700000" algn="tl" rotWithShape="0">
                  <a:schemeClr val="accent2"/>
                </a:outerShdw>
              </a:effectLst>
              <a:highlight>
                <a:schemeClr val="dk2"/>
              </a:highlight>
            </a:endParaRPr>
          </a:p>
        </p:txBody>
      </p:sp>
      <p:sp>
        <p:nvSpPr>
          <p:cNvPr id="1870" name="Google Shape;1870;p49"/>
          <p:cNvSpPr txBox="1">
            <a:spLocks noGrp="1"/>
          </p:cNvSpPr>
          <p:nvPr>
            <p:ph type="subTitle" idx="1"/>
          </p:nvPr>
        </p:nvSpPr>
        <p:spPr>
          <a:xfrm>
            <a:off x="3666200" y="3517936"/>
            <a:ext cx="4252200" cy="48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/>
              <a:t>7 класс </a:t>
            </a:r>
            <a:r>
              <a:rPr lang="en-US" sz="2400" dirty="0"/>
              <a:t>[</a:t>
            </a:r>
            <a:r>
              <a:rPr lang="ru-RU" sz="2400" dirty="0"/>
              <a:t>Гл.3 «Давление»</a:t>
            </a:r>
            <a:r>
              <a:rPr lang="en-US" sz="2400" dirty="0"/>
              <a:t>]</a:t>
            </a:r>
            <a:endParaRPr sz="2400" dirty="0"/>
          </a:p>
        </p:txBody>
      </p:sp>
      <p:grpSp>
        <p:nvGrpSpPr>
          <p:cNvPr id="1871" name="Google Shape;1871;p49"/>
          <p:cNvGrpSpPr/>
          <p:nvPr/>
        </p:nvGrpSpPr>
        <p:grpSpPr>
          <a:xfrm>
            <a:off x="907246" y="1419546"/>
            <a:ext cx="1894791" cy="2110469"/>
            <a:chOff x="820950" y="1441799"/>
            <a:chExt cx="1953192" cy="2175517"/>
          </a:xfrm>
        </p:grpSpPr>
        <p:sp>
          <p:nvSpPr>
            <p:cNvPr id="1872" name="Google Shape;1872;p49"/>
            <p:cNvSpPr/>
            <p:nvPr/>
          </p:nvSpPr>
          <p:spPr>
            <a:xfrm>
              <a:off x="820950" y="1441799"/>
              <a:ext cx="1953192" cy="2175517"/>
            </a:xfrm>
            <a:custGeom>
              <a:avLst/>
              <a:gdLst/>
              <a:ahLst/>
              <a:cxnLst/>
              <a:rect l="l" t="t" r="r" b="b"/>
              <a:pathLst>
                <a:path w="47133" h="52498" extrusionOk="0">
                  <a:moveTo>
                    <a:pt x="33954" y="0"/>
                  </a:moveTo>
                  <a:cubicBezTo>
                    <a:pt x="33630" y="0"/>
                    <a:pt x="33306" y="36"/>
                    <a:pt x="32982" y="108"/>
                  </a:cubicBezTo>
                  <a:lnTo>
                    <a:pt x="5581" y="6157"/>
                  </a:lnTo>
                  <a:cubicBezTo>
                    <a:pt x="3205" y="6661"/>
                    <a:pt x="1656" y="8966"/>
                    <a:pt x="2124" y="11342"/>
                  </a:cubicBezTo>
                  <a:cubicBezTo>
                    <a:pt x="1044" y="12314"/>
                    <a:pt x="0" y="13719"/>
                    <a:pt x="432" y="15699"/>
                  </a:cubicBezTo>
                  <a:cubicBezTo>
                    <a:pt x="720" y="17067"/>
                    <a:pt x="1692" y="18148"/>
                    <a:pt x="2989" y="18652"/>
                  </a:cubicBezTo>
                  <a:cubicBezTo>
                    <a:pt x="900" y="20776"/>
                    <a:pt x="1692" y="24305"/>
                    <a:pt x="4465" y="25349"/>
                  </a:cubicBezTo>
                  <a:cubicBezTo>
                    <a:pt x="2376" y="27473"/>
                    <a:pt x="3169" y="31002"/>
                    <a:pt x="5905" y="32082"/>
                  </a:cubicBezTo>
                  <a:cubicBezTo>
                    <a:pt x="3853" y="34171"/>
                    <a:pt x="4609" y="37735"/>
                    <a:pt x="7381" y="38779"/>
                  </a:cubicBezTo>
                  <a:cubicBezTo>
                    <a:pt x="5329" y="40904"/>
                    <a:pt x="6085" y="44432"/>
                    <a:pt x="8858" y="45477"/>
                  </a:cubicBezTo>
                  <a:cubicBezTo>
                    <a:pt x="7886" y="46485"/>
                    <a:pt x="7489" y="47889"/>
                    <a:pt x="7777" y="49257"/>
                  </a:cubicBezTo>
                  <a:cubicBezTo>
                    <a:pt x="8102" y="50662"/>
                    <a:pt x="9362" y="51634"/>
                    <a:pt x="10802" y="51634"/>
                  </a:cubicBezTo>
                  <a:cubicBezTo>
                    <a:pt x="11018" y="51634"/>
                    <a:pt x="11234" y="51634"/>
                    <a:pt x="11450" y="51598"/>
                  </a:cubicBezTo>
                  <a:cubicBezTo>
                    <a:pt x="11594" y="51562"/>
                    <a:pt x="11738" y="51490"/>
                    <a:pt x="11882" y="51454"/>
                  </a:cubicBezTo>
                  <a:cubicBezTo>
                    <a:pt x="12710" y="52138"/>
                    <a:pt x="13719" y="52498"/>
                    <a:pt x="14799" y="52498"/>
                  </a:cubicBezTo>
                  <a:cubicBezTo>
                    <a:pt x="15123" y="52498"/>
                    <a:pt x="15447" y="52462"/>
                    <a:pt x="15771" y="52390"/>
                  </a:cubicBezTo>
                  <a:lnTo>
                    <a:pt x="43172" y="46377"/>
                  </a:lnTo>
                  <a:cubicBezTo>
                    <a:pt x="45585" y="45837"/>
                    <a:pt x="47133" y="43424"/>
                    <a:pt x="46593" y="41012"/>
                  </a:cubicBezTo>
                  <a:lnTo>
                    <a:pt x="38347" y="3565"/>
                  </a:lnTo>
                  <a:cubicBezTo>
                    <a:pt x="37879" y="1476"/>
                    <a:pt x="36079" y="0"/>
                    <a:pt x="3395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dist="76200" dir="2820000" algn="bl" rotWithShape="0">
                <a:srgbClr val="000000">
                  <a:alpha val="81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73" name="Google Shape;1873;p49"/>
            <p:cNvSpPr/>
            <p:nvPr/>
          </p:nvSpPr>
          <p:spPr>
            <a:xfrm>
              <a:off x="1005936" y="1538560"/>
              <a:ext cx="1648856" cy="1958662"/>
            </a:xfrm>
            <a:custGeom>
              <a:avLst/>
              <a:gdLst/>
              <a:ahLst/>
              <a:cxnLst/>
              <a:rect l="l" t="t" r="r" b="b"/>
              <a:pathLst>
                <a:path w="39789" h="47265" extrusionOk="0">
                  <a:moveTo>
                    <a:pt x="29462" y="0"/>
                  </a:moveTo>
                  <a:cubicBezTo>
                    <a:pt x="29329" y="0"/>
                    <a:pt x="29194" y="14"/>
                    <a:pt x="29058" y="42"/>
                  </a:cubicBezTo>
                  <a:lnTo>
                    <a:pt x="1657" y="6091"/>
                  </a:lnTo>
                  <a:cubicBezTo>
                    <a:pt x="649" y="6307"/>
                    <a:pt x="1" y="7315"/>
                    <a:pt x="217" y="8323"/>
                  </a:cubicBezTo>
                  <a:lnTo>
                    <a:pt x="8462" y="45770"/>
                  </a:lnTo>
                  <a:cubicBezTo>
                    <a:pt x="8647" y="46662"/>
                    <a:pt x="9409" y="47265"/>
                    <a:pt x="10278" y="47265"/>
                  </a:cubicBezTo>
                  <a:cubicBezTo>
                    <a:pt x="10427" y="47265"/>
                    <a:pt x="10578" y="47247"/>
                    <a:pt x="10731" y="47210"/>
                  </a:cubicBezTo>
                  <a:lnTo>
                    <a:pt x="38132" y="41197"/>
                  </a:lnTo>
                  <a:cubicBezTo>
                    <a:pt x="39140" y="40981"/>
                    <a:pt x="39788" y="39973"/>
                    <a:pt x="39572" y="38929"/>
                  </a:cubicBezTo>
                  <a:lnTo>
                    <a:pt x="31327" y="1482"/>
                  </a:lnTo>
                  <a:cubicBezTo>
                    <a:pt x="31139" y="605"/>
                    <a:pt x="30351" y="0"/>
                    <a:pt x="294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74" name="Google Shape;1874;p49"/>
            <p:cNvSpPr/>
            <p:nvPr/>
          </p:nvSpPr>
          <p:spPr>
            <a:xfrm>
              <a:off x="2013121" y="2827940"/>
              <a:ext cx="540170" cy="423724"/>
            </a:xfrm>
            <a:custGeom>
              <a:avLst/>
              <a:gdLst/>
              <a:ahLst/>
              <a:cxnLst/>
              <a:rect l="l" t="t" r="r" b="b"/>
              <a:pathLst>
                <a:path w="13035" h="10225" extrusionOk="0">
                  <a:moveTo>
                    <a:pt x="10202" y="0"/>
                  </a:moveTo>
                  <a:cubicBezTo>
                    <a:pt x="10092" y="0"/>
                    <a:pt x="9979" y="12"/>
                    <a:pt x="9866" y="36"/>
                  </a:cubicBezTo>
                  <a:lnTo>
                    <a:pt x="1369" y="1909"/>
                  </a:lnTo>
                  <a:cubicBezTo>
                    <a:pt x="541" y="2089"/>
                    <a:pt x="0" y="2917"/>
                    <a:pt x="181" y="3745"/>
                  </a:cubicBezTo>
                  <a:lnTo>
                    <a:pt x="1333" y="9002"/>
                  </a:lnTo>
                  <a:cubicBezTo>
                    <a:pt x="1521" y="9722"/>
                    <a:pt x="2145" y="10225"/>
                    <a:pt x="2873" y="10225"/>
                  </a:cubicBezTo>
                  <a:cubicBezTo>
                    <a:pt x="2981" y="10225"/>
                    <a:pt x="3093" y="10214"/>
                    <a:pt x="3205" y="10190"/>
                  </a:cubicBezTo>
                  <a:lnTo>
                    <a:pt x="11667" y="8318"/>
                  </a:lnTo>
                  <a:cubicBezTo>
                    <a:pt x="12531" y="8138"/>
                    <a:pt x="13035" y="7310"/>
                    <a:pt x="12855" y="6482"/>
                  </a:cubicBezTo>
                  <a:lnTo>
                    <a:pt x="11703" y="1225"/>
                  </a:lnTo>
                  <a:cubicBezTo>
                    <a:pt x="11547" y="478"/>
                    <a:pt x="10908" y="0"/>
                    <a:pt x="1020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75" name="Google Shape;1875;p49"/>
            <p:cNvSpPr/>
            <p:nvPr/>
          </p:nvSpPr>
          <p:spPr>
            <a:xfrm>
              <a:off x="2080253" y="2926400"/>
              <a:ext cx="376068" cy="82134"/>
            </a:xfrm>
            <a:custGeom>
              <a:avLst/>
              <a:gdLst/>
              <a:ahLst/>
              <a:cxnLst/>
              <a:rect l="l" t="t" r="r" b="b"/>
              <a:pathLst>
                <a:path w="9075" h="1982" fill="none" extrusionOk="0">
                  <a:moveTo>
                    <a:pt x="1" y="1981"/>
                  </a:moveTo>
                  <a:lnTo>
                    <a:pt x="9074" y="1"/>
                  </a:lnTo>
                </a:path>
              </a:pathLst>
            </a:custGeom>
            <a:noFill/>
            <a:ln w="19050" cap="rnd" cmpd="sng">
              <a:solidFill>
                <a:schemeClr val="accent4"/>
              </a:solidFill>
              <a:prstDash val="solid"/>
              <a:miter lim="360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76" name="Google Shape;1876;p49"/>
            <p:cNvSpPr/>
            <p:nvPr/>
          </p:nvSpPr>
          <p:spPr>
            <a:xfrm>
              <a:off x="2096663" y="2998048"/>
              <a:ext cx="374576" cy="83584"/>
            </a:xfrm>
            <a:custGeom>
              <a:avLst/>
              <a:gdLst/>
              <a:ahLst/>
              <a:cxnLst/>
              <a:rect l="l" t="t" r="r" b="b"/>
              <a:pathLst>
                <a:path w="9039" h="2017" fill="none" extrusionOk="0">
                  <a:moveTo>
                    <a:pt x="1" y="2017"/>
                  </a:moveTo>
                  <a:lnTo>
                    <a:pt x="9039" y="0"/>
                  </a:lnTo>
                </a:path>
              </a:pathLst>
            </a:custGeom>
            <a:noFill/>
            <a:ln w="19050" cap="rnd" cmpd="sng">
              <a:solidFill>
                <a:schemeClr val="accent4"/>
              </a:solidFill>
              <a:prstDash val="solid"/>
              <a:miter lim="360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77" name="Google Shape;1877;p49"/>
            <p:cNvSpPr/>
            <p:nvPr/>
          </p:nvSpPr>
          <p:spPr>
            <a:xfrm>
              <a:off x="2111581" y="3071147"/>
              <a:ext cx="376068" cy="82093"/>
            </a:xfrm>
            <a:custGeom>
              <a:avLst/>
              <a:gdLst/>
              <a:ahLst/>
              <a:cxnLst/>
              <a:rect l="l" t="t" r="r" b="b"/>
              <a:pathLst>
                <a:path w="9075" h="1981" fill="none" extrusionOk="0">
                  <a:moveTo>
                    <a:pt x="1" y="1981"/>
                  </a:moveTo>
                  <a:lnTo>
                    <a:pt x="9075" y="0"/>
                  </a:lnTo>
                </a:path>
              </a:pathLst>
            </a:custGeom>
            <a:noFill/>
            <a:ln w="19050" cap="rnd" cmpd="sng">
              <a:solidFill>
                <a:schemeClr val="accent4"/>
              </a:solidFill>
              <a:prstDash val="solid"/>
              <a:miter lim="360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78" name="Google Shape;1878;p49"/>
            <p:cNvSpPr/>
            <p:nvPr/>
          </p:nvSpPr>
          <p:spPr>
            <a:xfrm>
              <a:off x="947755" y="1875999"/>
              <a:ext cx="477513" cy="1566764"/>
            </a:xfrm>
            <a:custGeom>
              <a:avLst/>
              <a:gdLst/>
              <a:ahLst/>
              <a:cxnLst/>
              <a:rect l="l" t="t" r="r" b="b"/>
              <a:pathLst>
                <a:path w="11523" h="37808" fill="none" extrusionOk="0">
                  <a:moveTo>
                    <a:pt x="3745" y="0"/>
                  </a:moveTo>
                  <a:cubicBezTo>
                    <a:pt x="4141" y="1692"/>
                    <a:pt x="1" y="2593"/>
                    <a:pt x="361" y="4285"/>
                  </a:cubicBezTo>
                  <a:cubicBezTo>
                    <a:pt x="721" y="5941"/>
                    <a:pt x="4862" y="5041"/>
                    <a:pt x="5222" y="6733"/>
                  </a:cubicBezTo>
                  <a:cubicBezTo>
                    <a:pt x="5618" y="8390"/>
                    <a:pt x="1477" y="9326"/>
                    <a:pt x="1837" y="10982"/>
                  </a:cubicBezTo>
                  <a:cubicBezTo>
                    <a:pt x="2197" y="12674"/>
                    <a:pt x="6338" y="11738"/>
                    <a:pt x="6698" y="13431"/>
                  </a:cubicBezTo>
                  <a:cubicBezTo>
                    <a:pt x="7094" y="15123"/>
                    <a:pt x="2953" y="15987"/>
                    <a:pt x="3313" y="17679"/>
                  </a:cubicBezTo>
                  <a:cubicBezTo>
                    <a:pt x="3673" y="19372"/>
                    <a:pt x="7814" y="18472"/>
                    <a:pt x="8210" y="20128"/>
                  </a:cubicBezTo>
                  <a:cubicBezTo>
                    <a:pt x="8570" y="21820"/>
                    <a:pt x="4429" y="22720"/>
                    <a:pt x="4790" y="24413"/>
                  </a:cubicBezTo>
                  <a:cubicBezTo>
                    <a:pt x="5150" y="26069"/>
                    <a:pt x="9290" y="25169"/>
                    <a:pt x="9686" y="26861"/>
                  </a:cubicBezTo>
                  <a:cubicBezTo>
                    <a:pt x="10047" y="28517"/>
                    <a:pt x="5906" y="29418"/>
                    <a:pt x="6266" y="31110"/>
                  </a:cubicBezTo>
                  <a:cubicBezTo>
                    <a:pt x="6626" y="32802"/>
                    <a:pt x="10767" y="31866"/>
                    <a:pt x="11163" y="33558"/>
                  </a:cubicBezTo>
                  <a:cubicBezTo>
                    <a:pt x="11523" y="35251"/>
                    <a:pt x="7382" y="36151"/>
                    <a:pt x="7742" y="37807"/>
                  </a:cubicBezTo>
                </a:path>
              </a:pathLst>
            </a:custGeom>
            <a:noFill/>
            <a:ln w="22500" cap="rnd" cmpd="sng">
              <a:solidFill>
                <a:schemeClr val="dk1"/>
              </a:solidFill>
              <a:prstDash val="solid"/>
              <a:miter lim="360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879" name="Google Shape;1879;p49"/>
          <p:cNvGrpSpPr/>
          <p:nvPr/>
        </p:nvGrpSpPr>
        <p:grpSpPr>
          <a:xfrm>
            <a:off x="7226472" y="88342"/>
            <a:ext cx="1693701" cy="857873"/>
            <a:chOff x="0" y="6078527"/>
            <a:chExt cx="2501774" cy="1267169"/>
          </a:xfrm>
        </p:grpSpPr>
        <p:sp>
          <p:nvSpPr>
            <p:cNvPr id="1880" name="Google Shape;1880;p49"/>
            <p:cNvSpPr/>
            <p:nvPr/>
          </p:nvSpPr>
          <p:spPr>
            <a:xfrm>
              <a:off x="0" y="6078527"/>
              <a:ext cx="2501774" cy="1267169"/>
            </a:xfrm>
            <a:custGeom>
              <a:avLst/>
              <a:gdLst/>
              <a:ahLst/>
              <a:cxnLst/>
              <a:rect l="l" t="t" r="r" b="b"/>
              <a:pathLst>
                <a:path w="136448" h="69112" extrusionOk="0">
                  <a:moveTo>
                    <a:pt x="124307" y="3227"/>
                  </a:moveTo>
                  <a:lnTo>
                    <a:pt x="124307" y="3227"/>
                  </a:lnTo>
                  <a:cubicBezTo>
                    <a:pt x="123991" y="3965"/>
                    <a:pt x="123443" y="4450"/>
                    <a:pt x="123022" y="4998"/>
                  </a:cubicBezTo>
                  <a:cubicBezTo>
                    <a:pt x="122242" y="6051"/>
                    <a:pt x="121420" y="7084"/>
                    <a:pt x="120619" y="8117"/>
                  </a:cubicBezTo>
                  <a:cubicBezTo>
                    <a:pt x="120577" y="8201"/>
                    <a:pt x="120556" y="8264"/>
                    <a:pt x="120535" y="8349"/>
                  </a:cubicBezTo>
                  <a:cubicBezTo>
                    <a:pt x="122347" y="9065"/>
                    <a:pt x="124139" y="9803"/>
                    <a:pt x="125951" y="10498"/>
                  </a:cubicBezTo>
                  <a:cubicBezTo>
                    <a:pt x="126457" y="10688"/>
                    <a:pt x="126394" y="10899"/>
                    <a:pt x="126141" y="11236"/>
                  </a:cubicBezTo>
                  <a:cubicBezTo>
                    <a:pt x="125108" y="12543"/>
                    <a:pt x="124076" y="13828"/>
                    <a:pt x="123043" y="15135"/>
                  </a:cubicBezTo>
                  <a:cubicBezTo>
                    <a:pt x="122853" y="15388"/>
                    <a:pt x="122685" y="15641"/>
                    <a:pt x="122495" y="15873"/>
                  </a:cubicBezTo>
                  <a:lnTo>
                    <a:pt x="128544" y="18339"/>
                  </a:lnTo>
                  <a:cubicBezTo>
                    <a:pt x="127701" y="19392"/>
                    <a:pt x="126858" y="20446"/>
                    <a:pt x="126078" y="21500"/>
                  </a:cubicBezTo>
                  <a:cubicBezTo>
                    <a:pt x="125572" y="22153"/>
                    <a:pt x="124940" y="22722"/>
                    <a:pt x="124645" y="23523"/>
                  </a:cubicBezTo>
                  <a:cubicBezTo>
                    <a:pt x="126457" y="24261"/>
                    <a:pt x="128270" y="24999"/>
                    <a:pt x="130103" y="25736"/>
                  </a:cubicBezTo>
                  <a:cubicBezTo>
                    <a:pt x="130504" y="25884"/>
                    <a:pt x="130567" y="26031"/>
                    <a:pt x="130272" y="26411"/>
                  </a:cubicBezTo>
                  <a:cubicBezTo>
                    <a:pt x="129029" y="27928"/>
                    <a:pt x="127827" y="29488"/>
                    <a:pt x="126605" y="31026"/>
                  </a:cubicBezTo>
                  <a:cubicBezTo>
                    <a:pt x="127827" y="31701"/>
                    <a:pt x="129155" y="32080"/>
                    <a:pt x="130420" y="32628"/>
                  </a:cubicBezTo>
                  <a:cubicBezTo>
                    <a:pt x="131052" y="32923"/>
                    <a:pt x="131747" y="33092"/>
                    <a:pt x="132485" y="33555"/>
                  </a:cubicBezTo>
                  <a:lnTo>
                    <a:pt x="11466" y="65970"/>
                  </a:lnTo>
                  <a:cubicBezTo>
                    <a:pt x="12414" y="64748"/>
                    <a:pt x="13278" y="63673"/>
                    <a:pt x="14100" y="62577"/>
                  </a:cubicBezTo>
                  <a:cubicBezTo>
                    <a:pt x="14543" y="61987"/>
                    <a:pt x="15112" y="61481"/>
                    <a:pt x="15428" y="60786"/>
                  </a:cubicBezTo>
                  <a:cubicBezTo>
                    <a:pt x="13721" y="60111"/>
                    <a:pt x="12014" y="59437"/>
                    <a:pt x="10307" y="58741"/>
                  </a:cubicBezTo>
                  <a:cubicBezTo>
                    <a:pt x="9400" y="58383"/>
                    <a:pt x="9400" y="58383"/>
                    <a:pt x="10012" y="57603"/>
                  </a:cubicBezTo>
                  <a:cubicBezTo>
                    <a:pt x="11108" y="56170"/>
                    <a:pt x="12225" y="54737"/>
                    <a:pt x="13342" y="53304"/>
                  </a:cubicBezTo>
                  <a:cubicBezTo>
                    <a:pt x="12899" y="52840"/>
                    <a:pt x="12267" y="52756"/>
                    <a:pt x="11698" y="52524"/>
                  </a:cubicBezTo>
                  <a:cubicBezTo>
                    <a:pt x="10454" y="51997"/>
                    <a:pt x="9211" y="51470"/>
                    <a:pt x="7925" y="51006"/>
                  </a:cubicBezTo>
                  <a:cubicBezTo>
                    <a:pt x="7440" y="50838"/>
                    <a:pt x="7419" y="50669"/>
                    <a:pt x="7714" y="50311"/>
                  </a:cubicBezTo>
                  <a:cubicBezTo>
                    <a:pt x="8789" y="48962"/>
                    <a:pt x="9864" y="47613"/>
                    <a:pt x="10939" y="46243"/>
                  </a:cubicBezTo>
                  <a:cubicBezTo>
                    <a:pt x="11087" y="46075"/>
                    <a:pt x="11213" y="45864"/>
                    <a:pt x="11339" y="45653"/>
                  </a:cubicBezTo>
                  <a:cubicBezTo>
                    <a:pt x="9674" y="44852"/>
                    <a:pt x="7925" y="44262"/>
                    <a:pt x="6239" y="43545"/>
                  </a:cubicBezTo>
                  <a:cubicBezTo>
                    <a:pt x="5312" y="43166"/>
                    <a:pt x="5333" y="43187"/>
                    <a:pt x="5944" y="42407"/>
                  </a:cubicBezTo>
                  <a:cubicBezTo>
                    <a:pt x="7103" y="40953"/>
                    <a:pt x="8305" y="39541"/>
                    <a:pt x="9358" y="38002"/>
                  </a:cubicBezTo>
                  <a:lnTo>
                    <a:pt x="3541" y="35705"/>
                  </a:lnTo>
                  <a:lnTo>
                    <a:pt x="3562" y="35558"/>
                  </a:lnTo>
                  <a:lnTo>
                    <a:pt x="7946" y="34377"/>
                  </a:lnTo>
                  <a:cubicBezTo>
                    <a:pt x="13995" y="32755"/>
                    <a:pt x="20044" y="31132"/>
                    <a:pt x="26114" y="29509"/>
                  </a:cubicBezTo>
                  <a:cubicBezTo>
                    <a:pt x="34460" y="27275"/>
                    <a:pt x="42806" y="25062"/>
                    <a:pt x="51152" y="22828"/>
                  </a:cubicBezTo>
                  <a:cubicBezTo>
                    <a:pt x="57180" y="21205"/>
                    <a:pt x="63229" y="19582"/>
                    <a:pt x="69278" y="17959"/>
                  </a:cubicBezTo>
                  <a:lnTo>
                    <a:pt x="93410" y="11510"/>
                  </a:lnTo>
                  <a:cubicBezTo>
                    <a:pt x="100133" y="9719"/>
                    <a:pt x="106856" y="7906"/>
                    <a:pt x="113559" y="6093"/>
                  </a:cubicBezTo>
                  <a:cubicBezTo>
                    <a:pt x="117036" y="5166"/>
                    <a:pt x="120493" y="4239"/>
                    <a:pt x="123949" y="3290"/>
                  </a:cubicBezTo>
                  <a:cubicBezTo>
                    <a:pt x="124034" y="3269"/>
                    <a:pt x="124118" y="3269"/>
                    <a:pt x="124307" y="3227"/>
                  </a:cubicBezTo>
                  <a:close/>
                  <a:moveTo>
                    <a:pt x="124677" y="1"/>
                  </a:moveTo>
                  <a:cubicBezTo>
                    <a:pt x="124482" y="1"/>
                    <a:pt x="124281" y="22"/>
                    <a:pt x="124076" y="66"/>
                  </a:cubicBezTo>
                  <a:cubicBezTo>
                    <a:pt x="120893" y="740"/>
                    <a:pt x="117795" y="1689"/>
                    <a:pt x="114676" y="2532"/>
                  </a:cubicBezTo>
                  <a:cubicBezTo>
                    <a:pt x="106941" y="4576"/>
                    <a:pt x="99206" y="6641"/>
                    <a:pt x="91471" y="8728"/>
                  </a:cubicBezTo>
                  <a:cubicBezTo>
                    <a:pt x="84453" y="10625"/>
                    <a:pt x="77413" y="12501"/>
                    <a:pt x="70374" y="14397"/>
                  </a:cubicBezTo>
                  <a:cubicBezTo>
                    <a:pt x="64620" y="15936"/>
                    <a:pt x="58866" y="17453"/>
                    <a:pt x="53133" y="18992"/>
                  </a:cubicBezTo>
                  <a:lnTo>
                    <a:pt x="29107" y="25420"/>
                  </a:lnTo>
                  <a:lnTo>
                    <a:pt x="8557" y="30921"/>
                  </a:lnTo>
                  <a:cubicBezTo>
                    <a:pt x="6597" y="31448"/>
                    <a:pt x="4616" y="31975"/>
                    <a:pt x="2656" y="32502"/>
                  </a:cubicBezTo>
                  <a:cubicBezTo>
                    <a:pt x="1223" y="32881"/>
                    <a:pt x="275" y="33893"/>
                    <a:pt x="148" y="35284"/>
                  </a:cubicBezTo>
                  <a:cubicBezTo>
                    <a:pt x="1" y="36675"/>
                    <a:pt x="738" y="37918"/>
                    <a:pt x="2108" y="38529"/>
                  </a:cubicBezTo>
                  <a:cubicBezTo>
                    <a:pt x="2677" y="38782"/>
                    <a:pt x="3246" y="38993"/>
                    <a:pt x="3815" y="39204"/>
                  </a:cubicBezTo>
                  <a:cubicBezTo>
                    <a:pt x="4216" y="39351"/>
                    <a:pt x="4237" y="39499"/>
                    <a:pt x="3963" y="39794"/>
                  </a:cubicBezTo>
                  <a:cubicBezTo>
                    <a:pt x="3562" y="40237"/>
                    <a:pt x="3183" y="40700"/>
                    <a:pt x="2867" y="41185"/>
                  </a:cubicBezTo>
                  <a:cubicBezTo>
                    <a:pt x="1855" y="42660"/>
                    <a:pt x="1855" y="44241"/>
                    <a:pt x="3267" y="45548"/>
                  </a:cubicBezTo>
                  <a:cubicBezTo>
                    <a:pt x="3984" y="46201"/>
                    <a:pt x="4911" y="46433"/>
                    <a:pt x="5775" y="46791"/>
                  </a:cubicBezTo>
                  <a:cubicBezTo>
                    <a:pt x="6218" y="46960"/>
                    <a:pt x="6218" y="47086"/>
                    <a:pt x="5944" y="47423"/>
                  </a:cubicBezTo>
                  <a:cubicBezTo>
                    <a:pt x="5501" y="47950"/>
                    <a:pt x="5101" y="48477"/>
                    <a:pt x="4722" y="49046"/>
                  </a:cubicBezTo>
                  <a:cubicBezTo>
                    <a:pt x="3900" y="50290"/>
                    <a:pt x="4068" y="51934"/>
                    <a:pt x="5143" y="52966"/>
                  </a:cubicBezTo>
                  <a:cubicBezTo>
                    <a:pt x="5902" y="53746"/>
                    <a:pt x="6935" y="53999"/>
                    <a:pt x="7904" y="54400"/>
                  </a:cubicBezTo>
                  <a:cubicBezTo>
                    <a:pt x="8220" y="54526"/>
                    <a:pt x="8368" y="54610"/>
                    <a:pt x="8073" y="54926"/>
                  </a:cubicBezTo>
                  <a:cubicBezTo>
                    <a:pt x="7714" y="55306"/>
                    <a:pt x="7440" y="55748"/>
                    <a:pt x="7082" y="56149"/>
                  </a:cubicBezTo>
                  <a:cubicBezTo>
                    <a:pt x="6007" y="57350"/>
                    <a:pt x="5944" y="59163"/>
                    <a:pt x="6956" y="60427"/>
                  </a:cubicBezTo>
                  <a:cubicBezTo>
                    <a:pt x="7525" y="61123"/>
                    <a:pt x="8347" y="61397"/>
                    <a:pt x="9148" y="61713"/>
                  </a:cubicBezTo>
                  <a:cubicBezTo>
                    <a:pt x="10328" y="62156"/>
                    <a:pt x="10328" y="62156"/>
                    <a:pt x="9590" y="63146"/>
                  </a:cubicBezTo>
                  <a:cubicBezTo>
                    <a:pt x="8979" y="63989"/>
                    <a:pt x="8157" y="64727"/>
                    <a:pt x="8305" y="65886"/>
                  </a:cubicBezTo>
                  <a:cubicBezTo>
                    <a:pt x="8177" y="67642"/>
                    <a:pt x="9651" y="69112"/>
                    <a:pt x="11449" y="69112"/>
                  </a:cubicBezTo>
                  <a:cubicBezTo>
                    <a:pt x="11722" y="69112"/>
                    <a:pt x="12004" y="69078"/>
                    <a:pt x="12288" y="69005"/>
                  </a:cubicBezTo>
                  <a:cubicBezTo>
                    <a:pt x="16377" y="67930"/>
                    <a:pt x="20465" y="66813"/>
                    <a:pt x="24575" y="65717"/>
                  </a:cubicBezTo>
                  <a:cubicBezTo>
                    <a:pt x="32310" y="63652"/>
                    <a:pt x="40045" y="61586"/>
                    <a:pt x="47780" y="59500"/>
                  </a:cubicBezTo>
                  <a:cubicBezTo>
                    <a:pt x="54820" y="57624"/>
                    <a:pt x="61859" y="55706"/>
                    <a:pt x="68898" y="53809"/>
                  </a:cubicBezTo>
                  <a:cubicBezTo>
                    <a:pt x="74294" y="52355"/>
                    <a:pt x="79668" y="50901"/>
                    <a:pt x="85064" y="49468"/>
                  </a:cubicBezTo>
                  <a:cubicBezTo>
                    <a:pt x="92757" y="47423"/>
                    <a:pt x="100449" y="45358"/>
                    <a:pt x="108142" y="43314"/>
                  </a:cubicBezTo>
                  <a:cubicBezTo>
                    <a:pt x="115013" y="41480"/>
                    <a:pt x="121905" y="39667"/>
                    <a:pt x="128755" y="37792"/>
                  </a:cubicBezTo>
                  <a:cubicBezTo>
                    <a:pt x="130462" y="37328"/>
                    <a:pt x="132190" y="36991"/>
                    <a:pt x="133855" y="36359"/>
                  </a:cubicBezTo>
                  <a:cubicBezTo>
                    <a:pt x="135899" y="35600"/>
                    <a:pt x="136447" y="32944"/>
                    <a:pt x="134972" y="31364"/>
                  </a:cubicBezTo>
                  <a:cubicBezTo>
                    <a:pt x="134213" y="30542"/>
                    <a:pt x="133223" y="30310"/>
                    <a:pt x="132274" y="29930"/>
                  </a:cubicBezTo>
                  <a:cubicBezTo>
                    <a:pt x="131768" y="29741"/>
                    <a:pt x="131726" y="29530"/>
                    <a:pt x="132085" y="29129"/>
                  </a:cubicBezTo>
                  <a:cubicBezTo>
                    <a:pt x="132464" y="28708"/>
                    <a:pt x="132822" y="28223"/>
                    <a:pt x="133202" y="27760"/>
                  </a:cubicBezTo>
                  <a:cubicBezTo>
                    <a:pt x="133981" y="26811"/>
                    <a:pt x="133876" y="24556"/>
                    <a:pt x="132928" y="23755"/>
                  </a:cubicBezTo>
                  <a:cubicBezTo>
                    <a:pt x="132042" y="23017"/>
                    <a:pt x="131031" y="22680"/>
                    <a:pt x="130040" y="22238"/>
                  </a:cubicBezTo>
                  <a:cubicBezTo>
                    <a:pt x="129724" y="22111"/>
                    <a:pt x="129577" y="22048"/>
                    <a:pt x="129872" y="21711"/>
                  </a:cubicBezTo>
                  <a:cubicBezTo>
                    <a:pt x="130272" y="21289"/>
                    <a:pt x="130630" y="20804"/>
                    <a:pt x="130989" y="20341"/>
                  </a:cubicBezTo>
                  <a:cubicBezTo>
                    <a:pt x="132295" y="18676"/>
                    <a:pt x="131895" y="16610"/>
                    <a:pt x="130061" y="15514"/>
                  </a:cubicBezTo>
                  <a:cubicBezTo>
                    <a:pt x="129450" y="15198"/>
                    <a:pt x="128797" y="14924"/>
                    <a:pt x="128143" y="14692"/>
                  </a:cubicBezTo>
                  <a:cubicBezTo>
                    <a:pt x="127764" y="14545"/>
                    <a:pt x="127574" y="14418"/>
                    <a:pt x="127954" y="14018"/>
                  </a:cubicBezTo>
                  <a:cubicBezTo>
                    <a:pt x="128333" y="13597"/>
                    <a:pt x="128691" y="13175"/>
                    <a:pt x="129007" y="12711"/>
                  </a:cubicBezTo>
                  <a:cubicBezTo>
                    <a:pt x="130251" y="11025"/>
                    <a:pt x="129829" y="9002"/>
                    <a:pt x="128017" y="7948"/>
                  </a:cubicBezTo>
                  <a:cubicBezTo>
                    <a:pt x="127406" y="7611"/>
                    <a:pt x="126752" y="7337"/>
                    <a:pt x="126099" y="7105"/>
                  </a:cubicBezTo>
                  <a:cubicBezTo>
                    <a:pt x="125762" y="6979"/>
                    <a:pt x="125551" y="6810"/>
                    <a:pt x="125909" y="6452"/>
                  </a:cubicBezTo>
                  <a:cubicBezTo>
                    <a:pt x="126162" y="6199"/>
                    <a:pt x="126394" y="5946"/>
                    <a:pt x="126584" y="5651"/>
                  </a:cubicBezTo>
                  <a:cubicBezTo>
                    <a:pt x="127216" y="4850"/>
                    <a:pt x="127722" y="4007"/>
                    <a:pt x="127659" y="2911"/>
                  </a:cubicBezTo>
                  <a:cubicBezTo>
                    <a:pt x="127564" y="1515"/>
                    <a:pt x="126339" y="1"/>
                    <a:pt x="12467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dist="66675" dir="1800000" algn="bl" rotWithShape="0">
                <a:schemeClr val="dk1">
                  <a:alpha val="8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81" name="Google Shape;1881;p49"/>
            <p:cNvSpPr/>
            <p:nvPr/>
          </p:nvSpPr>
          <p:spPr>
            <a:xfrm>
              <a:off x="129158" y="6370241"/>
              <a:ext cx="2231644" cy="690152"/>
            </a:xfrm>
            <a:custGeom>
              <a:avLst/>
              <a:gdLst/>
              <a:ahLst/>
              <a:cxnLst/>
              <a:rect l="l" t="t" r="r" b="b"/>
              <a:pathLst>
                <a:path w="121104" h="37432" extrusionOk="0">
                  <a:moveTo>
                    <a:pt x="115076" y="1"/>
                  </a:moveTo>
                  <a:cubicBezTo>
                    <a:pt x="112968" y="570"/>
                    <a:pt x="110861" y="1097"/>
                    <a:pt x="108732" y="1645"/>
                  </a:cubicBezTo>
                  <a:cubicBezTo>
                    <a:pt x="100407" y="3879"/>
                    <a:pt x="92061" y="6092"/>
                    <a:pt x="83715" y="8326"/>
                  </a:cubicBezTo>
                  <a:cubicBezTo>
                    <a:pt x="76991" y="10117"/>
                    <a:pt x="70289" y="11909"/>
                    <a:pt x="63566" y="13721"/>
                  </a:cubicBezTo>
                  <a:lnTo>
                    <a:pt x="41457" y="19644"/>
                  </a:lnTo>
                  <a:lnTo>
                    <a:pt x="17325" y="26114"/>
                  </a:lnTo>
                  <a:cubicBezTo>
                    <a:pt x="13089" y="27231"/>
                    <a:pt x="8873" y="28369"/>
                    <a:pt x="4658" y="29507"/>
                  </a:cubicBezTo>
                  <a:cubicBezTo>
                    <a:pt x="4405" y="29570"/>
                    <a:pt x="4152" y="29676"/>
                    <a:pt x="3920" y="29781"/>
                  </a:cubicBezTo>
                  <a:cubicBezTo>
                    <a:pt x="3773" y="29971"/>
                    <a:pt x="3668" y="30181"/>
                    <a:pt x="3520" y="30371"/>
                  </a:cubicBezTo>
                  <a:cubicBezTo>
                    <a:pt x="2445" y="31720"/>
                    <a:pt x="1370" y="33069"/>
                    <a:pt x="274" y="34418"/>
                  </a:cubicBezTo>
                  <a:cubicBezTo>
                    <a:pt x="0" y="34776"/>
                    <a:pt x="21" y="34945"/>
                    <a:pt x="506" y="35134"/>
                  </a:cubicBezTo>
                  <a:cubicBezTo>
                    <a:pt x="1771" y="35577"/>
                    <a:pt x="3035" y="36104"/>
                    <a:pt x="4279" y="36631"/>
                  </a:cubicBezTo>
                  <a:cubicBezTo>
                    <a:pt x="4827" y="36884"/>
                    <a:pt x="5459" y="36968"/>
                    <a:pt x="5902" y="37432"/>
                  </a:cubicBezTo>
                  <a:cubicBezTo>
                    <a:pt x="8136" y="36799"/>
                    <a:pt x="10370" y="36188"/>
                    <a:pt x="12625" y="35577"/>
                  </a:cubicBezTo>
                  <a:cubicBezTo>
                    <a:pt x="18948" y="33870"/>
                    <a:pt x="25292" y="32184"/>
                    <a:pt x="31615" y="30477"/>
                  </a:cubicBezTo>
                  <a:cubicBezTo>
                    <a:pt x="35724" y="29381"/>
                    <a:pt x="39834" y="28306"/>
                    <a:pt x="43923" y="27210"/>
                  </a:cubicBezTo>
                  <a:cubicBezTo>
                    <a:pt x="49824" y="25629"/>
                    <a:pt x="55705" y="24048"/>
                    <a:pt x="61606" y="22468"/>
                  </a:cubicBezTo>
                  <a:cubicBezTo>
                    <a:pt x="69952" y="20234"/>
                    <a:pt x="78298" y="18000"/>
                    <a:pt x="86644" y="15787"/>
                  </a:cubicBezTo>
                  <a:cubicBezTo>
                    <a:pt x="94021" y="13805"/>
                    <a:pt x="101398" y="11824"/>
                    <a:pt x="108774" y="9843"/>
                  </a:cubicBezTo>
                  <a:cubicBezTo>
                    <a:pt x="111409" y="9148"/>
                    <a:pt x="114043" y="8410"/>
                    <a:pt x="116678" y="7693"/>
                  </a:cubicBezTo>
                  <a:cubicBezTo>
                    <a:pt x="116846" y="7672"/>
                    <a:pt x="117015" y="7651"/>
                    <a:pt x="117205" y="7630"/>
                  </a:cubicBezTo>
                  <a:cubicBezTo>
                    <a:pt x="117500" y="6829"/>
                    <a:pt x="118132" y="6281"/>
                    <a:pt x="118638" y="5628"/>
                  </a:cubicBezTo>
                  <a:cubicBezTo>
                    <a:pt x="119439" y="4574"/>
                    <a:pt x="120261" y="3520"/>
                    <a:pt x="121104" y="2467"/>
                  </a:cubicBezTo>
                  <a:lnTo>
                    <a:pt x="11507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82" name="Google Shape;1882;p49"/>
            <p:cNvSpPr/>
            <p:nvPr/>
          </p:nvSpPr>
          <p:spPr>
            <a:xfrm>
              <a:off x="165662" y="6510918"/>
              <a:ext cx="2232436" cy="687424"/>
            </a:xfrm>
            <a:custGeom>
              <a:avLst/>
              <a:gdLst/>
              <a:ahLst/>
              <a:cxnLst/>
              <a:rect l="l" t="t" r="r" b="b"/>
              <a:pathLst>
                <a:path w="121147" h="37284" extrusionOk="0">
                  <a:moveTo>
                    <a:pt x="115224" y="0"/>
                  </a:moveTo>
                  <a:cubicBezTo>
                    <a:pt x="115034" y="0"/>
                    <a:pt x="114865" y="42"/>
                    <a:pt x="114697" y="63"/>
                  </a:cubicBezTo>
                  <a:cubicBezTo>
                    <a:pt x="112062" y="780"/>
                    <a:pt x="109428" y="1518"/>
                    <a:pt x="106793" y="2213"/>
                  </a:cubicBezTo>
                  <a:cubicBezTo>
                    <a:pt x="99417" y="4194"/>
                    <a:pt x="92040" y="6175"/>
                    <a:pt x="84663" y="8136"/>
                  </a:cubicBezTo>
                  <a:cubicBezTo>
                    <a:pt x="76317" y="10370"/>
                    <a:pt x="67971" y="12604"/>
                    <a:pt x="59625" y="14838"/>
                  </a:cubicBezTo>
                  <a:cubicBezTo>
                    <a:pt x="53745" y="16397"/>
                    <a:pt x="47843" y="17978"/>
                    <a:pt x="41942" y="19580"/>
                  </a:cubicBezTo>
                  <a:cubicBezTo>
                    <a:pt x="37853" y="20676"/>
                    <a:pt x="33743" y="21751"/>
                    <a:pt x="29655" y="22847"/>
                  </a:cubicBezTo>
                  <a:cubicBezTo>
                    <a:pt x="23311" y="24533"/>
                    <a:pt x="16967" y="26240"/>
                    <a:pt x="10644" y="27947"/>
                  </a:cubicBezTo>
                  <a:cubicBezTo>
                    <a:pt x="8410" y="28558"/>
                    <a:pt x="6176" y="29190"/>
                    <a:pt x="3942" y="29802"/>
                  </a:cubicBezTo>
                  <a:cubicBezTo>
                    <a:pt x="2825" y="31235"/>
                    <a:pt x="1708" y="32668"/>
                    <a:pt x="612" y="34080"/>
                  </a:cubicBezTo>
                  <a:cubicBezTo>
                    <a:pt x="0" y="34881"/>
                    <a:pt x="0" y="34881"/>
                    <a:pt x="907" y="35239"/>
                  </a:cubicBezTo>
                  <a:cubicBezTo>
                    <a:pt x="2614" y="35914"/>
                    <a:pt x="4321" y="36609"/>
                    <a:pt x="6028" y="37284"/>
                  </a:cubicBezTo>
                  <a:cubicBezTo>
                    <a:pt x="8241" y="36693"/>
                    <a:pt x="10454" y="36124"/>
                    <a:pt x="12667" y="35513"/>
                  </a:cubicBezTo>
                  <a:cubicBezTo>
                    <a:pt x="16292" y="34565"/>
                    <a:pt x="19896" y="33595"/>
                    <a:pt x="23500" y="32626"/>
                  </a:cubicBezTo>
                  <a:cubicBezTo>
                    <a:pt x="29402" y="31045"/>
                    <a:pt x="35282" y="29464"/>
                    <a:pt x="41183" y="27884"/>
                  </a:cubicBezTo>
                  <a:cubicBezTo>
                    <a:pt x="50204" y="25481"/>
                    <a:pt x="59203" y="23057"/>
                    <a:pt x="68224" y="20655"/>
                  </a:cubicBezTo>
                  <a:cubicBezTo>
                    <a:pt x="74252" y="19032"/>
                    <a:pt x="80301" y="17409"/>
                    <a:pt x="86349" y="15786"/>
                  </a:cubicBezTo>
                  <a:cubicBezTo>
                    <a:pt x="94379" y="13636"/>
                    <a:pt x="102430" y="11487"/>
                    <a:pt x="110482" y="9337"/>
                  </a:cubicBezTo>
                  <a:cubicBezTo>
                    <a:pt x="112716" y="8726"/>
                    <a:pt x="114950" y="8114"/>
                    <a:pt x="117184" y="7524"/>
                  </a:cubicBezTo>
                  <a:cubicBezTo>
                    <a:pt x="118406" y="5965"/>
                    <a:pt x="119607" y="4405"/>
                    <a:pt x="120851" y="2888"/>
                  </a:cubicBezTo>
                  <a:cubicBezTo>
                    <a:pt x="121146" y="2508"/>
                    <a:pt x="121083" y="2382"/>
                    <a:pt x="120682" y="2213"/>
                  </a:cubicBezTo>
                  <a:cubicBezTo>
                    <a:pt x="118849" y="1476"/>
                    <a:pt x="117036" y="738"/>
                    <a:pt x="1152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83" name="Google Shape;1883;p49"/>
            <p:cNvSpPr/>
            <p:nvPr/>
          </p:nvSpPr>
          <p:spPr>
            <a:xfrm>
              <a:off x="90315" y="6231518"/>
              <a:ext cx="2232823" cy="687829"/>
            </a:xfrm>
            <a:custGeom>
              <a:avLst/>
              <a:gdLst/>
              <a:ahLst/>
              <a:cxnLst/>
              <a:rect l="l" t="t" r="r" b="b"/>
              <a:pathLst>
                <a:path w="121168" h="37306" extrusionOk="0">
                  <a:moveTo>
                    <a:pt x="115224" y="1"/>
                  </a:moveTo>
                  <a:cubicBezTo>
                    <a:pt x="113917" y="338"/>
                    <a:pt x="112610" y="654"/>
                    <a:pt x="111283" y="1012"/>
                  </a:cubicBezTo>
                  <a:cubicBezTo>
                    <a:pt x="107636" y="1982"/>
                    <a:pt x="103990" y="2972"/>
                    <a:pt x="100323" y="3942"/>
                  </a:cubicBezTo>
                  <a:cubicBezTo>
                    <a:pt x="94000" y="5649"/>
                    <a:pt x="87656" y="7356"/>
                    <a:pt x="81312" y="9063"/>
                  </a:cubicBezTo>
                  <a:cubicBezTo>
                    <a:pt x="76633" y="10307"/>
                    <a:pt x="71934" y="11550"/>
                    <a:pt x="67255" y="12794"/>
                  </a:cubicBezTo>
                  <a:cubicBezTo>
                    <a:pt x="60784" y="14543"/>
                    <a:pt x="54314" y="16292"/>
                    <a:pt x="47865" y="18021"/>
                  </a:cubicBezTo>
                  <a:cubicBezTo>
                    <a:pt x="43122" y="19285"/>
                    <a:pt x="38401" y="20529"/>
                    <a:pt x="33659" y="21793"/>
                  </a:cubicBezTo>
                  <a:cubicBezTo>
                    <a:pt x="27252" y="23521"/>
                    <a:pt x="20845" y="25229"/>
                    <a:pt x="14459" y="26957"/>
                  </a:cubicBezTo>
                  <a:cubicBezTo>
                    <a:pt x="11171" y="27821"/>
                    <a:pt x="7904" y="28706"/>
                    <a:pt x="4616" y="29570"/>
                  </a:cubicBezTo>
                  <a:cubicBezTo>
                    <a:pt x="4427" y="29612"/>
                    <a:pt x="4237" y="29633"/>
                    <a:pt x="4047" y="29654"/>
                  </a:cubicBezTo>
                  <a:cubicBezTo>
                    <a:pt x="2994" y="31193"/>
                    <a:pt x="1771" y="32605"/>
                    <a:pt x="612" y="34059"/>
                  </a:cubicBezTo>
                  <a:cubicBezTo>
                    <a:pt x="22" y="34839"/>
                    <a:pt x="1" y="34818"/>
                    <a:pt x="907" y="35197"/>
                  </a:cubicBezTo>
                  <a:cubicBezTo>
                    <a:pt x="2614" y="35914"/>
                    <a:pt x="4363" y="36525"/>
                    <a:pt x="6028" y="37305"/>
                  </a:cubicBezTo>
                  <a:cubicBezTo>
                    <a:pt x="6260" y="37221"/>
                    <a:pt x="6492" y="37115"/>
                    <a:pt x="6766" y="37052"/>
                  </a:cubicBezTo>
                  <a:cubicBezTo>
                    <a:pt x="11002" y="35914"/>
                    <a:pt x="15218" y="34776"/>
                    <a:pt x="19433" y="33638"/>
                  </a:cubicBezTo>
                  <a:lnTo>
                    <a:pt x="43565" y="27189"/>
                  </a:lnTo>
                  <a:lnTo>
                    <a:pt x="65674" y="21245"/>
                  </a:lnTo>
                  <a:cubicBezTo>
                    <a:pt x="72397" y="19454"/>
                    <a:pt x="79099" y="17662"/>
                    <a:pt x="85823" y="15850"/>
                  </a:cubicBezTo>
                  <a:cubicBezTo>
                    <a:pt x="94169" y="13637"/>
                    <a:pt x="102494" y="11403"/>
                    <a:pt x="110840" y="9190"/>
                  </a:cubicBezTo>
                  <a:cubicBezTo>
                    <a:pt x="112969" y="8621"/>
                    <a:pt x="115076" y="8073"/>
                    <a:pt x="117184" y="7525"/>
                  </a:cubicBezTo>
                  <a:cubicBezTo>
                    <a:pt x="117374" y="7293"/>
                    <a:pt x="117563" y="7040"/>
                    <a:pt x="117732" y="6787"/>
                  </a:cubicBezTo>
                  <a:cubicBezTo>
                    <a:pt x="118765" y="5480"/>
                    <a:pt x="119797" y="4174"/>
                    <a:pt x="120830" y="2888"/>
                  </a:cubicBezTo>
                  <a:cubicBezTo>
                    <a:pt x="121104" y="2551"/>
                    <a:pt x="121167" y="2340"/>
                    <a:pt x="120662" y="2150"/>
                  </a:cubicBezTo>
                  <a:cubicBezTo>
                    <a:pt x="118849" y="1455"/>
                    <a:pt x="117036" y="717"/>
                    <a:pt x="11522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84" name="Google Shape;1884;p49"/>
            <p:cNvSpPr/>
            <p:nvPr/>
          </p:nvSpPr>
          <p:spPr>
            <a:xfrm>
              <a:off x="203326" y="6649642"/>
              <a:ext cx="2230096" cy="644298"/>
            </a:xfrm>
            <a:custGeom>
              <a:avLst/>
              <a:gdLst/>
              <a:ahLst/>
              <a:cxnLst/>
              <a:rect l="l" t="t" r="r" b="b"/>
              <a:pathLst>
                <a:path w="121020" h="34945" extrusionOk="0">
                  <a:moveTo>
                    <a:pt x="115140" y="0"/>
                  </a:moveTo>
                  <a:cubicBezTo>
                    <a:pt x="112927" y="612"/>
                    <a:pt x="110672" y="1223"/>
                    <a:pt x="108438" y="1834"/>
                  </a:cubicBezTo>
                  <a:cubicBezTo>
                    <a:pt x="100386" y="3984"/>
                    <a:pt x="92356" y="6133"/>
                    <a:pt x="84305" y="8283"/>
                  </a:cubicBezTo>
                  <a:cubicBezTo>
                    <a:pt x="78257" y="9906"/>
                    <a:pt x="72229" y="11529"/>
                    <a:pt x="66180" y="13152"/>
                  </a:cubicBezTo>
                  <a:cubicBezTo>
                    <a:pt x="57159" y="15554"/>
                    <a:pt x="48139" y="17957"/>
                    <a:pt x="39139" y="20360"/>
                  </a:cubicBezTo>
                  <a:lnTo>
                    <a:pt x="21456" y="25102"/>
                  </a:lnTo>
                  <a:cubicBezTo>
                    <a:pt x="17852" y="26071"/>
                    <a:pt x="14227" y="27041"/>
                    <a:pt x="10623" y="28010"/>
                  </a:cubicBezTo>
                  <a:cubicBezTo>
                    <a:pt x="8410" y="28600"/>
                    <a:pt x="6197" y="29191"/>
                    <a:pt x="3963" y="29760"/>
                  </a:cubicBezTo>
                  <a:cubicBezTo>
                    <a:pt x="3668" y="30455"/>
                    <a:pt x="3099" y="30961"/>
                    <a:pt x="2635" y="31551"/>
                  </a:cubicBezTo>
                  <a:cubicBezTo>
                    <a:pt x="1813" y="32647"/>
                    <a:pt x="949" y="33722"/>
                    <a:pt x="1" y="34944"/>
                  </a:cubicBezTo>
                  <a:lnTo>
                    <a:pt x="121020" y="2529"/>
                  </a:lnTo>
                  <a:cubicBezTo>
                    <a:pt x="120303" y="2066"/>
                    <a:pt x="119587" y="1897"/>
                    <a:pt x="118954" y="1602"/>
                  </a:cubicBezTo>
                  <a:cubicBezTo>
                    <a:pt x="117690" y="1054"/>
                    <a:pt x="116362" y="675"/>
                    <a:pt x="1151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85" name="Google Shape;1885;p49"/>
            <p:cNvSpPr/>
            <p:nvPr/>
          </p:nvSpPr>
          <p:spPr>
            <a:xfrm>
              <a:off x="57312" y="6136303"/>
              <a:ext cx="2225434" cy="641183"/>
            </a:xfrm>
            <a:custGeom>
              <a:avLst/>
              <a:gdLst/>
              <a:ahLst/>
              <a:cxnLst/>
              <a:rect l="l" t="t" r="r" b="b"/>
              <a:pathLst>
                <a:path w="120767" h="34776" extrusionOk="0">
                  <a:moveTo>
                    <a:pt x="120766" y="0"/>
                  </a:moveTo>
                  <a:cubicBezTo>
                    <a:pt x="120577" y="42"/>
                    <a:pt x="120492" y="42"/>
                    <a:pt x="120408" y="63"/>
                  </a:cubicBezTo>
                  <a:cubicBezTo>
                    <a:pt x="116952" y="1012"/>
                    <a:pt x="113495" y="1939"/>
                    <a:pt x="110039" y="2866"/>
                  </a:cubicBezTo>
                  <a:cubicBezTo>
                    <a:pt x="103315" y="4679"/>
                    <a:pt x="96592" y="6470"/>
                    <a:pt x="89869" y="8283"/>
                  </a:cubicBezTo>
                  <a:lnTo>
                    <a:pt x="65737" y="14732"/>
                  </a:lnTo>
                  <a:cubicBezTo>
                    <a:pt x="59688" y="16355"/>
                    <a:pt x="53639" y="17978"/>
                    <a:pt x="47611" y="19601"/>
                  </a:cubicBezTo>
                  <a:cubicBezTo>
                    <a:pt x="39265" y="21814"/>
                    <a:pt x="30919" y="24048"/>
                    <a:pt x="22573" y="26282"/>
                  </a:cubicBezTo>
                  <a:cubicBezTo>
                    <a:pt x="16524" y="27905"/>
                    <a:pt x="10454" y="29528"/>
                    <a:pt x="4405" y="31150"/>
                  </a:cubicBezTo>
                  <a:lnTo>
                    <a:pt x="21" y="32331"/>
                  </a:lnTo>
                  <a:lnTo>
                    <a:pt x="0" y="32478"/>
                  </a:lnTo>
                  <a:lnTo>
                    <a:pt x="5838" y="34775"/>
                  </a:lnTo>
                  <a:cubicBezTo>
                    <a:pt x="6028" y="34754"/>
                    <a:pt x="6218" y="34733"/>
                    <a:pt x="6407" y="34691"/>
                  </a:cubicBezTo>
                  <a:cubicBezTo>
                    <a:pt x="9695" y="33827"/>
                    <a:pt x="12962" y="32963"/>
                    <a:pt x="16229" y="32078"/>
                  </a:cubicBezTo>
                  <a:cubicBezTo>
                    <a:pt x="22636" y="30350"/>
                    <a:pt x="29043" y="28621"/>
                    <a:pt x="35450" y="26914"/>
                  </a:cubicBezTo>
                  <a:cubicBezTo>
                    <a:pt x="40171" y="25650"/>
                    <a:pt x="44913" y="24406"/>
                    <a:pt x="49656" y="23142"/>
                  </a:cubicBezTo>
                  <a:cubicBezTo>
                    <a:pt x="56105" y="21392"/>
                    <a:pt x="62575" y="19664"/>
                    <a:pt x="69046" y="17936"/>
                  </a:cubicBezTo>
                  <a:cubicBezTo>
                    <a:pt x="73725" y="16671"/>
                    <a:pt x="78424" y="15428"/>
                    <a:pt x="83103" y="14184"/>
                  </a:cubicBezTo>
                  <a:lnTo>
                    <a:pt x="102114" y="9084"/>
                  </a:lnTo>
                  <a:cubicBezTo>
                    <a:pt x="105781" y="8093"/>
                    <a:pt x="109427" y="7103"/>
                    <a:pt x="113074" y="6133"/>
                  </a:cubicBezTo>
                  <a:cubicBezTo>
                    <a:pt x="114380" y="5775"/>
                    <a:pt x="115708" y="5459"/>
                    <a:pt x="117015" y="5122"/>
                  </a:cubicBezTo>
                  <a:cubicBezTo>
                    <a:pt x="117015" y="5037"/>
                    <a:pt x="117036" y="4974"/>
                    <a:pt x="117078" y="4890"/>
                  </a:cubicBezTo>
                  <a:cubicBezTo>
                    <a:pt x="117879" y="3836"/>
                    <a:pt x="118701" y="2824"/>
                    <a:pt x="119481" y="1771"/>
                  </a:cubicBezTo>
                  <a:cubicBezTo>
                    <a:pt x="119923" y="1223"/>
                    <a:pt x="120450" y="738"/>
                    <a:pt x="1207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897" name="Google Shape;1897;p49"/>
          <p:cNvGrpSpPr/>
          <p:nvPr/>
        </p:nvGrpSpPr>
        <p:grpSpPr>
          <a:xfrm rot="1445359">
            <a:off x="-324141" y="3847746"/>
            <a:ext cx="1719380" cy="916216"/>
            <a:chOff x="7463504" y="3075665"/>
            <a:chExt cx="2603050" cy="1387103"/>
          </a:xfrm>
        </p:grpSpPr>
        <p:sp>
          <p:nvSpPr>
            <p:cNvPr id="1898" name="Google Shape;1898;p49"/>
            <p:cNvSpPr/>
            <p:nvPr/>
          </p:nvSpPr>
          <p:spPr>
            <a:xfrm rot="-970049">
              <a:off x="7514122" y="3409760"/>
              <a:ext cx="2501813" cy="718914"/>
            </a:xfrm>
            <a:custGeom>
              <a:avLst/>
              <a:gdLst/>
              <a:ahLst/>
              <a:cxnLst/>
              <a:rect l="l" t="t" r="r" b="b"/>
              <a:pathLst>
                <a:path w="128944" h="37053" extrusionOk="0">
                  <a:moveTo>
                    <a:pt x="119723" y="3025"/>
                  </a:moveTo>
                  <a:cubicBezTo>
                    <a:pt x="119950" y="3025"/>
                    <a:pt x="120176" y="3078"/>
                    <a:pt x="120387" y="3183"/>
                  </a:cubicBezTo>
                  <a:cubicBezTo>
                    <a:pt x="121455" y="3183"/>
                    <a:pt x="122523" y="3192"/>
                    <a:pt x="123590" y="3192"/>
                  </a:cubicBezTo>
                  <a:cubicBezTo>
                    <a:pt x="124124" y="3192"/>
                    <a:pt x="124658" y="3190"/>
                    <a:pt x="125192" y="3183"/>
                  </a:cubicBezTo>
                  <a:cubicBezTo>
                    <a:pt x="125219" y="3182"/>
                    <a:pt x="125245" y="3181"/>
                    <a:pt x="125270" y="3181"/>
                  </a:cubicBezTo>
                  <a:cubicBezTo>
                    <a:pt x="125652" y="3181"/>
                    <a:pt x="125782" y="3338"/>
                    <a:pt x="125782" y="3773"/>
                  </a:cubicBezTo>
                  <a:cubicBezTo>
                    <a:pt x="125782" y="5544"/>
                    <a:pt x="125782" y="7335"/>
                    <a:pt x="125782" y="9105"/>
                  </a:cubicBezTo>
                  <a:lnTo>
                    <a:pt x="125782" y="10560"/>
                  </a:lnTo>
                  <a:lnTo>
                    <a:pt x="125782" y="18063"/>
                  </a:lnTo>
                  <a:lnTo>
                    <a:pt x="125782" y="19517"/>
                  </a:lnTo>
                  <a:lnTo>
                    <a:pt x="125782" y="26493"/>
                  </a:lnTo>
                  <a:lnTo>
                    <a:pt x="125782" y="27947"/>
                  </a:lnTo>
                  <a:cubicBezTo>
                    <a:pt x="125782" y="29739"/>
                    <a:pt x="125761" y="31509"/>
                    <a:pt x="125782" y="33280"/>
                  </a:cubicBezTo>
                  <a:cubicBezTo>
                    <a:pt x="125803" y="33764"/>
                    <a:pt x="125635" y="33870"/>
                    <a:pt x="125171" y="33870"/>
                  </a:cubicBezTo>
                  <a:lnTo>
                    <a:pt x="4257" y="33870"/>
                  </a:lnTo>
                  <a:cubicBezTo>
                    <a:pt x="4052" y="33870"/>
                    <a:pt x="3889" y="33874"/>
                    <a:pt x="3759" y="33874"/>
                  </a:cubicBezTo>
                  <a:cubicBezTo>
                    <a:pt x="3197" y="33874"/>
                    <a:pt x="3267" y="33791"/>
                    <a:pt x="3267" y="32900"/>
                  </a:cubicBezTo>
                  <a:lnTo>
                    <a:pt x="3267" y="27947"/>
                  </a:lnTo>
                  <a:cubicBezTo>
                    <a:pt x="3098" y="27484"/>
                    <a:pt x="3098" y="26978"/>
                    <a:pt x="3267" y="26493"/>
                  </a:cubicBezTo>
                  <a:lnTo>
                    <a:pt x="3267" y="19517"/>
                  </a:lnTo>
                  <a:cubicBezTo>
                    <a:pt x="3098" y="19053"/>
                    <a:pt x="3098" y="18547"/>
                    <a:pt x="3267" y="18084"/>
                  </a:cubicBezTo>
                  <a:lnTo>
                    <a:pt x="3267" y="10560"/>
                  </a:lnTo>
                  <a:cubicBezTo>
                    <a:pt x="3098" y="10096"/>
                    <a:pt x="3098" y="9590"/>
                    <a:pt x="3267" y="9127"/>
                  </a:cubicBezTo>
                  <a:cubicBezTo>
                    <a:pt x="3267" y="7356"/>
                    <a:pt x="3309" y="5628"/>
                    <a:pt x="3267" y="3879"/>
                  </a:cubicBezTo>
                  <a:cubicBezTo>
                    <a:pt x="3267" y="3310"/>
                    <a:pt x="3457" y="3183"/>
                    <a:pt x="3983" y="3183"/>
                  </a:cubicBezTo>
                  <a:cubicBezTo>
                    <a:pt x="4812" y="3190"/>
                    <a:pt x="5641" y="3192"/>
                    <a:pt x="6471" y="3192"/>
                  </a:cubicBezTo>
                  <a:cubicBezTo>
                    <a:pt x="8131" y="3192"/>
                    <a:pt x="9793" y="3183"/>
                    <a:pt x="11465" y="3183"/>
                  </a:cubicBezTo>
                  <a:cubicBezTo>
                    <a:pt x="11645" y="3078"/>
                    <a:pt x="11845" y="3025"/>
                    <a:pt x="12048" y="3025"/>
                  </a:cubicBezTo>
                  <a:cubicBezTo>
                    <a:pt x="12251" y="3025"/>
                    <a:pt x="12456" y="3078"/>
                    <a:pt x="12646" y="3183"/>
                  </a:cubicBezTo>
                  <a:lnTo>
                    <a:pt x="25966" y="3183"/>
                  </a:lnTo>
                  <a:cubicBezTo>
                    <a:pt x="26166" y="3078"/>
                    <a:pt x="26387" y="3025"/>
                    <a:pt x="26611" y="3025"/>
                  </a:cubicBezTo>
                  <a:cubicBezTo>
                    <a:pt x="26835" y="3025"/>
                    <a:pt x="27062" y="3078"/>
                    <a:pt x="27273" y="3183"/>
                  </a:cubicBezTo>
                  <a:lnTo>
                    <a:pt x="38064" y="3183"/>
                  </a:lnTo>
                  <a:cubicBezTo>
                    <a:pt x="38274" y="3078"/>
                    <a:pt x="38501" y="3025"/>
                    <a:pt x="38727" y="3025"/>
                  </a:cubicBezTo>
                  <a:cubicBezTo>
                    <a:pt x="38954" y="3025"/>
                    <a:pt x="39181" y="3078"/>
                    <a:pt x="39391" y="3183"/>
                  </a:cubicBezTo>
                  <a:lnTo>
                    <a:pt x="52690" y="3183"/>
                  </a:lnTo>
                  <a:cubicBezTo>
                    <a:pt x="52901" y="3078"/>
                    <a:pt x="53128" y="3025"/>
                    <a:pt x="53352" y="3025"/>
                  </a:cubicBezTo>
                  <a:cubicBezTo>
                    <a:pt x="53576" y="3025"/>
                    <a:pt x="53797" y="3078"/>
                    <a:pt x="53997" y="3183"/>
                  </a:cubicBezTo>
                  <a:lnTo>
                    <a:pt x="65463" y="3183"/>
                  </a:lnTo>
                  <a:cubicBezTo>
                    <a:pt x="65673" y="3078"/>
                    <a:pt x="65900" y="3025"/>
                    <a:pt x="66126" y="3025"/>
                  </a:cubicBezTo>
                  <a:cubicBezTo>
                    <a:pt x="66353" y="3025"/>
                    <a:pt x="66580" y="3078"/>
                    <a:pt x="66790" y="3183"/>
                  </a:cubicBezTo>
                  <a:lnTo>
                    <a:pt x="79963" y="3183"/>
                  </a:lnTo>
                  <a:cubicBezTo>
                    <a:pt x="80163" y="3078"/>
                    <a:pt x="80384" y="3025"/>
                    <a:pt x="80608" y="3025"/>
                  </a:cubicBezTo>
                  <a:cubicBezTo>
                    <a:pt x="80832" y="3025"/>
                    <a:pt x="81059" y="3078"/>
                    <a:pt x="81270" y="3183"/>
                  </a:cubicBezTo>
                  <a:lnTo>
                    <a:pt x="92208" y="3183"/>
                  </a:lnTo>
                  <a:cubicBezTo>
                    <a:pt x="92419" y="3078"/>
                    <a:pt x="92645" y="3025"/>
                    <a:pt x="92869" y="3025"/>
                  </a:cubicBezTo>
                  <a:cubicBezTo>
                    <a:pt x="93093" y="3025"/>
                    <a:pt x="93315" y="3078"/>
                    <a:pt x="93515" y="3183"/>
                  </a:cubicBezTo>
                  <a:lnTo>
                    <a:pt x="106687" y="3183"/>
                  </a:lnTo>
                  <a:cubicBezTo>
                    <a:pt x="106898" y="3078"/>
                    <a:pt x="107125" y="3025"/>
                    <a:pt x="107351" y="3025"/>
                  </a:cubicBezTo>
                  <a:cubicBezTo>
                    <a:pt x="107578" y="3025"/>
                    <a:pt x="107804" y="3078"/>
                    <a:pt x="108015" y="3183"/>
                  </a:cubicBezTo>
                  <a:lnTo>
                    <a:pt x="119059" y="3183"/>
                  </a:lnTo>
                  <a:cubicBezTo>
                    <a:pt x="119270" y="3078"/>
                    <a:pt x="119496" y="3025"/>
                    <a:pt x="119723" y="3025"/>
                  </a:cubicBezTo>
                  <a:close/>
                  <a:moveTo>
                    <a:pt x="125677" y="1"/>
                  </a:moveTo>
                  <a:cubicBezTo>
                    <a:pt x="84874" y="1"/>
                    <a:pt x="44049" y="22"/>
                    <a:pt x="3225" y="22"/>
                  </a:cubicBezTo>
                  <a:cubicBezTo>
                    <a:pt x="3187" y="20"/>
                    <a:pt x="3149" y="20"/>
                    <a:pt x="3111" y="20"/>
                  </a:cubicBezTo>
                  <a:cubicBezTo>
                    <a:pt x="2017" y="20"/>
                    <a:pt x="1015" y="604"/>
                    <a:pt x="506" y="1581"/>
                  </a:cubicBezTo>
                  <a:cubicBezTo>
                    <a:pt x="63" y="2361"/>
                    <a:pt x="0" y="3246"/>
                    <a:pt x="0" y="4110"/>
                  </a:cubicBezTo>
                  <a:lnTo>
                    <a:pt x="0" y="31699"/>
                  </a:lnTo>
                  <a:cubicBezTo>
                    <a:pt x="0" y="32479"/>
                    <a:pt x="63" y="33280"/>
                    <a:pt x="105" y="34059"/>
                  </a:cubicBezTo>
                  <a:cubicBezTo>
                    <a:pt x="190" y="35893"/>
                    <a:pt x="1834" y="37052"/>
                    <a:pt x="3372" y="37052"/>
                  </a:cubicBezTo>
                  <a:cubicBezTo>
                    <a:pt x="23732" y="37031"/>
                    <a:pt x="44070" y="37031"/>
                    <a:pt x="64430" y="37031"/>
                  </a:cubicBezTo>
                  <a:lnTo>
                    <a:pt x="125593" y="37031"/>
                  </a:lnTo>
                  <a:cubicBezTo>
                    <a:pt x="125633" y="37033"/>
                    <a:pt x="125673" y="37033"/>
                    <a:pt x="125713" y="37033"/>
                  </a:cubicBezTo>
                  <a:cubicBezTo>
                    <a:pt x="126786" y="37033"/>
                    <a:pt x="127806" y="36491"/>
                    <a:pt x="128375" y="35577"/>
                  </a:cubicBezTo>
                  <a:cubicBezTo>
                    <a:pt x="128902" y="34797"/>
                    <a:pt x="128944" y="33933"/>
                    <a:pt x="128944" y="33069"/>
                  </a:cubicBezTo>
                  <a:lnTo>
                    <a:pt x="128944" y="5206"/>
                  </a:lnTo>
                  <a:cubicBezTo>
                    <a:pt x="128944" y="4427"/>
                    <a:pt x="128902" y="3626"/>
                    <a:pt x="128838" y="2846"/>
                  </a:cubicBezTo>
                  <a:cubicBezTo>
                    <a:pt x="128733" y="1307"/>
                    <a:pt x="127173" y="1"/>
                    <a:pt x="12567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dist="57150" dir="3000000" algn="bl" rotWithShape="0">
                <a:schemeClr val="dk1">
                  <a:alpha val="79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99" name="Google Shape;1899;p49"/>
            <p:cNvSpPr/>
            <p:nvPr/>
          </p:nvSpPr>
          <p:spPr>
            <a:xfrm rot="-970049">
              <a:off x="7643875" y="3941661"/>
              <a:ext cx="2378822" cy="115793"/>
            </a:xfrm>
            <a:custGeom>
              <a:avLst/>
              <a:gdLst/>
              <a:ahLst/>
              <a:cxnLst/>
              <a:rect l="l" t="t" r="r" b="b"/>
              <a:pathLst>
                <a:path w="122605" h="5968" extrusionOk="0">
                  <a:moveTo>
                    <a:pt x="7529" y="0"/>
                  </a:moveTo>
                  <a:cubicBezTo>
                    <a:pt x="5042" y="21"/>
                    <a:pt x="2534" y="21"/>
                    <a:pt x="26" y="21"/>
                  </a:cubicBezTo>
                  <a:cubicBezTo>
                    <a:pt x="26" y="1665"/>
                    <a:pt x="26" y="3309"/>
                    <a:pt x="89" y="4974"/>
                  </a:cubicBezTo>
                  <a:cubicBezTo>
                    <a:pt x="89" y="5893"/>
                    <a:pt x="0" y="5968"/>
                    <a:pt x="630" y="5968"/>
                  </a:cubicBezTo>
                  <a:cubicBezTo>
                    <a:pt x="752" y="5968"/>
                    <a:pt x="900" y="5965"/>
                    <a:pt x="1080" y="5965"/>
                  </a:cubicBezTo>
                  <a:lnTo>
                    <a:pt x="116724" y="5965"/>
                  </a:lnTo>
                  <a:cubicBezTo>
                    <a:pt x="117905" y="5965"/>
                    <a:pt x="119076" y="5955"/>
                    <a:pt x="120243" y="5955"/>
                  </a:cubicBezTo>
                  <a:cubicBezTo>
                    <a:pt x="120827" y="5955"/>
                    <a:pt x="121410" y="5958"/>
                    <a:pt x="121993" y="5965"/>
                  </a:cubicBezTo>
                  <a:cubicBezTo>
                    <a:pt x="122436" y="5965"/>
                    <a:pt x="122605" y="5838"/>
                    <a:pt x="122605" y="5375"/>
                  </a:cubicBezTo>
                  <a:cubicBezTo>
                    <a:pt x="122584" y="3583"/>
                    <a:pt x="122584" y="1813"/>
                    <a:pt x="122584" y="42"/>
                  </a:cubicBezTo>
                  <a:cubicBezTo>
                    <a:pt x="120982" y="42"/>
                    <a:pt x="119380" y="42"/>
                    <a:pt x="117778" y="21"/>
                  </a:cubicBezTo>
                  <a:cubicBezTo>
                    <a:pt x="117755" y="20"/>
                    <a:pt x="117733" y="20"/>
                    <a:pt x="117711" y="20"/>
                  </a:cubicBezTo>
                  <a:cubicBezTo>
                    <a:pt x="117302" y="20"/>
                    <a:pt x="117188" y="212"/>
                    <a:pt x="117188" y="633"/>
                  </a:cubicBezTo>
                  <a:cubicBezTo>
                    <a:pt x="117209" y="2129"/>
                    <a:pt x="117188" y="3625"/>
                    <a:pt x="117209" y="5101"/>
                  </a:cubicBezTo>
                  <a:cubicBezTo>
                    <a:pt x="117230" y="5628"/>
                    <a:pt x="117104" y="5838"/>
                    <a:pt x="116535" y="5838"/>
                  </a:cubicBezTo>
                  <a:cubicBezTo>
                    <a:pt x="116513" y="5839"/>
                    <a:pt x="116493" y="5839"/>
                    <a:pt x="116473" y="5839"/>
                  </a:cubicBezTo>
                  <a:cubicBezTo>
                    <a:pt x="115901" y="5839"/>
                    <a:pt x="115881" y="5548"/>
                    <a:pt x="115881" y="5080"/>
                  </a:cubicBezTo>
                  <a:cubicBezTo>
                    <a:pt x="115902" y="3604"/>
                    <a:pt x="115881" y="2129"/>
                    <a:pt x="115902" y="675"/>
                  </a:cubicBezTo>
                  <a:cubicBezTo>
                    <a:pt x="115902" y="190"/>
                    <a:pt x="115797" y="21"/>
                    <a:pt x="115270" y="21"/>
                  </a:cubicBezTo>
                  <a:lnTo>
                    <a:pt x="105406" y="21"/>
                  </a:lnTo>
                  <a:cubicBezTo>
                    <a:pt x="104922" y="21"/>
                    <a:pt x="104816" y="190"/>
                    <a:pt x="104816" y="633"/>
                  </a:cubicBezTo>
                  <a:cubicBezTo>
                    <a:pt x="104837" y="2129"/>
                    <a:pt x="104795" y="3625"/>
                    <a:pt x="104837" y="5101"/>
                  </a:cubicBezTo>
                  <a:cubicBezTo>
                    <a:pt x="104837" y="5628"/>
                    <a:pt x="104732" y="5838"/>
                    <a:pt x="104142" y="5838"/>
                  </a:cubicBezTo>
                  <a:cubicBezTo>
                    <a:pt x="104121" y="5839"/>
                    <a:pt x="104102" y="5839"/>
                    <a:pt x="104082" y="5839"/>
                  </a:cubicBezTo>
                  <a:cubicBezTo>
                    <a:pt x="103528" y="5839"/>
                    <a:pt x="103489" y="5548"/>
                    <a:pt x="103489" y="5080"/>
                  </a:cubicBezTo>
                  <a:cubicBezTo>
                    <a:pt x="103510" y="3604"/>
                    <a:pt x="103489" y="2150"/>
                    <a:pt x="103510" y="675"/>
                  </a:cubicBezTo>
                  <a:cubicBezTo>
                    <a:pt x="103531" y="211"/>
                    <a:pt x="103425" y="21"/>
                    <a:pt x="102898" y="21"/>
                  </a:cubicBezTo>
                  <a:lnTo>
                    <a:pt x="90906" y="21"/>
                  </a:lnTo>
                  <a:cubicBezTo>
                    <a:pt x="90442" y="21"/>
                    <a:pt x="90316" y="190"/>
                    <a:pt x="90316" y="633"/>
                  </a:cubicBezTo>
                  <a:cubicBezTo>
                    <a:pt x="90337" y="2129"/>
                    <a:pt x="90316" y="3604"/>
                    <a:pt x="90337" y="5101"/>
                  </a:cubicBezTo>
                  <a:cubicBezTo>
                    <a:pt x="90358" y="5628"/>
                    <a:pt x="90232" y="5838"/>
                    <a:pt x="89663" y="5838"/>
                  </a:cubicBezTo>
                  <a:cubicBezTo>
                    <a:pt x="89641" y="5839"/>
                    <a:pt x="89621" y="5839"/>
                    <a:pt x="89601" y="5839"/>
                  </a:cubicBezTo>
                  <a:cubicBezTo>
                    <a:pt x="89029" y="5839"/>
                    <a:pt x="89009" y="5548"/>
                    <a:pt x="89009" y="5080"/>
                  </a:cubicBezTo>
                  <a:cubicBezTo>
                    <a:pt x="89030" y="3625"/>
                    <a:pt x="88988" y="2171"/>
                    <a:pt x="89030" y="738"/>
                  </a:cubicBezTo>
                  <a:cubicBezTo>
                    <a:pt x="89030" y="211"/>
                    <a:pt x="88904" y="21"/>
                    <a:pt x="88335" y="21"/>
                  </a:cubicBezTo>
                  <a:cubicBezTo>
                    <a:pt x="86733" y="32"/>
                    <a:pt x="85131" y="37"/>
                    <a:pt x="83529" y="37"/>
                  </a:cubicBezTo>
                  <a:cubicBezTo>
                    <a:pt x="81928" y="37"/>
                    <a:pt x="80326" y="32"/>
                    <a:pt x="78724" y="21"/>
                  </a:cubicBezTo>
                  <a:cubicBezTo>
                    <a:pt x="78699" y="20"/>
                    <a:pt x="78675" y="20"/>
                    <a:pt x="78652" y="20"/>
                  </a:cubicBezTo>
                  <a:cubicBezTo>
                    <a:pt x="78167" y="20"/>
                    <a:pt x="78071" y="233"/>
                    <a:pt x="78071" y="696"/>
                  </a:cubicBezTo>
                  <a:cubicBezTo>
                    <a:pt x="78092" y="2108"/>
                    <a:pt x="78071" y="3520"/>
                    <a:pt x="78071" y="4911"/>
                  </a:cubicBezTo>
                  <a:cubicBezTo>
                    <a:pt x="78071" y="5375"/>
                    <a:pt x="78218" y="5859"/>
                    <a:pt x="77396" y="5859"/>
                  </a:cubicBezTo>
                  <a:cubicBezTo>
                    <a:pt x="76638" y="5838"/>
                    <a:pt x="76764" y="5396"/>
                    <a:pt x="76764" y="4953"/>
                  </a:cubicBezTo>
                  <a:cubicBezTo>
                    <a:pt x="76764" y="3541"/>
                    <a:pt x="76722" y="2129"/>
                    <a:pt x="76764" y="738"/>
                  </a:cubicBezTo>
                  <a:cubicBezTo>
                    <a:pt x="76785" y="211"/>
                    <a:pt x="76638" y="21"/>
                    <a:pt x="76069" y="21"/>
                  </a:cubicBezTo>
                  <a:cubicBezTo>
                    <a:pt x="74098" y="32"/>
                    <a:pt x="72122" y="37"/>
                    <a:pt x="70146" y="37"/>
                  </a:cubicBezTo>
                  <a:cubicBezTo>
                    <a:pt x="68170" y="37"/>
                    <a:pt x="66194" y="32"/>
                    <a:pt x="64224" y="21"/>
                  </a:cubicBezTo>
                  <a:cubicBezTo>
                    <a:pt x="64197" y="20"/>
                    <a:pt x="64171" y="20"/>
                    <a:pt x="64146" y="20"/>
                  </a:cubicBezTo>
                  <a:cubicBezTo>
                    <a:pt x="63666" y="20"/>
                    <a:pt x="63570" y="215"/>
                    <a:pt x="63570" y="696"/>
                  </a:cubicBezTo>
                  <a:cubicBezTo>
                    <a:pt x="63570" y="2129"/>
                    <a:pt x="63570" y="3541"/>
                    <a:pt x="63570" y="4974"/>
                  </a:cubicBezTo>
                  <a:cubicBezTo>
                    <a:pt x="63570" y="5447"/>
                    <a:pt x="63630" y="5839"/>
                    <a:pt x="62950" y="5839"/>
                  </a:cubicBezTo>
                  <a:cubicBezTo>
                    <a:pt x="62933" y="5839"/>
                    <a:pt x="62915" y="5839"/>
                    <a:pt x="62896" y="5838"/>
                  </a:cubicBezTo>
                  <a:cubicBezTo>
                    <a:pt x="62200" y="5838"/>
                    <a:pt x="62264" y="5459"/>
                    <a:pt x="62264" y="5016"/>
                  </a:cubicBezTo>
                  <a:cubicBezTo>
                    <a:pt x="62264" y="3583"/>
                    <a:pt x="62222" y="2150"/>
                    <a:pt x="62264" y="738"/>
                  </a:cubicBezTo>
                  <a:cubicBezTo>
                    <a:pt x="62264" y="211"/>
                    <a:pt x="62137" y="21"/>
                    <a:pt x="61568" y="21"/>
                  </a:cubicBezTo>
                  <a:cubicBezTo>
                    <a:pt x="59882" y="32"/>
                    <a:pt x="58191" y="37"/>
                    <a:pt x="56499" y="37"/>
                  </a:cubicBezTo>
                  <a:cubicBezTo>
                    <a:pt x="54808" y="37"/>
                    <a:pt x="53117" y="32"/>
                    <a:pt x="51431" y="21"/>
                  </a:cubicBezTo>
                  <a:cubicBezTo>
                    <a:pt x="51406" y="20"/>
                    <a:pt x="51382" y="20"/>
                    <a:pt x="51359" y="20"/>
                  </a:cubicBezTo>
                  <a:cubicBezTo>
                    <a:pt x="50873" y="20"/>
                    <a:pt x="50777" y="233"/>
                    <a:pt x="50777" y="696"/>
                  </a:cubicBezTo>
                  <a:cubicBezTo>
                    <a:pt x="50777" y="2108"/>
                    <a:pt x="50777" y="3520"/>
                    <a:pt x="50777" y="4911"/>
                  </a:cubicBezTo>
                  <a:cubicBezTo>
                    <a:pt x="50777" y="5375"/>
                    <a:pt x="50925" y="5859"/>
                    <a:pt x="50103" y="5859"/>
                  </a:cubicBezTo>
                  <a:cubicBezTo>
                    <a:pt x="49323" y="5838"/>
                    <a:pt x="49449" y="5396"/>
                    <a:pt x="49449" y="4953"/>
                  </a:cubicBezTo>
                  <a:cubicBezTo>
                    <a:pt x="49449" y="3562"/>
                    <a:pt x="49428" y="2192"/>
                    <a:pt x="49449" y="801"/>
                  </a:cubicBezTo>
                  <a:cubicBezTo>
                    <a:pt x="49470" y="211"/>
                    <a:pt x="49344" y="0"/>
                    <a:pt x="48712" y="0"/>
                  </a:cubicBezTo>
                  <a:cubicBezTo>
                    <a:pt x="46741" y="21"/>
                    <a:pt x="44776" y="32"/>
                    <a:pt x="42810" y="32"/>
                  </a:cubicBezTo>
                  <a:cubicBezTo>
                    <a:pt x="40845" y="32"/>
                    <a:pt x="38880" y="21"/>
                    <a:pt x="36909" y="0"/>
                  </a:cubicBezTo>
                  <a:cubicBezTo>
                    <a:pt x="36256" y="0"/>
                    <a:pt x="36108" y="211"/>
                    <a:pt x="36129" y="843"/>
                  </a:cubicBezTo>
                  <a:cubicBezTo>
                    <a:pt x="36171" y="2255"/>
                    <a:pt x="36129" y="3689"/>
                    <a:pt x="36150" y="5122"/>
                  </a:cubicBezTo>
                  <a:cubicBezTo>
                    <a:pt x="36171" y="5628"/>
                    <a:pt x="36024" y="5838"/>
                    <a:pt x="35455" y="5838"/>
                  </a:cubicBezTo>
                  <a:cubicBezTo>
                    <a:pt x="34907" y="5838"/>
                    <a:pt x="34823" y="5628"/>
                    <a:pt x="34823" y="5143"/>
                  </a:cubicBezTo>
                  <a:cubicBezTo>
                    <a:pt x="34844" y="3646"/>
                    <a:pt x="34801" y="2150"/>
                    <a:pt x="34844" y="654"/>
                  </a:cubicBezTo>
                  <a:cubicBezTo>
                    <a:pt x="34844" y="190"/>
                    <a:pt x="34717" y="0"/>
                    <a:pt x="34211" y="0"/>
                  </a:cubicBezTo>
                  <a:cubicBezTo>
                    <a:pt x="32620" y="11"/>
                    <a:pt x="31029" y="16"/>
                    <a:pt x="29438" y="16"/>
                  </a:cubicBezTo>
                  <a:cubicBezTo>
                    <a:pt x="27846" y="16"/>
                    <a:pt x="26255" y="11"/>
                    <a:pt x="24664" y="0"/>
                  </a:cubicBezTo>
                  <a:cubicBezTo>
                    <a:pt x="24116" y="0"/>
                    <a:pt x="24011" y="190"/>
                    <a:pt x="24011" y="696"/>
                  </a:cubicBezTo>
                  <a:cubicBezTo>
                    <a:pt x="24032" y="2150"/>
                    <a:pt x="24011" y="3583"/>
                    <a:pt x="24032" y="5037"/>
                  </a:cubicBezTo>
                  <a:cubicBezTo>
                    <a:pt x="24032" y="5543"/>
                    <a:pt x="23968" y="5838"/>
                    <a:pt x="23336" y="5838"/>
                  </a:cubicBezTo>
                  <a:cubicBezTo>
                    <a:pt x="22704" y="5817"/>
                    <a:pt x="22704" y="5543"/>
                    <a:pt x="22704" y="5059"/>
                  </a:cubicBezTo>
                  <a:cubicBezTo>
                    <a:pt x="22704" y="3583"/>
                    <a:pt x="22683" y="2129"/>
                    <a:pt x="22704" y="654"/>
                  </a:cubicBezTo>
                  <a:cubicBezTo>
                    <a:pt x="22725" y="169"/>
                    <a:pt x="22598" y="0"/>
                    <a:pt x="22093" y="0"/>
                  </a:cubicBezTo>
                  <a:cubicBezTo>
                    <a:pt x="20080" y="11"/>
                    <a:pt x="18072" y="16"/>
                    <a:pt x="16065" y="16"/>
                  </a:cubicBezTo>
                  <a:cubicBezTo>
                    <a:pt x="14057" y="16"/>
                    <a:pt x="12050" y="11"/>
                    <a:pt x="10037" y="0"/>
                  </a:cubicBezTo>
                  <a:cubicBezTo>
                    <a:pt x="9489" y="0"/>
                    <a:pt x="9405" y="211"/>
                    <a:pt x="9405" y="696"/>
                  </a:cubicBezTo>
                  <a:cubicBezTo>
                    <a:pt x="9405" y="2192"/>
                    <a:pt x="9384" y="3689"/>
                    <a:pt x="9405" y="5164"/>
                  </a:cubicBezTo>
                  <a:cubicBezTo>
                    <a:pt x="9426" y="5649"/>
                    <a:pt x="9278" y="5838"/>
                    <a:pt x="8794" y="5838"/>
                  </a:cubicBezTo>
                  <a:cubicBezTo>
                    <a:pt x="8309" y="5817"/>
                    <a:pt x="8203" y="5628"/>
                    <a:pt x="8203" y="5206"/>
                  </a:cubicBezTo>
                  <a:cubicBezTo>
                    <a:pt x="8224" y="3710"/>
                    <a:pt x="8203" y="2213"/>
                    <a:pt x="8224" y="717"/>
                  </a:cubicBezTo>
                  <a:cubicBezTo>
                    <a:pt x="8246" y="190"/>
                    <a:pt x="8098" y="0"/>
                    <a:pt x="7529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00" name="Google Shape;1900;p49"/>
            <p:cNvSpPr/>
            <p:nvPr/>
          </p:nvSpPr>
          <p:spPr>
            <a:xfrm rot="-970049">
              <a:off x="7726880" y="3725119"/>
              <a:ext cx="258458" cy="115327"/>
            </a:xfrm>
            <a:custGeom>
              <a:avLst/>
              <a:gdLst/>
              <a:ahLst/>
              <a:cxnLst/>
              <a:rect l="l" t="t" r="r" b="b"/>
              <a:pathLst>
                <a:path w="13321" h="5944" extrusionOk="0">
                  <a:moveTo>
                    <a:pt x="1" y="0"/>
                  </a:moveTo>
                  <a:cubicBezTo>
                    <a:pt x="1" y="1770"/>
                    <a:pt x="22" y="3562"/>
                    <a:pt x="1" y="5332"/>
                  </a:cubicBezTo>
                  <a:cubicBezTo>
                    <a:pt x="1" y="5796"/>
                    <a:pt x="148" y="5944"/>
                    <a:pt x="612" y="5944"/>
                  </a:cubicBezTo>
                  <a:cubicBezTo>
                    <a:pt x="2625" y="5933"/>
                    <a:pt x="4643" y="5928"/>
                    <a:pt x="6663" y="5928"/>
                  </a:cubicBezTo>
                  <a:cubicBezTo>
                    <a:pt x="8684" y="5928"/>
                    <a:pt x="10707" y="5933"/>
                    <a:pt x="12731" y="5944"/>
                  </a:cubicBezTo>
                  <a:cubicBezTo>
                    <a:pt x="13194" y="5944"/>
                    <a:pt x="13321" y="5796"/>
                    <a:pt x="13321" y="5332"/>
                  </a:cubicBezTo>
                  <a:lnTo>
                    <a:pt x="13321" y="0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01" name="Google Shape;1901;p49"/>
            <p:cNvSpPr/>
            <p:nvPr/>
          </p:nvSpPr>
          <p:spPr>
            <a:xfrm rot="-970049">
              <a:off x="8225258" y="3580598"/>
              <a:ext cx="258458" cy="115327"/>
            </a:xfrm>
            <a:custGeom>
              <a:avLst/>
              <a:gdLst/>
              <a:ahLst/>
              <a:cxnLst/>
              <a:rect l="l" t="t" r="r" b="b"/>
              <a:pathLst>
                <a:path w="13321" h="5944" extrusionOk="0">
                  <a:moveTo>
                    <a:pt x="0" y="0"/>
                  </a:moveTo>
                  <a:cubicBezTo>
                    <a:pt x="0" y="1749"/>
                    <a:pt x="21" y="3499"/>
                    <a:pt x="0" y="5248"/>
                  </a:cubicBezTo>
                  <a:cubicBezTo>
                    <a:pt x="0" y="5754"/>
                    <a:pt x="106" y="5944"/>
                    <a:pt x="654" y="5944"/>
                  </a:cubicBezTo>
                  <a:cubicBezTo>
                    <a:pt x="2656" y="5933"/>
                    <a:pt x="4658" y="5928"/>
                    <a:pt x="6660" y="5928"/>
                  </a:cubicBezTo>
                  <a:cubicBezTo>
                    <a:pt x="8663" y="5928"/>
                    <a:pt x="10665" y="5933"/>
                    <a:pt x="12667" y="5944"/>
                  </a:cubicBezTo>
                  <a:cubicBezTo>
                    <a:pt x="13215" y="5944"/>
                    <a:pt x="13320" y="5733"/>
                    <a:pt x="13320" y="5248"/>
                  </a:cubicBezTo>
                  <a:cubicBezTo>
                    <a:pt x="13299" y="3499"/>
                    <a:pt x="13320" y="1749"/>
                    <a:pt x="13320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02" name="Google Shape;1902;p49"/>
            <p:cNvSpPr/>
            <p:nvPr/>
          </p:nvSpPr>
          <p:spPr>
            <a:xfrm rot="-970049">
              <a:off x="8735460" y="3433005"/>
              <a:ext cx="255994" cy="115327"/>
            </a:xfrm>
            <a:custGeom>
              <a:avLst/>
              <a:gdLst/>
              <a:ahLst/>
              <a:cxnLst/>
              <a:rect l="l" t="t" r="r" b="b"/>
              <a:pathLst>
                <a:path w="13194" h="5944" extrusionOk="0">
                  <a:moveTo>
                    <a:pt x="21" y="0"/>
                  </a:moveTo>
                  <a:cubicBezTo>
                    <a:pt x="0" y="1749"/>
                    <a:pt x="21" y="3499"/>
                    <a:pt x="0" y="5248"/>
                  </a:cubicBezTo>
                  <a:cubicBezTo>
                    <a:pt x="0" y="5754"/>
                    <a:pt x="106" y="5944"/>
                    <a:pt x="654" y="5944"/>
                  </a:cubicBezTo>
                  <a:cubicBezTo>
                    <a:pt x="2635" y="5933"/>
                    <a:pt x="4616" y="5928"/>
                    <a:pt x="6597" y="5928"/>
                  </a:cubicBezTo>
                  <a:cubicBezTo>
                    <a:pt x="8578" y="5928"/>
                    <a:pt x="10559" y="5933"/>
                    <a:pt x="12540" y="5944"/>
                  </a:cubicBezTo>
                  <a:cubicBezTo>
                    <a:pt x="13088" y="5944"/>
                    <a:pt x="13194" y="5754"/>
                    <a:pt x="13194" y="5248"/>
                  </a:cubicBezTo>
                  <a:lnTo>
                    <a:pt x="13194" y="0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03" name="Google Shape;1903;p49"/>
            <p:cNvSpPr/>
            <p:nvPr/>
          </p:nvSpPr>
          <p:spPr>
            <a:xfrm rot="-970049">
              <a:off x="9233818" y="3288487"/>
              <a:ext cx="256014" cy="115327"/>
            </a:xfrm>
            <a:custGeom>
              <a:avLst/>
              <a:gdLst/>
              <a:ahLst/>
              <a:cxnLst/>
              <a:rect l="l" t="t" r="r" b="b"/>
              <a:pathLst>
                <a:path w="13195" h="5944" extrusionOk="0">
                  <a:moveTo>
                    <a:pt x="22" y="0"/>
                  </a:moveTo>
                  <a:cubicBezTo>
                    <a:pt x="1" y="1749"/>
                    <a:pt x="43" y="3499"/>
                    <a:pt x="1" y="5248"/>
                  </a:cubicBezTo>
                  <a:cubicBezTo>
                    <a:pt x="1" y="5754"/>
                    <a:pt x="106" y="5944"/>
                    <a:pt x="654" y="5944"/>
                  </a:cubicBezTo>
                  <a:cubicBezTo>
                    <a:pt x="2635" y="5933"/>
                    <a:pt x="4622" y="5928"/>
                    <a:pt x="6608" y="5928"/>
                  </a:cubicBezTo>
                  <a:cubicBezTo>
                    <a:pt x="8595" y="5928"/>
                    <a:pt x="10581" y="5933"/>
                    <a:pt x="12562" y="5944"/>
                  </a:cubicBezTo>
                  <a:cubicBezTo>
                    <a:pt x="13110" y="5944"/>
                    <a:pt x="13194" y="5754"/>
                    <a:pt x="13194" y="5248"/>
                  </a:cubicBezTo>
                  <a:cubicBezTo>
                    <a:pt x="13194" y="3499"/>
                    <a:pt x="13194" y="1749"/>
                    <a:pt x="13194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04" name="Google Shape;1904;p49"/>
            <p:cNvSpPr/>
            <p:nvPr/>
          </p:nvSpPr>
          <p:spPr>
            <a:xfrm rot="-970049">
              <a:off x="8498125" y="3506629"/>
              <a:ext cx="222875" cy="115327"/>
            </a:xfrm>
            <a:custGeom>
              <a:avLst/>
              <a:gdLst/>
              <a:ahLst/>
              <a:cxnLst/>
              <a:rect l="l" t="t" r="r" b="b"/>
              <a:pathLst>
                <a:path w="11487" h="5944" extrusionOk="0">
                  <a:moveTo>
                    <a:pt x="21" y="0"/>
                  </a:moveTo>
                  <a:cubicBezTo>
                    <a:pt x="21" y="1749"/>
                    <a:pt x="21" y="3499"/>
                    <a:pt x="0" y="5248"/>
                  </a:cubicBezTo>
                  <a:cubicBezTo>
                    <a:pt x="0" y="5754"/>
                    <a:pt x="105" y="5944"/>
                    <a:pt x="653" y="5944"/>
                  </a:cubicBezTo>
                  <a:cubicBezTo>
                    <a:pt x="2350" y="5933"/>
                    <a:pt x="4047" y="5928"/>
                    <a:pt x="5743" y="5928"/>
                  </a:cubicBezTo>
                  <a:cubicBezTo>
                    <a:pt x="7440" y="5928"/>
                    <a:pt x="9137" y="5933"/>
                    <a:pt x="10833" y="5944"/>
                  </a:cubicBezTo>
                  <a:cubicBezTo>
                    <a:pt x="11381" y="5944"/>
                    <a:pt x="11487" y="5733"/>
                    <a:pt x="11487" y="5248"/>
                  </a:cubicBezTo>
                  <a:cubicBezTo>
                    <a:pt x="11465" y="3499"/>
                    <a:pt x="11487" y="1749"/>
                    <a:pt x="11487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05" name="Google Shape;1905;p49"/>
            <p:cNvSpPr/>
            <p:nvPr/>
          </p:nvSpPr>
          <p:spPr>
            <a:xfrm rot="-970049">
              <a:off x="9504826" y="3215769"/>
              <a:ext cx="215521" cy="115327"/>
            </a:xfrm>
            <a:custGeom>
              <a:avLst/>
              <a:gdLst/>
              <a:ahLst/>
              <a:cxnLst/>
              <a:rect l="l" t="t" r="r" b="b"/>
              <a:pathLst>
                <a:path w="11108" h="5944" extrusionOk="0">
                  <a:moveTo>
                    <a:pt x="21" y="0"/>
                  </a:moveTo>
                  <a:cubicBezTo>
                    <a:pt x="0" y="1749"/>
                    <a:pt x="42" y="3499"/>
                    <a:pt x="0" y="5248"/>
                  </a:cubicBezTo>
                  <a:cubicBezTo>
                    <a:pt x="0" y="5754"/>
                    <a:pt x="105" y="5944"/>
                    <a:pt x="653" y="5944"/>
                  </a:cubicBezTo>
                  <a:cubicBezTo>
                    <a:pt x="2287" y="5933"/>
                    <a:pt x="3920" y="5928"/>
                    <a:pt x="5554" y="5928"/>
                  </a:cubicBezTo>
                  <a:cubicBezTo>
                    <a:pt x="7187" y="5928"/>
                    <a:pt x="8820" y="5933"/>
                    <a:pt x="10454" y="5944"/>
                  </a:cubicBezTo>
                  <a:cubicBezTo>
                    <a:pt x="11002" y="5944"/>
                    <a:pt x="11107" y="5754"/>
                    <a:pt x="11107" y="5248"/>
                  </a:cubicBezTo>
                  <a:cubicBezTo>
                    <a:pt x="11086" y="3499"/>
                    <a:pt x="11086" y="1749"/>
                    <a:pt x="11086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06" name="Google Shape;1906;p49"/>
            <p:cNvSpPr/>
            <p:nvPr/>
          </p:nvSpPr>
          <p:spPr>
            <a:xfrm rot="-970049">
              <a:off x="9006505" y="3360687"/>
              <a:ext cx="212669" cy="115327"/>
            </a:xfrm>
            <a:custGeom>
              <a:avLst/>
              <a:gdLst/>
              <a:ahLst/>
              <a:cxnLst/>
              <a:rect l="l" t="t" r="r" b="b"/>
              <a:pathLst>
                <a:path w="10961" h="5944" extrusionOk="0">
                  <a:moveTo>
                    <a:pt x="1" y="0"/>
                  </a:moveTo>
                  <a:cubicBezTo>
                    <a:pt x="1" y="1749"/>
                    <a:pt x="22" y="3499"/>
                    <a:pt x="1" y="5248"/>
                  </a:cubicBezTo>
                  <a:cubicBezTo>
                    <a:pt x="1" y="5733"/>
                    <a:pt x="106" y="5944"/>
                    <a:pt x="654" y="5944"/>
                  </a:cubicBezTo>
                  <a:cubicBezTo>
                    <a:pt x="2266" y="5933"/>
                    <a:pt x="3879" y="5928"/>
                    <a:pt x="5488" y="5928"/>
                  </a:cubicBezTo>
                  <a:cubicBezTo>
                    <a:pt x="7098" y="5928"/>
                    <a:pt x="8705" y="5933"/>
                    <a:pt x="10307" y="5944"/>
                  </a:cubicBezTo>
                  <a:cubicBezTo>
                    <a:pt x="10855" y="5944"/>
                    <a:pt x="10960" y="5733"/>
                    <a:pt x="10960" y="5248"/>
                  </a:cubicBezTo>
                  <a:cubicBezTo>
                    <a:pt x="10939" y="3499"/>
                    <a:pt x="10960" y="1749"/>
                    <a:pt x="10960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07" name="Google Shape;1907;p49"/>
            <p:cNvSpPr/>
            <p:nvPr/>
          </p:nvSpPr>
          <p:spPr>
            <a:xfrm rot="-970049">
              <a:off x="7999999" y="3652914"/>
              <a:ext cx="210205" cy="115327"/>
            </a:xfrm>
            <a:custGeom>
              <a:avLst/>
              <a:gdLst/>
              <a:ahLst/>
              <a:cxnLst/>
              <a:rect l="l" t="t" r="r" b="b"/>
              <a:pathLst>
                <a:path w="10834" h="5944" extrusionOk="0">
                  <a:moveTo>
                    <a:pt x="0" y="0"/>
                  </a:moveTo>
                  <a:cubicBezTo>
                    <a:pt x="0" y="1749"/>
                    <a:pt x="22" y="3499"/>
                    <a:pt x="0" y="5248"/>
                  </a:cubicBezTo>
                  <a:cubicBezTo>
                    <a:pt x="0" y="5754"/>
                    <a:pt x="106" y="5944"/>
                    <a:pt x="654" y="5944"/>
                  </a:cubicBezTo>
                  <a:cubicBezTo>
                    <a:pt x="2245" y="5933"/>
                    <a:pt x="3831" y="5928"/>
                    <a:pt x="5417" y="5928"/>
                  </a:cubicBezTo>
                  <a:cubicBezTo>
                    <a:pt x="7003" y="5928"/>
                    <a:pt x="8589" y="5933"/>
                    <a:pt x="10180" y="5944"/>
                  </a:cubicBezTo>
                  <a:cubicBezTo>
                    <a:pt x="10728" y="5944"/>
                    <a:pt x="10834" y="5754"/>
                    <a:pt x="10834" y="5248"/>
                  </a:cubicBezTo>
                  <a:lnTo>
                    <a:pt x="10834" y="0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08" name="Google Shape;1908;p49"/>
            <p:cNvSpPr/>
            <p:nvPr/>
          </p:nvSpPr>
          <p:spPr>
            <a:xfrm rot="-970049">
              <a:off x="7598541" y="3925954"/>
              <a:ext cx="159099" cy="146410"/>
            </a:xfrm>
            <a:custGeom>
              <a:avLst/>
              <a:gdLst/>
              <a:ahLst/>
              <a:cxnLst/>
              <a:rect l="l" t="t" r="r" b="b"/>
              <a:pathLst>
                <a:path w="8200" h="7546" extrusionOk="0">
                  <a:moveTo>
                    <a:pt x="7504" y="1"/>
                  </a:moveTo>
                  <a:cubicBezTo>
                    <a:pt x="6260" y="22"/>
                    <a:pt x="5012" y="27"/>
                    <a:pt x="3760" y="27"/>
                  </a:cubicBezTo>
                  <a:cubicBezTo>
                    <a:pt x="2509" y="27"/>
                    <a:pt x="1255" y="22"/>
                    <a:pt x="1" y="22"/>
                  </a:cubicBezTo>
                  <a:lnTo>
                    <a:pt x="1" y="7525"/>
                  </a:lnTo>
                  <a:cubicBezTo>
                    <a:pt x="1244" y="7525"/>
                    <a:pt x="2493" y="7519"/>
                    <a:pt x="3745" y="7519"/>
                  </a:cubicBezTo>
                  <a:cubicBezTo>
                    <a:pt x="4996" y="7519"/>
                    <a:pt x="6250" y="7525"/>
                    <a:pt x="7504" y="7546"/>
                  </a:cubicBezTo>
                  <a:cubicBezTo>
                    <a:pt x="8052" y="7546"/>
                    <a:pt x="8199" y="7356"/>
                    <a:pt x="8199" y="6829"/>
                  </a:cubicBezTo>
                  <a:cubicBezTo>
                    <a:pt x="8178" y="4785"/>
                    <a:pt x="8178" y="2762"/>
                    <a:pt x="8199" y="717"/>
                  </a:cubicBezTo>
                  <a:cubicBezTo>
                    <a:pt x="8199" y="169"/>
                    <a:pt x="8052" y="1"/>
                    <a:pt x="7504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09" name="Google Shape;1909;p49"/>
            <p:cNvSpPr/>
            <p:nvPr/>
          </p:nvSpPr>
          <p:spPr>
            <a:xfrm rot="-970049">
              <a:off x="7645519" y="4093058"/>
              <a:ext cx="159099" cy="136204"/>
            </a:xfrm>
            <a:custGeom>
              <a:avLst/>
              <a:gdLst/>
              <a:ahLst/>
              <a:cxnLst/>
              <a:rect l="l" t="t" r="r" b="b"/>
              <a:pathLst>
                <a:path w="8200" h="7020" extrusionOk="0">
                  <a:moveTo>
                    <a:pt x="7504" y="1"/>
                  </a:moveTo>
                  <a:cubicBezTo>
                    <a:pt x="5017" y="22"/>
                    <a:pt x="2509" y="22"/>
                    <a:pt x="1" y="22"/>
                  </a:cubicBezTo>
                  <a:lnTo>
                    <a:pt x="1" y="6998"/>
                  </a:lnTo>
                  <a:cubicBezTo>
                    <a:pt x="1244" y="6998"/>
                    <a:pt x="2493" y="6993"/>
                    <a:pt x="3745" y="6993"/>
                  </a:cubicBezTo>
                  <a:cubicBezTo>
                    <a:pt x="4996" y="6993"/>
                    <a:pt x="6250" y="6998"/>
                    <a:pt x="7504" y="7019"/>
                  </a:cubicBezTo>
                  <a:cubicBezTo>
                    <a:pt x="8052" y="7019"/>
                    <a:pt x="8199" y="6830"/>
                    <a:pt x="8199" y="6303"/>
                  </a:cubicBezTo>
                  <a:cubicBezTo>
                    <a:pt x="8178" y="4448"/>
                    <a:pt x="8178" y="2572"/>
                    <a:pt x="8199" y="717"/>
                  </a:cubicBezTo>
                  <a:cubicBezTo>
                    <a:pt x="8199" y="170"/>
                    <a:pt x="8052" y="1"/>
                    <a:pt x="7504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10" name="Google Shape;1910;p49"/>
            <p:cNvSpPr/>
            <p:nvPr/>
          </p:nvSpPr>
          <p:spPr>
            <a:xfrm rot="-970049">
              <a:off x="7554414" y="3789119"/>
              <a:ext cx="159099" cy="115735"/>
            </a:xfrm>
            <a:custGeom>
              <a:avLst/>
              <a:gdLst/>
              <a:ahLst/>
              <a:cxnLst/>
              <a:rect l="l" t="t" r="r" b="b"/>
              <a:pathLst>
                <a:path w="8200" h="5965" extrusionOk="0">
                  <a:moveTo>
                    <a:pt x="696" y="0"/>
                  </a:moveTo>
                  <a:cubicBezTo>
                    <a:pt x="169" y="0"/>
                    <a:pt x="1" y="126"/>
                    <a:pt x="1" y="696"/>
                  </a:cubicBezTo>
                  <a:cubicBezTo>
                    <a:pt x="22" y="2445"/>
                    <a:pt x="1" y="4194"/>
                    <a:pt x="1" y="5943"/>
                  </a:cubicBezTo>
                  <a:cubicBezTo>
                    <a:pt x="1244" y="5943"/>
                    <a:pt x="2488" y="5938"/>
                    <a:pt x="3734" y="5938"/>
                  </a:cubicBezTo>
                  <a:cubicBezTo>
                    <a:pt x="4980" y="5938"/>
                    <a:pt x="6229" y="5943"/>
                    <a:pt x="7483" y="5965"/>
                  </a:cubicBezTo>
                  <a:cubicBezTo>
                    <a:pt x="8094" y="5965"/>
                    <a:pt x="8199" y="5754"/>
                    <a:pt x="8199" y="5206"/>
                  </a:cubicBezTo>
                  <a:cubicBezTo>
                    <a:pt x="8178" y="3478"/>
                    <a:pt x="8199" y="1749"/>
                    <a:pt x="8199" y="21"/>
                  </a:cubicBezTo>
                  <a:cubicBezTo>
                    <a:pt x="6945" y="21"/>
                    <a:pt x="5697" y="26"/>
                    <a:pt x="4448" y="26"/>
                  </a:cubicBezTo>
                  <a:cubicBezTo>
                    <a:pt x="3199" y="26"/>
                    <a:pt x="1950" y="21"/>
                    <a:pt x="696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11" name="Google Shape;1911;p49"/>
            <p:cNvSpPr/>
            <p:nvPr/>
          </p:nvSpPr>
          <p:spPr>
            <a:xfrm rot="-970049">
              <a:off x="9781589" y="3301079"/>
              <a:ext cx="105122" cy="145653"/>
            </a:xfrm>
            <a:custGeom>
              <a:avLst/>
              <a:gdLst/>
              <a:ahLst/>
              <a:cxnLst/>
              <a:rect l="l" t="t" r="r" b="b"/>
              <a:pathLst>
                <a:path w="5418" h="7507" extrusionOk="0">
                  <a:moveTo>
                    <a:pt x="509" y="1"/>
                  </a:moveTo>
                  <a:cubicBezTo>
                    <a:pt x="179" y="1"/>
                    <a:pt x="22" y="108"/>
                    <a:pt x="22" y="531"/>
                  </a:cubicBezTo>
                  <a:cubicBezTo>
                    <a:pt x="22" y="2680"/>
                    <a:pt x="22" y="4830"/>
                    <a:pt x="22" y="6980"/>
                  </a:cubicBezTo>
                  <a:cubicBezTo>
                    <a:pt x="1" y="7422"/>
                    <a:pt x="212" y="7507"/>
                    <a:pt x="612" y="7507"/>
                  </a:cubicBezTo>
                  <a:cubicBezTo>
                    <a:pt x="2214" y="7486"/>
                    <a:pt x="3794" y="7486"/>
                    <a:pt x="5396" y="7486"/>
                  </a:cubicBezTo>
                  <a:cubicBezTo>
                    <a:pt x="5396" y="4999"/>
                    <a:pt x="5417" y="2512"/>
                    <a:pt x="5417" y="25"/>
                  </a:cubicBezTo>
                  <a:cubicBezTo>
                    <a:pt x="3816" y="25"/>
                    <a:pt x="2214" y="25"/>
                    <a:pt x="612" y="4"/>
                  </a:cubicBezTo>
                  <a:cubicBezTo>
                    <a:pt x="576" y="2"/>
                    <a:pt x="542" y="1"/>
                    <a:pt x="509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12" name="Google Shape;1912;p49"/>
            <p:cNvSpPr/>
            <p:nvPr/>
          </p:nvSpPr>
          <p:spPr>
            <a:xfrm rot="-970049">
              <a:off x="9828515" y="3467822"/>
              <a:ext cx="105122" cy="135816"/>
            </a:xfrm>
            <a:custGeom>
              <a:avLst/>
              <a:gdLst/>
              <a:ahLst/>
              <a:cxnLst/>
              <a:rect l="l" t="t" r="r" b="b"/>
              <a:pathLst>
                <a:path w="5418" h="7000" extrusionOk="0">
                  <a:moveTo>
                    <a:pt x="536" y="0"/>
                  </a:moveTo>
                  <a:cubicBezTo>
                    <a:pt x="116" y="0"/>
                    <a:pt x="22" y="175"/>
                    <a:pt x="22" y="613"/>
                  </a:cubicBezTo>
                  <a:cubicBezTo>
                    <a:pt x="22" y="2531"/>
                    <a:pt x="22" y="4470"/>
                    <a:pt x="22" y="6409"/>
                  </a:cubicBezTo>
                  <a:cubicBezTo>
                    <a:pt x="1" y="6852"/>
                    <a:pt x="148" y="6999"/>
                    <a:pt x="612" y="6999"/>
                  </a:cubicBezTo>
                  <a:lnTo>
                    <a:pt x="5417" y="6999"/>
                  </a:lnTo>
                  <a:cubicBezTo>
                    <a:pt x="5396" y="4681"/>
                    <a:pt x="5396" y="2341"/>
                    <a:pt x="5396" y="23"/>
                  </a:cubicBezTo>
                  <a:cubicBezTo>
                    <a:pt x="3794" y="23"/>
                    <a:pt x="2214" y="23"/>
                    <a:pt x="612" y="2"/>
                  </a:cubicBezTo>
                  <a:cubicBezTo>
                    <a:pt x="585" y="1"/>
                    <a:pt x="560" y="0"/>
                    <a:pt x="536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13" name="Google Shape;1913;p49"/>
            <p:cNvSpPr/>
            <p:nvPr/>
          </p:nvSpPr>
          <p:spPr>
            <a:xfrm rot="-970049">
              <a:off x="9737527" y="3164293"/>
              <a:ext cx="105122" cy="115327"/>
            </a:xfrm>
            <a:custGeom>
              <a:avLst/>
              <a:gdLst/>
              <a:ahLst/>
              <a:cxnLst/>
              <a:rect l="l" t="t" r="r" b="b"/>
              <a:pathLst>
                <a:path w="5418" h="5944" extrusionOk="0">
                  <a:moveTo>
                    <a:pt x="22" y="0"/>
                  </a:moveTo>
                  <a:cubicBezTo>
                    <a:pt x="22" y="1770"/>
                    <a:pt x="43" y="3541"/>
                    <a:pt x="22" y="5332"/>
                  </a:cubicBezTo>
                  <a:cubicBezTo>
                    <a:pt x="1" y="5775"/>
                    <a:pt x="127" y="5944"/>
                    <a:pt x="612" y="5944"/>
                  </a:cubicBezTo>
                  <a:cubicBezTo>
                    <a:pt x="2214" y="5922"/>
                    <a:pt x="3794" y="5922"/>
                    <a:pt x="5417" y="5922"/>
                  </a:cubicBezTo>
                  <a:cubicBezTo>
                    <a:pt x="5417" y="4152"/>
                    <a:pt x="5396" y="2361"/>
                    <a:pt x="5417" y="590"/>
                  </a:cubicBezTo>
                  <a:cubicBezTo>
                    <a:pt x="5417" y="127"/>
                    <a:pt x="5270" y="0"/>
                    <a:pt x="4806" y="0"/>
                  </a:cubicBezTo>
                  <a:cubicBezTo>
                    <a:pt x="4272" y="7"/>
                    <a:pt x="3741" y="9"/>
                    <a:pt x="3210" y="9"/>
                  </a:cubicBezTo>
                  <a:cubicBezTo>
                    <a:pt x="2148" y="9"/>
                    <a:pt x="1090" y="0"/>
                    <a:pt x="22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14" name="Google Shape;1914;p49"/>
            <p:cNvSpPr/>
            <p:nvPr/>
          </p:nvSpPr>
          <p:spPr>
            <a:xfrm rot="-970049">
              <a:off x="7770942" y="3861499"/>
              <a:ext cx="258866" cy="146410"/>
            </a:xfrm>
            <a:custGeom>
              <a:avLst/>
              <a:gdLst/>
              <a:ahLst/>
              <a:cxnLst/>
              <a:rect l="l" t="t" r="r" b="b"/>
              <a:pathLst>
                <a:path w="13342" h="7546" extrusionOk="0">
                  <a:moveTo>
                    <a:pt x="675" y="1"/>
                  </a:moveTo>
                  <a:cubicBezTo>
                    <a:pt x="169" y="1"/>
                    <a:pt x="22" y="148"/>
                    <a:pt x="22" y="675"/>
                  </a:cubicBezTo>
                  <a:cubicBezTo>
                    <a:pt x="43" y="2740"/>
                    <a:pt x="43" y="4806"/>
                    <a:pt x="22" y="6871"/>
                  </a:cubicBezTo>
                  <a:cubicBezTo>
                    <a:pt x="1" y="7377"/>
                    <a:pt x="148" y="7546"/>
                    <a:pt x="675" y="7546"/>
                  </a:cubicBezTo>
                  <a:cubicBezTo>
                    <a:pt x="1666" y="7525"/>
                    <a:pt x="2656" y="7519"/>
                    <a:pt x="3644" y="7519"/>
                  </a:cubicBezTo>
                  <a:cubicBezTo>
                    <a:pt x="4632" y="7519"/>
                    <a:pt x="5617" y="7525"/>
                    <a:pt x="6598" y="7525"/>
                  </a:cubicBezTo>
                  <a:cubicBezTo>
                    <a:pt x="7609" y="7525"/>
                    <a:pt x="8621" y="7519"/>
                    <a:pt x="9632" y="7519"/>
                  </a:cubicBezTo>
                  <a:cubicBezTo>
                    <a:pt x="10644" y="7519"/>
                    <a:pt x="11656" y="7525"/>
                    <a:pt x="12667" y="7546"/>
                  </a:cubicBezTo>
                  <a:cubicBezTo>
                    <a:pt x="13194" y="7546"/>
                    <a:pt x="13342" y="7398"/>
                    <a:pt x="13342" y="6871"/>
                  </a:cubicBezTo>
                  <a:cubicBezTo>
                    <a:pt x="13300" y="4806"/>
                    <a:pt x="13300" y="2740"/>
                    <a:pt x="13342" y="675"/>
                  </a:cubicBezTo>
                  <a:cubicBezTo>
                    <a:pt x="13342" y="169"/>
                    <a:pt x="13194" y="1"/>
                    <a:pt x="12667" y="1"/>
                  </a:cubicBezTo>
                  <a:cubicBezTo>
                    <a:pt x="10665" y="11"/>
                    <a:pt x="8668" y="16"/>
                    <a:pt x="6671" y="16"/>
                  </a:cubicBezTo>
                  <a:cubicBezTo>
                    <a:pt x="4674" y="16"/>
                    <a:pt x="2677" y="11"/>
                    <a:pt x="67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15" name="Google Shape;1915;p49"/>
            <p:cNvSpPr/>
            <p:nvPr/>
          </p:nvSpPr>
          <p:spPr>
            <a:xfrm rot="-970049">
              <a:off x="8269271" y="3717043"/>
              <a:ext cx="258458" cy="146002"/>
            </a:xfrm>
            <a:custGeom>
              <a:avLst/>
              <a:gdLst/>
              <a:ahLst/>
              <a:cxnLst/>
              <a:rect l="l" t="t" r="r" b="b"/>
              <a:pathLst>
                <a:path w="13321" h="7525" extrusionOk="0">
                  <a:moveTo>
                    <a:pt x="590" y="1"/>
                  </a:moveTo>
                  <a:cubicBezTo>
                    <a:pt x="106" y="1"/>
                    <a:pt x="0" y="169"/>
                    <a:pt x="0" y="612"/>
                  </a:cubicBezTo>
                  <a:cubicBezTo>
                    <a:pt x="21" y="2698"/>
                    <a:pt x="21" y="4785"/>
                    <a:pt x="0" y="6871"/>
                  </a:cubicBezTo>
                  <a:cubicBezTo>
                    <a:pt x="0" y="7398"/>
                    <a:pt x="169" y="7525"/>
                    <a:pt x="675" y="7525"/>
                  </a:cubicBezTo>
                  <a:cubicBezTo>
                    <a:pt x="1342" y="7518"/>
                    <a:pt x="2010" y="7515"/>
                    <a:pt x="2677" y="7515"/>
                  </a:cubicBezTo>
                  <a:cubicBezTo>
                    <a:pt x="4012" y="7515"/>
                    <a:pt x="5347" y="7525"/>
                    <a:pt x="6681" y="7525"/>
                  </a:cubicBezTo>
                  <a:lnTo>
                    <a:pt x="12667" y="7525"/>
                  </a:lnTo>
                  <a:cubicBezTo>
                    <a:pt x="13131" y="7525"/>
                    <a:pt x="13320" y="7440"/>
                    <a:pt x="13320" y="6914"/>
                  </a:cubicBezTo>
                  <a:cubicBezTo>
                    <a:pt x="13299" y="4806"/>
                    <a:pt x="13299" y="2698"/>
                    <a:pt x="13320" y="591"/>
                  </a:cubicBezTo>
                  <a:cubicBezTo>
                    <a:pt x="13320" y="106"/>
                    <a:pt x="13152" y="1"/>
                    <a:pt x="12709" y="1"/>
                  </a:cubicBezTo>
                  <a:cubicBezTo>
                    <a:pt x="10686" y="11"/>
                    <a:pt x="8668" y="16"/>
                    <a:pt x="6650" y="16"/>
                  </a:cubicBezTo>
                  <a:cubicBezTo>
                    <a:pt x="4632" y="16"/>
                    <a:pt x="2614" y="11"/>
                    <a:pt x="59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16" name="Google Shape;1916;p49"/>
            <p:cNvSpPr/>
            <p:nvPr/>
          </p:nvSpPr>
          <p:spPr>
            <a:xfrm rot="-970049">
              <a:off x="9277888" y="3424923"/>
              <a:ext cx="256014" cy="146410"/>
            </a:xfrm>
            <a:custGeom>
              <a:avLst/>
              <a:gdLst/>
              <a:ahLst/>
              <a:cxnLst/>
              <a:rect l="l" t="t" r="r" b="b"/>
              <a:pathLst>
                <a:path w="13195" h="7546" extrusionOk="0">
                  <a:moveTo>
                    <a:pt x="633" y="1"/>
                  </a:moveTo>
                  <a:cubicBezTo>
                    <a:pt x="127" y="1"/>
                    <a:pt x="1" y="169"/>
                    <a:pt x="1" y="633"/>
                  </a:cubicBezTo>
                  <a:cubicBezTo>
                    <a:pt x="22" y="2719"/>
                    <a:pt x="22" y="4806"/>
                    <a:pt x="1" y="6892"/>
                  </a:cubicBezTo>
                  <a:cubicBezTo>
                    <a:pt x="1" y="7377"/>
                    <a:pt x="148" y="7525"/>
                    <a:pt x="633" y="7525"/>
                  </a:cubicBezTo>
                  <a:cubicBezTo>
                    <a:pt x="1300" y="7518"/>
                    <a:pt x="1966" y="7515"/>
                    <a:pt x="2630" y="7515"/>
                  </a:cubicBezTo>
                  <a:cubicBezTo>
                    <a:pt x="3958" y="7515"/>
                    <a:pt x="5284" y="7525"/>
                    <a:pt x="6619" y="7525"/>
                  </a:cubicBezTo>
                  <a:cubicBezTo>
                    <a:pt x="8600" y="7525"/>
                    <a:pt x="10560" y="7525"/>
                    <a:pt x="12541" y="7546"/>
                  </a:cubicBezTo>
                  <a:cubicBezTo>
                    <a:pt x="12984" y="7546"/>
                    <a:pt x="13194" y="7462"/>
                    <a:pt x="13194" y="6935"/>
                  </a:cubicBezTo>
                  <a:cubicBezTo>
                    <a:pt x="13173" y="4827"/>
                    <a:pt x="13173" y="2719"/>
                    <a:pt x="13194" y="612"/>
                  </a:cubicBezTo>
                  <a:cubicBezTo>
                    <a:pt x="13194" y="148"/>
                    <a:pt x="13068" y="1"/>
                    <a:pt x="12604" y="1"/>
                  </a:cubicBezTo>
                  <a:cubicBezTo>
                    <a:pt x="10602" y="11"/>
                    <a:pt x="8605" y="16"/>
                    <a:pt x="6611" y="16"/>
                  </a:cubicBezTo>
                  <a:cubicBezTo>
                    <a:pt x="4616" y="16"/>
                    <a:pt x="2625" y="11"/>
                    <a:pt x="6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17" name="Google Shape;1917;p49"/>
            <p:cNvSpPr/>
            <p:nvPr/>
          </p:nvSpPr>
          <p:spPr>
            <a:xfrm rot="-970049">
              <a:off x="8779522" y="3569385"/>
              <a:ext cx="256402" cy="146410"/>
            </a:xfrm>
            <a:custGeom>
              <a:avLst/>
              <a:gdLst/>
              <a:ahLst/>
              <a:cxnLst/>
              <a:rect l="l" t="t" r="r" b="b"/>
              <a:pathLst>
                <a:path w="13215" h="7546" extrusionOk="0">
                  <a:moveTo>
                    <a:pt x="654" y="1"/>
                  </a:moveTo>
                  <a:cubicBezTo>
                    <a:pt x="148" y="1"/>
                    <a:pt x="21" y="148"/>
                    <a:pt x="21" y="633"/>
                  </a:cubicBezTo>
                  <a:cubicBezTo>
                    <a:pt x="42" y="2719"/>
                    <a:pt x="42" y="4806"/>
                    <a:pt x="21" y="6892"/>
                  </a:cubicBezTo>
                  <a:cubicBezTo>
                    <a:pt x="0" y="7440"/>
                    <a:pt x="232" y="7525"/>
                    <a:pt x="717" y="7525"/>
                  </a:cubicBezTo>
                  <a:lnTo>
                    <a:pt x="6639" y="7525"/>
                  </a:lnTo>
                  <a:cubicBezTo>
                    <a:pt x="8599" y="7525"/>
                    <a:pt x="10580" y="7525"/>
                    <a:pt x="12540" y="7546"/>
                  </a:cubicBezTo>
                  <a:cubicBezTo>
                    <a:pt x="13004" y="7546"/>
                    <a:pt x="13215" y="7462"/>
                    <a:pt x="13215" y="6935"/>
                  </a:cubicBezTo>
                  <a:cubicBezTo>
                    <a:pt x="13173" y="4827"/>
                    <a:pt x="13194" y="2719"/>
                    <a:pt x="13215" y="612"/>
                  </a:cubicBezTo>
                  <a:cubicBezTo>
                    <a:pt x="13215" y="169"/>
                    <a:pt x="13088" y="1"/>
                    <a:pt x="12604" y="1"/>
                  </a:cubicBezTo>
                  <a:cubicBezTo>
                    <a:pt x="10612" y="11"/>
                    <a:pt x="8620" y="16"/>
                    <a:pt x="6629" y="16"/>
                  </a:cubicBezTo>
                  <a:cubicBezTo>
                    <a:pt x="4637" y="16"/>
                    <a:pt x="2645" y="11"/>
                    <a:pt x="65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18" name="Google Shape;1918;p49"/>
            <p:cNvSpPr/>
            <p:nvPr/>
          </p:nvSpPr>
          <p:spPr>
            <a:xfrm rot="-970049">
              <a:off x="8316354" y="3884481"/>
              <a:ext cx="258866" cy="135797"/>
            </a:xfrm>
            <a:custGeom>
              <a:avLst/>
              <a:gdLst/>
              <a:ahLst/>
              <a:cxnLst/>
              <a:rect l="l" t="t" r="r" b="b"/>
              <a:pathLst>
                <a:path w="13342" h="6999" extrusionOk="0">
                  <a:moveTo>
                    <a:pt x="611" y="1"/>
                  </a:moveTo>
                  <a:cubicBezTo>
                    <a:pt x="148" y="1"/>
                    <a:pt x="0" y="149"/>
                    <a:pt x="0" y="591"/>
                  </a:cubicBezTo>
                  <a:cubicBezTo>
                    <a:pt x="21" y="2530"/>
                    <a:pt x="21" y="4469"/>
                    <a:pt x="0" y="6387"/>
                  </a:cubicBezTo>
                  <a:cubicBezTo>
                    <a:pt x="0" y="6851"/>
                    <a:pt x="148" y="6998"/>
                    <a:pt x="611" y="6998"/>
                  </a:cubicBezTo>
                  <a:cubicBezTo>
                    <a:pt x="2624" y="6988"/>
                    <a:pt x="4642" y="6982"/>
                    <a:pt x="6663" y="6982"/>
                  </a:cubicBezTo>
                  <a:cubicBezTo>
                    <a:pt x="8684" y="6982"/>
                    <a:pt x="10707" y="6988"/>
                    <a:pt x="12730" y="6998"/>
                  </a:cubicBezTo>
                  <a:cubicBezTo>
                    <a:pt x="13194" y="6998"/>
                    <a:pt x="13320" y="6851"/>
                    <a:pt x="13320" y="6387"/>
                  </a:cubicBezTo>
                  <a:cubicBezTo>
                    <a:pt x="13299" y="4490"/>
                    <a:pt x="13299" y="2572"/>
                    <a:pt x="13320" y="675"/>
                  </a:cubicBezTo>
                  <a:cubicBezTo>
                    <a:pt x="13341" y="149"/>
                    <a:pt x="13173" y="1"/>
                    <a:pt x="1264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19" name="Google Shape;1919;p49"/>
            <p:cNvSpPr/>
            <p:nvPr/>
          </p:nvSpPr>
          <p:spPr>
            <a:xfrm rot="-970049">
              <a:off x="7817920" y="4028603"/>
              <a:ext cx="258866" cy="136204"/>
            </a:xfrm>
            <a:custGeom>
              <a:avLst/>
              <a:gdLst/>
              <a:ahLst/>
              <a:cxnLst/>
              <a:rect l="l" t="t" r="r" b="b"/>
              <a:pathLst>
                <a:path w="13342" h="7020" extrusionOk="0">
                  <a:moveTo>
                    <a:pt x="696" y="1"/>
                  </a:moveTo>
                  <a:cubicBezTo>
                    <a:pt x="169" y="1"/>
                    <a:pt x="1" y="148"/>
                    <a:pt x="1" y="675"/>
                  </a:cubicBezTo>
                  <a:cubicBezTo>
                    <a:pt x="43" y="2551"/>
                    <a:pt x="43" y="4448"/>
                    <a:pt x="1" y="6324"/>
                  </a:cubicBezTo>
                  <a:cubicBezTo>
                    <a:pt x="1" y="6830"/>
                    <a:pt x="148" y="7019"/>
                    <a:pt x="675" y="7019"/>
                  </a:cubicBezTo>
                  <a:cubicBezTo>
                    <a:pt x="2667" y="7009"/>
                    <a:pt x="4664" y="7003"/>
                    <a:pt x="6661" y="7003"/>
                  </a:cubicBezTo>
                  <a:cubicBezTo>
                    <a:pt x="8658" y="7003"/>
                    <a:pt x="10655" y="7009"/>
                    <a:pt x="12646" y="7019"/>
                  </a:cubicBezTo>
                  <a:cubicBezTo>
                    <a:pt x="13173" y="7019"/>
                    <a:pt x="13342" y="6872"/>
                    <a:pt x="13342" y="6345"/>
                  </a:cubicBezTo>
                  <a:cubicBezTo>
                    <a:pt x="13300" y="4490"/>
                    <a:pt x="13300" y="2614"/>
                    <a:pt x="13342" y="760"/>
                  </a:cubicBezTo>
                  <a:cubicBezTo>
                    <a:pt x="13342" y="191"/>
                    <a:pt x="13194" y="1"/>
                    <a:pt x="12604" y="1"/>
                  </a:cubicBezTo>
                  <a:cubicBezTo>
                    <a:pt x="11614" y="22"/>
                    <a:pt x="10628" y="27"/>
                    <a:pt x="9643" y="27"/>
                  </a:cubicBezTo>
                  <a:cubicBezTo>
                    <a:pt x="8658" y="27"/>
                    <a:pt x="7672" y="22"/>
                    <a:pt x="6682" y="22"/>
                  </a:cubicBezTo>
                  <a:cubicBezTo>
                    <a:pt x="4680" y="22"/>
                    <a:pt x="2677" y="22"/>
                    <a:pt x="69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20" name="Google Shape;1920;p49"/>
            <p:cNvSpPr/>
            <p:nvPr/>
          </p:nvSpPr>
          <p:spPr>
            <a:xfrm rot="-970049">
              <a:off x="9324798" y="3591959"/>
              <a:ext cx="256421" cy="135816"/>
            </a:xfrm>
            <a:custGeom>
              <a:avLst/>
              <a:gdLst/>
              <a:ahLst/>
              <a:cxnLst/>
              <a:rect l="l" t="t" r="r" b="b"/>
              <a:pathLst>
                <a:path w="13216" h="7000" extrusionOk="0">
                  <a:moveTo>
                    <a:pt x="582" y="0"/>
                  </a:moveTo>
                  <a:cubicBezTo>
                    <a:pt x="97" y="0"/>
                    <a:pt x="1" y="214"/>
                    <a:pt x="1" y="676"/>
                  </a:cubicBezTo>
                  <a:cubicBezTo>
                    <a:pt x="22" y="2573"/>
                    <a:pt x="43" y="4449"/>
                    <a:pt x="1" y="6346"/>
                  </a:cubicBezTo>
                  <a:cubicBezTo>
                    <a:pt x="1" y="6873"/>
                    <a:pt x="169" y="6999"/>
                    <a:pt x="675" y="6999"/>
                  </a:cubicBezTo>
                  <a:cubicBezTo>
                    <a:pt x="1329" y="6992"/>
                    <a:pt x="1982" y="6990"/>
                    <a:pt x="2634" y="6990"/>
                  </a:cubicBezTo>
                  <a:cubicBezTo>
                    <a:pt x="3940" y="6990"/>
                    <a:pt x="5242" y="6999"/>
                    <a:pt x="6534" y="6999"/>
                  </a:cubicBezTo>
                  <a:lnTo>
                    <a:pt x="12520" y="6999"/>
                  </a:lnTo>
                  <a:cubicBezTo>
                    <a:pt x="13005" y="6999"/>
                    <a:pt x="13194" y="6894"/>
                    <a:pt x="13194" y="6346"/>
                  </a:cubicBezTo>
                  <a:cubicBezTo>
                    <a:pt x="13173" y="4428"/>
                    <a:pt x="13173" y="2531"/>
                    <a:pt x="13194" y="634"/>
                  </a:cubicBezTo>
                  <a:cubicBezTo>
                    <a:pt x="13215" y="128"/>
                    <a:pt x="13047" y="2"/>
                    <a:pt x="12562" y="2"/>
                  </a:cubicBezTo>
                  <a:cubicBezTo>
                    <a:pt x="10581" y="12"/>
                    <a:pt x="8595" y="18"/>
                    <a:pt x="6608" y="18"/>
                  </a:cubicBezTo>
                  <a:cubicBezTo>
                    <a:pt x="4622" y="18"/>
                    <a:pt x="2635" y="12"/>
                    <a:pt x="654" y="2"/>
                  </a:cubicBezTo>
                  <a:cubicBezTo>
                    <a:pt x="629" y="1"/>
                    <a:pt x="605" y="0"/>
                    <a:pt x="58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21" name="Google Shape;1921;p49"/>
            <p:cNvSpPr/>
            <p:nvPr/>
          </p:nvSpPr>
          <p:spPr>
            <a:xfrm rot="-970049">
              <a:off x="8826899" y="3736432"/>
              <a:ext cx="255994" cy="136204"/>
            </a:xfrm>
            <a:custGeom>
              <a:avLst/>
              <a:gdLst/>
              <a:ahLst/>
              <a:cxnLst/>
              <a:rect l="l" t="t" r="r" b="b"/>
              <a:pathLst>
                <a:path w="13194" h="7020" extrusionOk="0">
                  <a:moveTo>
                    <a:pt x="611" y="1"/>
                  </a:moveTo>
                  <a:cubicBezTo>
                    <a:pt x="169" y="1"/>
                    <a:pt x="0" y="127"/>
                    <a:pt x="0" y="591"/>
                  </a:cubicBezTo>
                  <a:cubicBezTo>
                    <a:pt x="21" y="2530"/>
                    <a:pt x="21" y="4469"/>
                    <a:pt x="0" y="6387"/>
                  </a:cubicBezTo>
                  <a:cubicBezTo>
                    <a:pt x="0" y="6893"/>
                    <a:pt x="169" y="7019"/>
                    <a:pt x="654" y="7019"/>
                  </a:cubicBezTo>
                  <a:cubicBezTo>
                    <a:pt x="2635" y="7009"/>
                    <a:pt x="4616" y="7003"/>
                    <a:pt x="6597" y="7003"/>
                  </a:cubicBezTo>
                  <a:cubicBezTo>
                    <a:pt x="8578" y="7003"/>
                    <a:pt x="10559" y="7009"/>
                    <a:pt x="12541" y="7019"/>
                  </a:cubicBezTo>
                  <a:cubicBezTo>
                    <a:pt x="13025" y="7019"/>
                    <a:pt x="13194" y="6893"/>
                    <a:pt x="13194" y="6387"/>
                  </a:cubicBezTo>
                  <a:cubicBezTo>
                    <a:pt x="13173" y="4490"/>
                    <a:pt x="13173" y="2572"/>
                    <a:pt x="13194" y="675"/>
                  </a:cubicBezTo>
                  <a:cubicBezTo>
                    <a:pt x="13194" y="127"/>
                    <a:pt x="13025" y="22"/>
                    <a:pt x="12519" y="22"/>
                  </a:cubicBezTo>
                  <a:lnTo>
                    <a:pt x="6597" y="22"/>
                  </a:lnTo>
                  <a:cubicBezTo>
                    <a:pt x="4595" y="22"/>
                    <a:pt x="2614" y="22"/>
                    <a:pt x="6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22" name="Google Shape;1922;p49"/>
            <p:cNvSpPr/>
            <p:nvPr/>
          </p:nvSpPr>
          <p:spPr>
            <a:xfrm rot="-970049">
              <a:off x="8542700" y="3643344"/>
              <a:ext cx="222875" cy="146410"/>
            </a:xfrm>
            <a:custGeom>
              <a:avLst/>
              <a:gdLst/>
              <a:ahLst/>
              <a:cxnLst/>
              <a:rect l="l" t="t" r="r" b="b"/>
              <a:pathLst>
                <a:path w="11487" h="7546" extrusionOk="0">
                  <a:moveTo>
                    <a:pt x="5796" y="1"/>
                  </a:moveTo>
                  <a:cubicBezTo>
                    <a:pt x="4068" y="1"/>
                    <a:pt x="2340" y="1"/>
                    <a:pt x="611" y="22"/>
                  </a:cubicBezTo>
                  <a:cubicBezTo>
                    <a:pt x="581" y="20"/>
                    <a:pt x="552" y="20"/>
                    <a:pt x="525" y="20"/>
                  </a:cubicBezTo>
                  <a:cubicBezTo>
                    <a:pt x="147" y="20"/>
                    <a:pt x="0" y="160"/>
                    <a:pt x="0" y="612"/>
                  </a:cubicBezTo>
                  <a:cubicBezTo>
                    <a:pt x="21" y="2719"/>
                    <a:pt x="21" y="4848"/>
                    <a:pt x="0" y="6977"/>
                  </a:cubicBezTo>
                  <a:cubicBezTo>
                    <a:pt x="0" y="7419"/>
                    <a:pt x="148" y="7546"/>
                    <a:pt x="569" y="7546"/>
                  </a:cubicBezTo>
                  <a:cubicBezTo>
                    <a:pt x="2287" y="7535"/>
                    <a:pt x="4010" y="7530"/>
                    <a:pt x="5733" y="7530"/>
                  </a:cubicBezTo>
                  <a:cubicBezTo>
                    <a:pt x="7456" y="7530"/>
                    <a:pt x="9179" y="7535"/>
                    <a:pt x="10896" y="7546"/>
                  </a:cubicBezTo>
                  <a:cubicBezTo>
                    <a:pt x="11381" y="7546"/>
                    <a:pt x="11487" y="7335"/>
                    <a:pt x="11487" y="6914"/>
                  </a:cubicBezTo>
                  <a:cubicBezTo>
                    <a:pt x="11466" y="4806"/>
                    <a:pt x="11466" y="2698"/>
                    <a:pt x="11487" y="591"/>
                  </a:cubicBezTo>
                  <a:cubicBezTo>
                    <a:pt x="11487" y="127"/>
                    <a:pt x="11318" y="1"/>
                    <a:pt x="1087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23" name="Google Shape;1923;p49"/>
            <p:cNvSpPr/>
            <p:nvPr/>
          </p:nvSpPr>
          <p:spPr>
            <a:xfrm rot="-970049">
              <a:off x="9548896" y="3352205"/>
              <a:ext cx="215521" cy="146410"/>
            </a:xfrm>
            <a:custGeom>
              <a:avLst/>
              <a:gdLst/>
              <a:ahLst/>
              <a:cxnLst/>
              <a:rect l="l" t="t" r="r" b="b"/>
              <a:pathLst>
                <a:path w="11108" h="7546" extrusionOk="0">
                  <a:moveTo>
                    <a:pt x="653" y="1"/>
                  </a:moveTo>
                  <a:cubicBezTo>
                    <a:pt x="169" y="1"/>
                    <a:pt x="0" y="127"/>
                    <a:pt x="0" y="633"/>
                  </a:cubicBezTo>
                  <a:cubicBezTo>
                    <a:pt x="21" y="2698"/>
                    <a:pt x="21" y="4785"/>
                    <a:pt x="0" y="6871"/>
                  </a:cubicBezTo>
                  <a:cubicBezTo>
                    <a:pt x="0" y="7419"/>
                    <a:pt x="190" y="7525"/>
                    <a:pt x="696" y="7525"/>
                  </a:cubicBezTo>
                  <a:cubicBezTo>
                    <a:pt x="1237" y="7518"/>
                    <a:pt x="1778" y="7515"/>
                    <a:pt x="2318" y="7515"/>
                  </a:cubicBezTo>
                  <a:cubicBezTo>
                    <a:pt x="3398" y="7515"/>
                    <a:pt x="4475" y="7525"/>
                    <a:pt x="5543" y="7525"/>
                  </a:cubicBezTo>
                  <a:cubicBezTo>
                    <a:pt x="6365" y="7525"/>
                    <a:pt x="7187" y="7519"/>
                    <a:pt x="8009" y="7519"/>
                  </a:cubicBezTo>
                  <a:cubicBezTo>
                    <a:pt x="8831" y="7519"/>
                    <a:pt x="9653" y="7525"/>
                    <a:pt x="10475" y="7546"/>
                  </a:cubicBezTo>
                  <a:cubicBezTo>
                    <a:pt x="10939" y="7546"/>
                    <a:pt x="11086" y="7419"/>
                    <a:pt x="11086" y="6935"/>
                  </a:cubicBezTo>
                  <a:cubicBezTo>
                    <a:pt x="11065" y="4827"/>
                    <a:pt x="11065" y="2719"/>
                    <a:pt x="11086" y="612"/>
                  </a:cubicBezTo>
                  <a:cubicBezTo>
                    <a:pt x="11107" y="106"/>
                    <a:pt x="10918" y="1"/>
                    <a:pt x="10433" y="1"/>
                  </a:cubicBezTo>
                  <a:cubicBezTo>
                    <a:pt x="8799" y="11"/>
                    <a:pt x="7166" y="16"/>
                    <a:pt x="5535" y="16"/>
                  </a:cubicBezTo>
                  <a:cubicBezTo>
                    <a:pt x="3904" y="16"/>
                    <a:pt x="2276" y="11"/>
                    <a:pt x="65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24" name="Google Shape;1924;p49"/>
            <p:cNvSpPr/>
            <p:nvPr/>
          </p:nvSpPr>
          <p:spPr>
            <a:xfrm rot="-970049">
              <a:off x="9050524" y="3497131"/>
              <a:ext cx="212669" cy="146041"/>
            </a:xfrm>
            <a:custGeom>
              <a:avLst/>
              <a:gdLst/>
              <a:ahLst/>
              <a:cxnLst/>
              <a:rect l="l" t="t" r="r" b="b"/>
              <a:pathLst>
                <a:path w="10961" h="7527" extrusionOk="0">
                  <a:moveTo>
                    <a:pt x="612" y="1"/>
                  </a:moveTo>
                  <a:cubicBezTo>
                    <a:pt x="169" y="1"/>
                    <a:pt x="1" y="127"/>
                    <a:pt x="1" y="591"/>
                  </a:cubicBezTo>
                  <a:cubicBezTo>
                    <a:pt x="22" y="2698"/>
                    <a:pt x="22" y="4806"/>
                    <a:pt x="1" y="6914"/>
                  </a:cubicBezTo>
                  <a:cubicBezTo>
                    <a:pt x="1" y="7377"/>
                    <a:pt x="148" y="7525"/>
                    <a:pt x="612" y="7525"/>
                  </a:cubicBezTo>
                  <a:cubicBezTo>
                    <a:pt x="1153" y="7518"/>
                    <a:pt x="1694" y="7515"/>
                    <a:pt x="2235" y="7515"/>
                  </a:cubicBezTo>
                  <a:cubicBezTo>
                    <a:pt x="3316" y="7515"/>
                    <a:pt x="4398" y="7525"/>
                    <a:pt x="5480" y="7525"/>
                  </a:cubicBezTo>
                  <a:cubicBezTo>
                    <a:pt x="6562" y="7525"/>
                    <a:pt x="7644" y="7515"/>
                    <a:pt x="8726" y="7515"/>
                  </a:cubicBezTo>
                  <a:cubicBezTo>
                    <a:pt x="9267" y="7515"/>
                    <a:pt x="9808" y="7518"/>
                    <a:pt x="10349" y="7525"/>
                  </a:cubicBezTo>
                  <a:cubicBezTo>
                    <a:pt x="10377" y="7526"/>
                    <a:pt x="10404" y="7527"/>
                    <a:pt x="10430" y="7527"/>
                  </a:cubicBezTo>
                  <a:cubicBezTo>
                    <a:pt x="10830" y="7527"/>
                    <a:pt x="10960" y="7370"/>
                    <a:pt x="10960" y="6935"/>
                  </a:cubicBezTo>
                  <a:cubicBezTo>
                    <a:pt x="10939" y="4827"/>
                    <a:pt x="10939" y="2719"/>
                    <a:pt x="10960" y="612"/>
                  </a:cubicBezTo>
                  <a:cubicBezTo>
                    <a:pt x="10960" y="148"/>
                    <a:pt x="10834" y="1"/>
                    <a:pt x="10370" y="1"/>
                  </a:cubicBezTo>
                  <a:cubicBezTo>
                    <a:pt x="8747" y="11"/>
                    <a:pt x="7119" y="16"/>
                    <a:pt x="5491" y="16"/>
                  </a:cubicBezTo>
                  <a:cubicBezTo>
                    <a:pt x="3863" y="16"/>
                    <a:pt x="2235" y="11"/>
                    <a:pt x="61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25" name="Google Shape;1925;p49"/>
            <p:cNvSpPr/>
            <p:nvPr/>
          </p:nvSpPr>
          <p:spPr>
            <a:xfrm rot="-970049">
              <a:off x="8044452" y="3789180"/>
              <a:ext cx="210612" cy="146410"/>
            </a:xfrm>
            <a:custGeom>
              <a:avLst/>
              <a:gdLst/>
              <a:ahLst/>
              <a:cxnLst/>
              <a:rect l="l" t="t" r="r" b="b"/>
              <a:pathLst>
                <a:path w="10855" h="7546" extrusionOk="0">
                  <a:moveTo>
                    <a:pt x="633" y="1"/>
                  </a:moveTo>
                  <a:cubicBezTo>
                    <a:pt x="169" y="1"/>
                    <a:pt x="22" y="127"/>
                    <a:pt x="22" y="612"/>
                  </a:cubicBezTo>
                  <a:cubicBezTo>
                    <a:pt x="43" y="2719"/>
                    <a:pt x="43" y="4827"/>
                    <a:pt x="22" y="6935"/>
                  </a:cubicBezTo>
                  <a:cubicBezTo>
                    <a:pt x="1" y="7440"/>
                    <a:pt x="190" y="7546"/>
                    <a:pt x="675" y="7546"/>
                  </a:cubicBezTo>
                  <a:cubicBezTo>
                    <a:pt x="2256" y="7535"/>
                    <a:pt x="3842" y="7530"/>
                    <a:pt x="5430" y="7530"/>
                  </a:cubicBezTo>
                  <a:cubicBezTo>
                    <a:pt x="7019" y="7530"/>
                    <a:pt x="8610" y="7535"/>
                    <a:pt x="10201" y="7546"/>
                  </a:cubicBezTo>
                  <a:cubicBezTo>
                    <a:pt x="10686" y="7546"/>
                    <a:pt x="10855" y="7419"/>
                    <a:pt x="10855" y="6914"/>
                  </a:cubicBezTo>
                  <a:cubicBezTo>
                    <a:pt x="10813" y="4827"/>
                    <a:pt x="10813" y="2762"/>
                    <a:pt x="10855" y="675"/>
                  </a:cubicBezTo>
                  <a:cubicBezTo>
                    <a:pt x="10855" y="127"/>
                    <a:pt x="10665" y="22"/>
                    <a:pt x="10159" y="22"/>
                  </a:cubicBezTo>
                  <a:cubicBezTo>
                    <a:pt x="9632" y="29"/>
                    <a:pt x="9105" y="31"/>
                    <a:pt x="8578" y="31"/>
                  </a:cubicBezTo>
                  <a:cubicBezTo>
                    <a:pt x="7525" y="31"/>
                    <a:pt x="6471" y="22"/>
                    <a:pt x="5417" y="22"/>
                  </a:cubicBezTo>
                  <a:cubicBezTo>
                    <a:pt x="3815" y="22"/>
                    <a:pt x="2213" y="22"/>
                    <a:pt x="6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26" name="Google Shape;1926;p49"/>
            <p:cNvSpPr/>
            <p:nvPr/>
          </p:nvSpPr>
          <p:spPr>
            <a:xfrm rot="-970049">
              <a:off x="8589616" y="3810417"/>
              <a:ext cx="222875" cy="135836"/>
            </a:xfrm>
            <a:custGeom>
              <a:avLst/>
              <a:gdLst/>
              <a:ahLst/>
              <a:cxnLst/>
              <a:rect l="l" t="t" r="r" b="b"/>
              <a:pathLst>
                <a:path w="11487" h="7001" extrusionOk="0">
                  <a:moveTo>
                    <a:pt x="525" y="1"/>
                  </a:moveTo>
                  <a:cubicBezTo>
                    <a:pt x="147" y="1"/>
                    <a:pt x="0" y="141"/>
                    <a:pt x="0" y="593"/>
                  </a:cubicBezTo>
                  <a:cubicBezTo>
                    <a:pt x="21" y="2532"/>
                    <a:pt x="21" y="4492"/>
                    <a:pt x="0" y="6431"/>
                  </a:cubicBezTo>
                  <a:cubicBezTo>
                    <a:pt x="0" y="6874"/>
                    <a:pt x="148" y="7000"/>
                    <a:pt x="569" y="7000"/>
                  </a:cubicBezTo>
                  <a:cubicBezTo>
                    <a:pt x="2287" y="6990"/>
                    <a:pt x="4005" y="6984"/>
                    <a:pt x="5725" y="6984"/>
                  </a:cubicBezTo>
                  <a:cubicBezTo>
                    <a:pt x="7445" y="6984"/>
                    <a:pt x="9168" y="6990"/>
                    <a:pt x="10896" y="7000"/>
                  </a:cubicBezTo>
                  <a:cubicBezTo>
                    <a:pt x="11318" y="7000"/>
                    <a:pt x="11466" y="6874"/>
                    <a:pt x="11466" y="6431"/>
                  </a:cubicBezTo>
                  <a:cubicBezTo>
                    <a:pt x="11444" y="4492"/>
                    <a:pt x="11444" y="2532"/>
                    <a:pt x="11466" y="593"/>
                  </a:cubicBezTo>
                  <a:cubicBezTo>
                    <a:pt x="11487" y="129"/>
                    <a:pt x="11318" y="3"/>
                    <a:pt x="10854" y="3"/>
                  </a:cubicBezTo>
                  <a:lnTo>
                    <a:pt x="611" y="3"/>
                  </a:lnTo>
                  <a:cubicBezTo>
                    <a:pt x="581" y="2"/>
                    <a:pt x="552" y="1"/>
                    <a:pt x="52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27" name="Google Shape;1927;p49"/>
            <p:cNvSpPr/>
            <p:nvPr/>
          </p:nvSpPr>
          <p:spPr>
            <a:xfrm rot="-970049">
              <a:off x="9595882" y="3519366"/>
              <a:ext cx="215114" cy="136204"/>
            </a:xfrm>
            <a:custGeom>
              <a:avLst/>
              <a:gdLst/>
              <a:ahLst/>
              <a:cxnLst/>
              <a:rect l="l" t="t" r="r" b="b"/>
              <a:pathLst>
                <a:path w="11087" h="7020" extrusionOk="0">
                  <a:moveTo>
                    <a:pt x="653" y="1"/>
                  </a:moveTo>
                  <a:cubicBezTo>
                    <a:pt x="190" y="1"/>
                    <a:pt x="0" y="106"/>
                    <a:pt x="0" y="633"/>
                  </a:cubicBezTo>
                  <a:cubicBezTo>
                    <a:pt x="21" y="2572"/>
                    <a:pt x="21" y="4490"/>
                    <a:pt x="0" y="6429"/>
                  </a:cubicBezTo>
                  <a:cubicBezTo>
                    <a:pt x="0" y="6893"/>
                    <a:pt x="148" y="7019"/>
                    <a:pt x="611" y="7019"/>
                  </a:cubicBezTo>
                  <a:cubicBezTo>
                    <a:pt x="2255" y="7009"/>
                    <a:pt x="3899" y="7003"/>
                    <a:pt x="5543" y="7003"/>
                  </a:cubicBezTo>
                  <a:cubicBezTo>
                    <a:pt x="7187" y="7003"/>
                    <a:pt x="8831" y="7009"/>
                    <a:pt x="10475" y="7019"/>
                  </a:cubicBezTo>
                  <a:cubicBezTo>
                    <a:pt x="10981" y="7019"/>
                    <a:pt x="11086" y="6851"/>
                    <a:pt x="11086" y="6366"/>
                  </a:cubicBezTo>
                  <a:cubicBezTo>
                    <a:pt x="11065" y="4469"/>
                    <a:pt x="11065" y="2551"/>
                    <a:pt x="11086" y="654"/>
                  </a:cubicBezTo>
                  <a:cubicBezTo>
                    <a:pt x="11086" y="148"/>
                    <a:pt x="10939" y="22"/>
                    <a:pt x="10454" y="22"/>
                  </a:cubicBezTo>
                  <a:lnTo>
                    <a:pt x="5585" y="22"/>
                  </a:lnTo>
                  <a:cubicBezTo>
                    <a:pt x="3941" y="22"/>
                    <a:pt x="2297" y="22"/>
                    <a:pt x="65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28" name="Google Shape;1928;p49"/>
            <p:cNvSpPr/>
            <p:nvPr/>
          </p:nvSpPr>
          <p:spPr>
            <a:xfrm rot="-970049">
              <a:off x="9097607" y="3664608"/>
              <a:ext cx="212669" cy="135816"/>
            </a:xfrm>
            <a:custGeom>
              <a:avLst/>
              <a:gdLst/>
              <a:ahLst/>
              <a:cxnLst/>
              <a:rect l="l" t="t" r="r" b="b"/>
              <a:pathLst>
                <a:path w="10961" h="7000" extrusionOk="0">
                  <a:moveTo>
                    <a:pt x="534" y="0"/>
                  </a:moveTo>
                  <a:cubicBezTo>
                    <a:pt x="149" y="0"/>
                    <a:pt x="1" y="157"/>
                    <a:pt x="1" y="592"/>
                  </a:cubicBezTo>
                  <a:cubicBezTo>
                    <a:pt x="22" y="2531"/>
                    <a:pt x="22" y="4491"/>
                    <a:pt x="1" y="6430"/>
                  </a:cubicBezTo>
                  <a:cubicBezTo>
                    <a:pt x="1" y="6873"/>
                    <a:pt x="169" y="6999"/>
                    <a:pt x="591" y="6999"/>
                  </a:cubicBezTo>
                  <a:cubicBezTo>
                    <a:pt x="2224" y="6989"/>
                    <a:pt x="3857" y="6983"/>
                    <a:pt x="5491" y="6983"/>
                  </a:cubicBezTo>
                  <a:cubicBezTo>
                    <a:pt x="7124" y="6983"/>
                    <a:pt x="8758" y="6989"/>
                    <a:pt x="10391" y="6999"/>
                  </a:cubicBezTo>
                  <a:cubicBezTo>
                    <a:pt x="10791" y="6999"/>
                    <a:pt x="10960" y="6873"/>
                    <a:pt x="10960" y="6430"/>
                  </a:cubicBezTo>
                  <a:cubicBezTo>
                    <a:pt x="10939" y="4491"/>
                    <a:pt x="10939" y="2531"/>
                    <a:pt x="10960" y="592"/>
                  </a:cubicBezTo>
                  <a:cubicBezTo>
                    <a:pt x="10960" y="107"/>
                    <a:pt x="10791" y="2"/>
                    <a:pt x="10349" y="2"/>
                  </a:cubicBezTo>
                  <a:lnTo>
                    <a:pt x="612" y="2"/>
                  </a:lnTo>
                  <a:cubicBezTo>
                    <a:pt x="585" y="1"/>
                    <a:pt x="559" y="0"/>
                    <a:pt x="5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29" name="Google Shape;1929;p49"/>
            <p:cNvSpPr/>
            <p:nvPr/>
          </p:nvSpPr>
          <p:spPr>
            <a:xfrm rot="-970049">
              <a:off x="8090987" y="3956405"/>
              <a:ext cx="210612" cy="135836"/>
            </a:xfrm>
            <a:custGeom>
              <a:avLst/>
              <a:gdLst/>
              <a:ahLst/>
              <a:cxnLst/>
              <a:rect l="l" t="t" r="r" b="b"/>
              <a:pathLst>
                <a:path w="10855" h="7001" extrusionOk="0">
                  <a:moveTo>
                    <a:pt x="654" y="1"/>
                  </a:moveTo>
                  <a:cubicBezTo>
                    <a:pt x="169" y="1"/>
                    <a:pt x="22" y="127"/>
                    <a:pt x="22" y="633"/>
                  </a:cubicBezTo>
                  <a:cubicBezTo>
                    <a:pt x="43" y="2530"/>
                    <a:pt x="43" y="4448"/>
                    <a:pt x="22" y="6345"/>
                  </a:cubicBezTo>
                  <a:cubicBezTo>
                    <a:pt x="0" y="6893"/>
                    <a:pt x="211" y="6998"/>
                    <a:pt x="717" y="6998"/>
                  </a:cubicBezTo>
                  <a:cubicBezTo>
                    <a:pt x="1230" y="6991"/>
                    <a:pt x="1745" y="6989"/>
                    <a:pt x="2262" y="6989"/>
                  </a:cubicBezTo>
                  <a:cubicBezTo>
                    <a:pt x="3295" y="6989"/>
                    <a:pt x="4335" y="6998"/>
                    <a:pt x="5375" y="6998"/>
                  </a:cubicBezTo>
                  <a:cubicBezTo>
                    <a:pt x="6443" y="6998"/>
                    <a:pt x="7511" y="6989"/>
                    <a:pt x="8572" y="6989"/>
                  </a:cubicBezTo>
                  <a:cubicBezTo>
                    <a:pt x="9103" y="6989"/>
                    <a:pt x="9632" y="6991"/>
                    <a:pt x="10159" y="6998"/>
                  </a:cubicBezTo>
                  <a:cubicBezTo>
                    <a:pt x="10191" y="6999"/>
                    <a:pt x="10221" y="7000"/>
                    <a:pt x="10250" y="7000"/>
                  </a:cubicBezTo>
                  <a:cubicBezTo>
                    <a:pt x="10706" y="7000"/>
                    <a:pt x="10855" y="6840"/>
                    <a:pt x="10855" y="6345"/>
                  </a:cubicBezTo>
                  <a:cubicBezTo>
                    <a:pt x="10812" y="4448"/>
                    <a:pt x="10812" y="2572"/>
                    <a:pt x="10855" y="675"/>
                  </a:cubicBezTo>
                  <a:cubicBezTo>
                    <a:pt x="10855" y="191"/>
                    <a:pt x="10728" y="1"/>
                    <a:pt x="10180" y="1"/>
                  </a:cubicBezTo>
                  <a:cubicBezTo>
                    <a:pt x="8599" y="11"/>
                    <a:pt x="7014" y="17"/>
                    <a:pt x="5425" y="17"/>
                  </a:cubicBezTo>
                  <a:cubicBezTo>
                    <a:pt x="3836" y="17"/>
                    <a:pt x="2245" y="11"/>
                    <a:pt x="65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30" name="Google Shape;1930;p49"/>
            <p:cNvSpPr/>
            <p:nvPr/>
          </p:nvSpPr>
          <p:spPr>
            <a:xfrm rot="-970049">
              <a:off x="7574270" y="3471541"/>
              <a:ext cx="2381597" cy="596854"/>
            </a:xfrm>
            <a:custGeom>
              <a:avLst/>
              <a:gdLst/>
              <a:ahLst/>
              <a:cxnLst/>
              <a:rect l="l" t="t" r="r" b="b"/>
              <a:pathLst>
                <a:path w="122748" h="30762" extrusionOk="0">
                  <a:moveTo>
                    <a:pt x="22318" y="7534"/>
                  </a:moveTo>
                  <a:cubicBezTo>
                    <a:pt x="22778" y="7534"/>
                    <a:pt x="22910" y="7712"/>
                    <a:pt x="22910" y="8210"/>
                  </a:cubicBezTo>
                  <a:cubicBezTo>
                    <a:pt x="22868" y="10254"/>
                    <a:pt x="22868" y="12320"/>
                    <a:pt x="22910" y="14385"/>
                  </a:cubicBezTo>
                  <a:cubicBezTo>
                    <a:pt x="22910" y="14912"/>
                    <a:pt x="22762" y="15060"/>
                    <a:pt x="22235" y="15060"/>
                  </a:cubicBezTo>
                  <a:cubicBezTo>
                    <a:pt x="21561" y="15053"/>
                    <a:pt x="20887" y="15050"/>
                    <a:pt x="20212" y="15050"/>
                  </a:cubicBezTo>
                  <a:cubicBezTo>
                    <a:pt x="18863" y="15050"/>
                    <a:pt x="17514" y="15060"/>
                    <a:pt x="16166" y="15060"/>
                  </a:cubicBezTo>
                  <a:cubicBezTo>
                    <a:pt x="14859" y="15060"/>
                    <a:pt x="13543" y="15050"/>
                    <a:pt x="12223" y="15050"/>
                  </a:cubicBezTo>
                  <a:cubicBezTo>
                    <a:pt x="11564" y="15050"/>
                    <a:pt x="10903" y="15053"/>
                    <a:pt x="10243" y="15060"/>
                  </a:cubicBezTo>
                  <a:cubicBezTo>
                    <a:pt x="9716" y="15060"/>
                    <a:pt x="9590" y="14912"/>
                    <a:pt x="9590" y="14385"/>
                  </a:cubicBezTo>
                  <a:cubicBezTo>
                    <a:pt x="9611" y="12320"/>
                    <a:pt x="9611" y="10254"/>
                    <a:pt x="9590" y="8189"/>
                  </a:cubicBezTo>
                  <a:cubicBezTo>
                    <a:pt x="9569" y="7683"/>
                    <a:pt x="9737" y="7536"/>
                    <a:pt x="10264" y="7536"/>
                  </a:cubicBezTo>
                  <a:cubicBezTo>
                    <a:pt x="12256" y="7546"/>
                    <a:pt x="14253" y="7551"/>
                    <a:pt x="16250" y="7551"/>
                  </a:cubicBezTo>
                  <a:cubicBezTo>
                    <a:pt x="18247" y="7551"/>
                    <a:pt x="20244" y="7546"/>
                    <a:pt x="22235" y="7536"/>
                  </a:cubicBezTo>
                  <a:cubicBezTo>
                    <a:pt x="22264" y="7534"/>
                    <a:pt x="22291" y="7534"/>
                    <a:pt x="22318" y="7534"/>
                  </a:cubicBezTo>
                  <a:close/>
                  <a:moveTo>
                    <a:pt x="49023" y="7536"/>
                  </a:moveTo>
                  <a:cubicBezTo>
                    <a:pt x="49466" y="7536"/>
                    <a:pt x="49634" y="7641"/>
                    <a:pt x="49634" y="8126"/>
                  </a:cubicBezTo>
                  <a:cubicBezTo>
                    <a:pt x="49613" y="10233"/>
                    <a:pt x="49613" y="12341"/>
                    <a:pt x="49634" y="14449"/>
                  </a:cubicBezTo>
                  <a:cubicBezTo>
                    <a:pt x="49655" y="14954"/>
                    <a:pt x="49445" y="15060"/>
                    <a:pt x="48981" y="15060"/>
                  </a:cubicBezTo>
                  <a:lnTo>
                    <a:pt x="42995" y="15060"/>
                  </a:lnTo>
                  <a:cubicBezTo>
                    <a:pt x="41661" y="15060"/>
                    <a:pt x="40326" y="15050"/>
                    <a:pt x="38997" y="15050"/>
                  </a:cubicBezTo>
                  <a:cubicBezTo>
                    <a:pt x="38333" y="15050"/>
                    <a:pt x="37670" y="15053"/>
                    <a:pt x="37010" y="15060"/>
                  </a:cubicBezTo>
                  <a:cubicBezTo>
                    <a:pt x="36504" y="15060"/>
                    <a:pt x="36314" y="14933"/>
                    <a:pt x="36314" y="14406"/>
                  </a:cubicBezTo>
                  <a:cubicBezTo>
                    <a:pt x="36335" y="12320"/>
                    <a:pt x="36335" y="10233"/>
                    <a:pt x="36314" y="8147"/>
                  </a:cubicBezTo>
                  <a:cubicBezTo>
                    <a:pt x="36314" y="7704"/>
                    <a:pt x="36441" y="7536"/>
                    <a:pt x="36904" y="7536"/>
                  </a:cubicBezTo>
                  <a:close/>
                  <a:moveTo>
                    <a:pt x="76317" y="7515"/>
                  </a:moveTo>
                  <a:cubicBezTo>
                    <a:pt x="76780" y="7515"/>
                    <a:pt x="76907" y="7683"/>
                    <a:pt x="76907" y="8126"/>
                  </a:cubicBezTo>
                  <a:cubicBezTo>
                    <a:pt x="76886" y="10233"/>
                    <a:pt x="76886" y="12341"/>
                    <a:pt x="76907" y="14449"/>
                  </a:cubicBezTo>
                  <a:cubicBezTo>
                    <a:pt x="76907" y="14975"/>
                    <a:pt x="76696" y="15060"/>
                    <a:pt x="76254" y="15060"/>
                  </a:cubicBezTo>
                  <a:lnTo>
                    <a:pt x="64409" y="15060"/>
                  </a:lnTo>
                  <a:cubicBezTo>
                    <a:pt x="63924" y="15060"/>
                    <a:pt x="63713" y="14975"/>
                    <a:pt x="63713" y="14406"/>
                  </a:cubicBezTo>
                  <a:cubicBezTo>
                    <a:pt x="63734" y="12320"/>
                    <a:pt x="63734" y="10254"/>
                    <a:pt x="63713" y="8168"/>
                  </a:cubicBezTo>
                  <a:cubicBezTo>
                    <a:pt x="63713" y="7683"/>
                    <a:pt x="63840" y="7515"/>
                    <a:pt x="64346" y="7515"/>
                  </a:cubicBezTo>
                  <a:cubicBezTo>
                    <a:pt x="66337" y="7525"/>
                    <a:pt x="68334" y="7530"/>
                    <a:pt x="70331" y="7530"/>
                  </a:cubicBezTo>
                  <a:cubicBezTo>
                    <a:pt x="72328" y="7530"/>
                    <a:pt x="74325" y="7525"/>
                    <a:pt x="76317" y="7515"/>
                  </a:cubicBezTo>
                  <a:close/>
                  <a:moveTo>
                    <a:pt x="88562" y="7515"/>
                  </a:moveTo>
                  <a:cubicBezTo>
                    <a:pt x="89026" y="7515"/>
                    <a:pt x="89152" y="7683"/>
                    <a:pt x="89152" y="8126"/>
                  </a:cubicBezTo>
                  <a:cubicBezTo>
                    <a:pt x="89131" y="10233"/>
                    <a:pt x="89131" y="12341"/>
                    <a:pt x="89152" y="14449"/>
                  </a:cubicBezTo>
                  <a:cubicBezTo>
                    <a:pt x="89152" y="14912"/>
                    <a:pt x="89005" y="15060"/>
                    <a:pt x="88541" y="15060"/>
                  </a:cubicBezTo>
                  <a:cubicBezTo>
                    <a:pt x="88000" y="15053"/>
                    <a:pt x="87459" y="15050"/>
                    <a:pt x="86918" y="15050"/>
                  </a:cubicBezTo>
                  <a:cubicBezTo>
                    <a:pt x="85836" y="15050"/>
                    <a:pt x="84754" y="15060"/>
                    <a:pt x="83672" y="15060"/>
                  </a:cubicBezTo>
                  <a:cubicBezTo>
                    <a:pt x="82576" y="15060"/>
                    <a:pt x="81499" y="15050"/>
                    <a:pt x="80422" y="15050"/>
                  </a:cubicBezTo>
                  <a:cubicBezTo>
                    <a:pt x="79883" y="15050"/>
                    <a:pt x="79345" y="15053"/>
                    <a:pt x="78804" y="15060"/>
                  </a:cubicBezTo>
                  <a:cubicBezTo>
                    <a:pt x="78340" y="15060"/>
                    <a:pt x="78193" y="14891"/>
                    <a:pt x="78193" y="14449"/>
                  </a:cubicBezTo>
                  <a:cubicBezTo>
                    <a:pt x="78214" y="12341"/>
                    <a:pt x="78214" y="10233"/>
                    <a:pt x="78193" y="8126"/>
                  </a:cubicBezTo>
                  <a:cubicBezTo>
                    <a:pt x="78193" y="7662"/>
                    <a:pt x="78340" y="7515"/>
                    <a:pt x="78804" y="7515"/>
                  </a:cubicBezTo>
                  <a:cubicBezTo>
                    <a:pt x="80427" y="7525"/>
                    <a:pt x="82049" y="7530"/>
                    <a:pt x="83675" y="7530"/>
                  </a:cubicBezTo>
                  <a:cubicBezTo>
                    <a:pt x="85300" y="7530"/>
                    <a:pt x="86929" y="7525"/>
                    <a:pt x="88562" y="7515"/>
                  </a:cubicBezTo>
                  <a:close/>
                  <a:moveTo>
                    <a:pt x="103041" y="7515"/>
                  </a:moveTo>
                  <a:cubicBezTo>
                    <a:pt x="103505" y="7515"/>
                    <a:pt x="103652" y="7683"/>
                    <a:pt x="103652" y="8126"/>
                  </a:cubicBezTo>
                  <a:cubicBezTo>
                    <a:pt x="103631" y="10233"/>
                    <a:pt x="103610" y="12341"/>
                    <a:pt x="103652" y="14449"/>
                  </a:cubicBezTo>
                  <a:cubicBezTo>
                    <a:pt x="103652" y="14975"/>
                    <a:pt x="103442" y="15060"/>
                    <a:pt x="102978" y="15060"/>
                  </a:cubicBezTo>
                  <a:lnTo>
                    <a:pt x="97056" y="15060"/>
                  </a:lnTo>
                  <a:cubicBezTo>
                    <a:pt x="95735" y="15060"/>
                    <a:pt x="94405" y="15050"/>
                    <a:pt x="93078" y="15050"/>
                  </a:cubicBezTo>
                  <a:cubicBezTo>
                    <a:pt x="92414" y="15050"/>
                    <a:pt x="91751" y="15053"/>
                    <a:pt x="91091" y="15060"/>
                  </a:cubicBezTo>
                  <a:cubicBezTo>
                    <a:pt x="90585" y="15060"/>
                    <a:pt x="90459" y="14891"/>
                    <a:pt x="90459" y="14406"/>
                  </a:cubicBezTo>
                  <a:cubicBezTo>
                    <a:pt x="90480" y="12341"/>
                    <a:pt x="90480" y="10254"/>
                    <a:pt x="90459" y="8168"/>
                  </a:cubicBezTo>
                  <a:cubicBezTo>
                    <a:pt x="90438" y="7683"/>
                    <a:pt x="90585" y="7515"/>
                    <a:pt x="91070" y="7515"/>
                  </a:cubicBezTo>
                  <a:cubicBezTo>
                    <a:pt x="93072" y="7525"/>
                    <a:pt x="95069" y="7530"/>
                    <a:pt x="97064" y="7530"/>
                  </a:cubicBezTo>
                  <a:cubicBezTo>
                    <a:pt x="99058" y="7530"/>
                    <a:pt x="101050" y="7525"/>
                    <a:pt x="103041" y="7515"/>
                  </a:cubicBezTo>
                  <a:close/>
                  <a:moveTo>
                    <a:pt x="115371" y="7515"/>
                  </a:moveTo>
                  <a:cubicBezTo>
                    <a:pt x="115856" y="7515"/>
                    <a:pt x="116024" y="7641"/>
                    <a:pt x="116024" y="8147"/>
                  </a:cubicBezTo>
                  <a:cubicBezTo>
                    <a:pt x="116003" y="10254"/>
                    <a:pt x="116003" y="12362"/>
                    <a:pt x="116024" y="14470"/>
                  </a:cubicBezTo>
                  <a:cubicBezTo>
                    <a:pt x="116024" y="14933"/>
                    <a:pt x="115877" y="15060"/>
                    <a:pt x="115413" y="15060"/>
                  </a:cubicBezTo>
                  <a:cubicBezTo>
                    <a:pt x="114865" y="15053"/>
                    <a:pt x="114317" y="15050"/>
                    <a:pt x="113769" y="15050"/>
                  </a:cubicBezTo>
                  <a:cubicBezTo>
                    <a:pt x="112673" y="15050"/>
                    <a:pt x="111577" y="15060"/>
                    <a:pt x="110481" y="15060"/>
                  </a:cubicBezTo>
                  <a:cubicBezTo>
                    <a:pt x="109399" y="15060"/>
                    <a:pt x="108317" y="15050"/>
                    <a:pt x="107235" y="15050"/>
                  </a:cubicBezTo>
                  <a:cubicBezTo>
                    <a:pt x="106694" y="15050"/>
                    <a:pt x="106154" y="15053"/>
                    <a:pt x="105613" y="15060"/>
                  </a:cubicBezTo>
                  <a:cubicBezTo>
                    <a:pt x="105128" y="15060"/>
                    <a:pt x="104938" y="14933"/>
                    <a:pt x="104938" y="14385"/>
                  </a:cubicBezTo>
                  <a:cubicBezTo>
                    <a:pt x="104959" y="12320"/>
                    <a:pt x="104959" y="10233"/>
                    <a:pt x="104938" y="8147"/>
                  </a:cubicBezTo>
                  <a:cubicBezTo>
                    <a:pt x="104917" y="7662"/>
                    <a:pt x="105086" y="7515"/>
                    <a:pt x="105570" y="7515"/>
                  </a:cubicBezTo>
                  <a:cubicBezTo>
                    <a:pt x="107204" y="7525"/>
                    <a:pt x="108837" y="7530"/>
                    <a:pt x="110471" y="7530"/>
                  </a:cubicBezTo>
                  <a:cubicBezTo>
                    <a:pt x="112104" y="7530"/>
                    <a:pt x="113737" y="7525"/>
                    <a:pt x="115371" y="7515"/>
                  </a:cubicBezTo>
                  <a:close/>
                  <a:moveTo>
                    <a:pt x="61795" y="7536"/>
                  </a:moveTo>
                  <a:cubicBezTo>
                    <a:pt x="62259" y="7536"/>
                    <a:pt x="62407" y="7662"/>
                    <a:pt x="62407" y="8126"/>
                  </a:cubicBezTo>
                  <a:cubicBezTo>
                    <a:pt x="62385" y="10233"/>
                    <a:pt x="62385" y="12341"/>
                    <a:pt x="62407" y="14449"/>
                  </a:cubicBezTo>
                  <a:cubicBezTo>
                    <a:pt x="62407" y="14891"/>
                    <a:pt x="62322" y="15081"/>
                    <a:pt x="61837" y="15081"/>
                  </a:cubicBezTo>
                  <a:cubicBezTo>
                    <a:pt x="60109" y="15070"/>
                    <a:pt x="58386" y="15065"/>
                    <a:pt x="56666" y="15065"/>
                  </a:cubicBezTo>
                  <a:cubicBezTo>
                    <a:pt x="54946" y="15065"/>
                    <a:pt x="53228" y="15070"/>
                    <a:pt x="51510" y="15081"/>
                  </a:cubicBezTo>
                  <a:cubicBezTo>
                    <a:pt x="51089" y="15081"/>
                    <a:pt x="50941" y="14954"/>
                    <a:pt x="50941" y="14512"/>
                  </a:cubicBezTo>
                  <a:cubicBezTo>
                    <a:pt x="50941" y="12383"/>
                    <a:pt x="50941" y="10254"/>
                    <a:pt x="50941" y="8147"/>
                  </a:cubicBezTo>
                  <a:cubicBezTo>
                    <a:pt x="50920" y="7662"/>
                    <a:pt x="51110" y="7557"/>
                    <a:pt x="51552" y="7557"/>
                  </a:cubicBezTo>
                  <a:lnTo>
                    <a:pt x="56737" y="7557"/>
                  </a:lnTo>
                  <a:cubicBezTo>
                    <a:pt x="58423" y="7557"/>
                    <a:pt x="60109" y="7557"/>
                    <a:pt x="61795" y="7536"/>
                  </a:cubicBezTo>
                  <a:close/>
                  <a:moveTo>
                    <a:pt x="34354" y="7557"/>
                  </a:moveTo>
                  <a:cubicBezTo>
                    <a:pt x="34839" y="7557"/>
                    <a:pt x="35029" y="7683"/>
                    <a:pt x="35029" y="8210"/>
                  </a:cubicBezTo>
                  <a:cubicBezTo>
                    <a:pt x="35008" y="10297"/>
                    <a:pt x="35008" y="12383"/>
                    <a:pt x="35029" y="14470"/>
                  </a:cubicBezTo>
                  <a:cubicBezTo>
                    <a:pt x="35029" y="14954"/>
                    <a:pt x="34881" y="15102"/>
                    <a:pt x="34396" y="15102"/>
                  </a:cubicBezTo>
                  <a:cubicBezTo>
                    <a:pt x="32805" y="15091"/>
                    <a:pt x="31214" y="15086"/>
                    <a:pt x="29623" y="15086"/>
                  </a:cubicBezTo>
                  <a:cubicBezTo>
                    <a:pt x="28031" y="15086"/>
                    <a:pt x="26440" y="15091"/>
                    <a:pt x="24849" y="15102"/>
                  </a:cubicBezTo>
                  <a:cubicBezTo>
                    <a:pt x="24385" y="15102"/>
                    <a:pt x="24196" y="14975"/>
                    <a:pt x="24196" y="14470"/>
                  </a:cubicBezTo>
                  <a:cubicBezTo>
                    <a:pt x="24217" y="12362"/>
                    <a:pt x="24217" y="10254"/>
                    <a:pt x="24196" y="8147"/>
                  </a:cubicBezTo>
                  <a:cubicBezTo>
                    <a:pt x="24196" y="7683"/>
                    <a:pt x="24364" y="7557"/>
                    <a:pt x="24807" y="7557"/>
                  </a:cubicBezTo>
                  <a:lnTo>
                    <a:pt x="29612" y="7557"/>
                  </a:lnTo>
                  <a:cubicBezTo>
                    <a:pt x="30666" y="7557"/>
                    <a:pt x="31720" y="7566"/>
                    <a:pt x="32773" y="7566"/>
                  </a:cubicBezTo>
                  <a:cubicBezTo>
                    <a:pt x="33300" y="7566"/>
                    <a:pt x="33827" y="7564"/>
                    <a:pt x="34354" y="7557"/>
                  </a:cubicBezTo>
                  <a:close/>
                  <a:moveTo>
                    <a:pt x="34375" y="16472"/>
                  </a:moveTo>
                  <a:cubicBezTo>
                    <a:pt x="34923" y="16472"/>
                    <a:pt x="35029" y="16683"/>
                    <a:pt x="35029" y="17167"/>
                  </a:cubicBezTo>
                  <a:cubicBezTo>
                    <a:pt x="35008" y="19043"/>
                    <a:pt x="34986" y="20940"/>
                    <a:pt x="35029" y="22816"/>
                  </a:cubicBezTo>
                  <a:cubicBezTo>
                    <a:pt x="35029" y="23343"/>
                    <a:pt x="34881" y="23490"/>
                    <a:pt x="34354" y="23490"/>
                  </a:cubicBezTo>
                  <a:cubicBezTo>
                    <a:pt x="33820" y="23483"/>
                    <a:pt x="33286" y="23481"/>
                    <a:pt x="32752" y="23481"/>
                  </a:cubicBezTo>
                  <a:cubicBezTo>
                    <a:pt x="31685" y="23481"/>
                    <a:pt x="30617" y="23490"/>
                    <a:pt x="29549" y="23490"/>
                  </a:cubicBezTo>
                  <a:cubicBezTo>
                    <a:pt x="28509" y="23490"/>
                    <a:pt x="27479" y="23481"/>
                    <a:pt x="26445" y="23481"/>
                  </a:cubicBezTo>
                  <a:cubicBezTo>
                    <a:pt x="25928" y="23481"/>
                    <a:pt x="25411" y="23483"/>
                    <a:pt x="24891" y="23490"/>
                  </a:cubicBezTo>
                  <a:cubicBezTo>
                    <a:pt x="24385" y="23490"/>
                    <a:pt x="24196" y="23385"/>
                    <a:pt x="24196" y="22837"/>
                  </a:cubicBezTo>
                  <a:cubicBezTo>
                    <a:pt x="24217" y="20940"/>
                    <a:pt x="24217" y="19022"/>
                    <a:pt x="24196" y="17125"/>
                  </a:cubicBezTo>
                  <a:cubicBezTo>
                    <a:pt x="24196" y="16619"/>
                    <a:pt x="24343" y="16472"/>
                    <a:pt x="24828" y="16472"/>
                  </a:cubicBezTo>
                  <a:cubicBezTo>
                    <a:pt x="26665" y="16484"/>
                    <a:pt x="28503" y="16496"/>
                    <a:pt x="30340" y="16496"/>
                  </a:cubicBezTo>
                  <a:cubicBezTo>
                    <a:pt x="31685" y="16496"/>
                    <a:pt x="33030" y="16490"/>
                    <a:pt x="34375" y="16472"/>
                  </a:cubicBezTo>
                  <a:close/>
                  <a:moveTo>
                    <a:pt x="102999" y="16493"/>
                  </a:moveTo>
                  <a:cubicBezTo>
                    <a:pt x="103484" y="16493"/>
                    <a:pt x="103652" y="16619"/>
                    <a:pt x="103652" y="17125"/>
                  </a:cubicBezTo>
                  <a:cubicBezTo>
                    <a:pt x="103610" y="19022"/>
                    <a:pt x="103610" y="20940"/>
                    <a:pt x="103652" y="22837"/>
                  </a:cubicBezTo>
                  <a:cubicBezTo>
                    <a:pt x="103652" y="23385"/>
                    <a:pt x="103463" y="23490"/>
                    <a:pt x="102957" y="23490"/>
                  </a:cubicBezTo>
                  <a:lnTo>
                    <a:pt x="96971" y="23490"/>
                  </a:lnTo>
                  <a:cubicBezTo>
                    <a:pt x="95679" y="23490"/>
                    <a:pt x="94377" y="23481"/>
                    <a:pt x="93078" y="23481"/>
                  </a:cubicBezTo>
                  <a:cubicBezTo>
                    <a:pt x="92428" y="23481"/>
                    <a:pt x="91780" y="23483"/>
                    <a:pt x="91133" y="23490"/>
                  </a:cubicBezTo>
                  <a:cubicBezTo>
                    <a:pt x="91103" y="23491"/>
                    <a:pt x="91074" y="23492"/>
                    <a:pt x="91045" y="23492"/>
                  </a:cubicBezTo>
                  <a:cubicBezTo>
                    <a:pt x="90608" y="23492"/>
                    <a:pt x="90459" y="23332"/>
                    <a:pt x="90459" y="22837"/>
                  </a:cubicBezTo>
                  <a:cubicBezTo>
                    <a:pt x="90480" y="20940"/>
                    <a:pt x="90480" y="19064"/>
                    <a:pt x="90459" y="17188"/>
                  </a:cubicBezTo>
                  <a:cubicBezTo>
                    <a:pt x="90438" y="16683"/>
                    <a:pt x="90543" y="16493"/>
                    <a:pt x="91091" y="16493"/>
                  </a:cubicBezTo>
                  <a:cubicBezTo>
                    <a:pt x="93083" y="16503"/>
                    <a:pt x="95069" y="16509"/>
                    <a:pt x="97053" y="16509"/>
                  </a:cubicBezTo>
                  <a:cubicBezTo>
                    <a:pt x="99037" y="16509"/>
                    <a:pt x="101018" y="16503"/>
                    <a:pt x="102999" y="16493"/>
                  </a:cubicBezTo>
                  <a:close/>
                  <a:moveTo>
                    <a:pt x="22172" y="16493"/>
                  </a:moveTo>
                  <a:cubicBezTo>
                    <a:pt x="22762" y="16493"/>
                    <a:pt x="22910" y="16683"/>
                    <a:pt x="22910" y="17252"/>
                  </a:cubicBezTo>
                  <a:cubicBezTo>
                    <a:pt x="22868" y="19127"/>
                    <a:pt x="22868" y="20982"/>
                    <a:pt x="22910" y="22858"/>
                  </a:cubicBezTo>
                  <a:cubicBezTo>
                    <a:pt x="22910" y="23385"/>
                    <a:pt x="22741" y="23511"/>
                    <a:pt x="22214" y="23511"/>
                  </a:cubicBezTo>
                  <a:cubicBezTo>
                    <a:pt x="20223" y="23501"/>
                    <a:pt x="18226" y="23495"/>
                    <a:pt x="16229" y="23495"/>
                  </a:cubicBezTo>
                  <a:cubicBezTo>
                    <a:pt x="14232" y="23495"/>
                    <a:pt x="12235" y="23501"/>
                    <a:pt x="10243" y="23511"/>
                  </a:cubicBezTo>
                  <a:cubicBezTo>
                    <a:pt x="9716" y="23511"/>
                    <a:pt x="9590" y="23343"/>
                    <a:pt x="9590" y="22837"/>
                  </a:cubicBezTo>
                  <a:cubicBezTo>
                    <a:pt x="9611" y="20940"/>
                    <a:pt x="9611" y="19064"/>
                    <a:pt x="9590" y="17167"/>
                  </a:cubicBezTo>
                  <a:cubicBezTo>
                    <a:pt x="9569" y="16640"/>
                    <a:pt x="9737" y="16514"/>
                    <a:pt x="10264" y="16514"/>
                  </a:cubicBezTo>
                  <a:lnTo>
                    <a:pt x="16250" y="16514"/>
                  </a:lnTo>
                  <a:cubicBezTo>
                    <a:pt x="17240" y="16514"/>
                    <a:pt x="18226" y="16519"/>
                    <a:pt x="19211" y="16519"/>
                  </a:cubicBezTo>
                  <a:cubicBezTo>
                    <a:pt x="20196" y="16519"/>
                    <a:pt x="21182" y="16514"/>
                    <a:pt x="22172" y="16493"/>
                  </a:cubicBezTo>
                  <a:close/>
                  <a:moveTo>
                    <a:pt x="49051" y="16512"/>
                  </a:moveTo>
                  <a:cubicBezTo>
                    <a:pt x="49504" y="16512"/>
                    <a:pt x="49634" y="16672"/>
                    <a:pt x="49634" y="17167"/>
                  </a:cubicBezTo>
                  <a:cubicBezTo>
                    <a:pt x="49613" y="19085"/>
                    <a:pt x="49613" y="21003"/>
                    <a:pt x="49634" y="22900"/>
                  </a:cubicBezTo>
                  <a:cubicBezTo>
                    <a:pt x="49634" y="23364"/>
                    <a:pt x="49508" y="23511"/>
                    <a:pt x="49044" y="23511"/>
                  </a:cubicBezTo>
                  <a:cubicBezTo>
                    <a:pt x="47021" y="23501"/>
                    <a:pt x="44998" y="23495"/>
                    <a:pt x="42977" y="23495"/>
                  </a:cubicBezTo>
                  <a:cubicBezTo>
                    <a:pt x="40956" y="23495"/>
                    <a:pt x="38938" y="23501"/>
                    <a:pt x="36925" y="23511"/>
                  </a:cubicBezTo>
                  <a:cubicBezTo>
                    <a:pt x="36462" y="23511"/>
                    <a:pt x="36314" y="23364"/>
                    <a:pt x="36314" y="22900"/>
                  </a:cubicBezTo>
                  <a:cubicBezTo>
                    <a:pt x="36335" y="20982"/>
                    <a:pt x="36335" y="19043"/>
                    <a:pt x="36314" y="17104"/>
                  </a:cubicBezTo>
                  <a:cubicBezTo>
                    <a:pt x="36314" y="16662"/>
                    <a:pt x="36462" y="16514"/>
                    <a:pt x="36925" y="16514"/>
                  </a:cubicBezTo>
                  <a:lnTo>
                    <a:pt x="48960" y="16514"/>
                  </a:lnTo>
                  <a:cubicBezTo>
                    <a:pt x="48992" y="16513"/>
                    <a:pt x="49022" y="16512"/>
                    <a:pt x="49051" y="16512"/>
                  </a:cubicBezTo>
                  <a:close/>
                  <a:moveTo>
                    <a:pt x="61816" y="16514"/>
                  </a:moveTo>
                  <a:cubicBezTo>
                    <a:pt x="62259" y="16514"/>
                    <a:pt x="62428" y="16640"/>
                    <a:pt x="62428" y="17104"/>
                  </a:cubicBezTo>
                  <a:cubicBezTo>
                    <a:pt x="62407" y="19043"/>
                    <a:pt x="62407" y="21003"/>
                    <a:pt x="62428" y="22963"/>
                  </a:cubicBezTo>
                  <a:cubicBezTo>
                    <a:pt x="62428" y="23385"/>
                    <a:pt x="62259" y="23511"/>
                    <a:pt x="61837" y="23511"/>
                  </a:cubicBezTo>
                  <a:cubicBezTo>
                    <a:pt x="60120" y="23501"/>
                    <a:pt x="58397" y="23495"/>
                    <a:pt x="56674" y="23495"/>
                  </a:cubicBezTo>
                  <a:cubicBezTo>
                    <a:pt x="54951" y="23495"/>
                    <a:pt x="53228" y="23501"/>
                    <a:pt x="51510" y="23511"/>
                  </a:cubicBezTo>
                  <a:cubicBezTo>
                    <a:pt x="51089" y="23511"/>
                    <a:pt x="50941" y="23385"/>
                    <a:pt x="50941" y="22942"/>
                  </a:cubicBezTo>
                  <a:cubicBezTo>
                    <a:pt x="50962" y="21003"/>
                    <a:pt x="50962" y="19043"/>
                    <a:pt x="50941" y="17104"/>
                  </a:cubicBezTo>
                  <a:cubicBezTo>
                    <a:pt x="50941" y="16619"/>
                    <a:pt x="51110" y="16514"/>
                    <a:pt x="51552" y="16514"/>
                  </a:cubicBezTo>
                  <a:close/>
                  <a:moveTo>
                    <a:pt x="76232" y="16514"/>
                  </a:moveTo>
                  <a:cubicBezTo>
                    <a:pt x="76717" y="16514"/>
                    <a:pt x="76907" y="16640"/>
                    <a:pt x="76907" y="17167"/>
                  </a:cubicBezTo>
                  <a:cubicBezTo>
                    <a:pt x="76886" y="19085"/>
                    <a:pt x="76886" y="20982"/>
                    <a:pt x="76907" y="22900"/>
                  </a:cubicBezTo>
                  <a:cubicBezTo>
                    <a:pt x="76907" y="23406"/>
                    <a:pt x="76738" y="23511"/>
                    <a:pt x="76254" y="23511"/>
                  </a:cubicBezTo>
                  <a:lnTo>
                    <a:pt x="64367" y="23511"/>
                  </a:lnTo>
                  <a:cubicBezTo>
                    <a:pt x="63882" y="23511"/>
                    <a:pt x="63713" y="23406"/>
                    <a:pt x="63713" y="22900"/>
                  </a:cubicBezTo>
                  <a:cubicBezTo>
                    <a:pt x="63734" y="20961"/>
                    <a:pt x="63734" y="19022"/>
                    <a:pt x="63713" y="17104"/>
                  </a:cubicBezTo>
                  <a:cubicBezTo>
                    <a:pt x="63713" y="16619"/>
                    <a:pt x="63882" y="16514"/>
                    <a:pt x="64324" y="16514"/>
                  </a:cubicBezTo>
                  <a:close/>
                  <a:moveTo>
                    <a:pt x="88541" y="16514"/>
                  </a:moveTo>
                  <a:cubicBezTo>
                    <a:pt x="88983" y="16514"/>
                    <a:pt x="89152" y="16619"/>
                    <a:pt x="89152" y="17104"/>
                  </a:cubicBezTo>
                  <a:cubicBezTo>
                    <a:pt x="89131" y="19043"/>
                    <a:pt x="89131" y="21003"/>
                    <a:pt x="89152" y="22942"/>
                  </a:cubicBezTo>
                  <a:cubicBezTo>
                    <a:pt x="89152" y="23385"/>
                    <a:pt x="89005" y="23511"/>
                    <a:pt x="88583" y="23511"/>
                  </a:cubicBezTo>
                  <a:cubicBezTo>
                    <a:pt x="86950" y="23501"/>
                    <a:pt x="85316" y="23495"/>
                    <a:pt x="83683" y="23495"/>
                  </a:cubicBezTo>
                  <a:cubicBezTo>
                    <a:pt x="82049" y="23495"/>
                    <a:pt x="80416" y="23501"/>
                    <a:pt x="78783" y="23511"/>
                  </a:cubicBezTo>
                  <a:cubicBezTo>
                    <a:pt x="78361" y="23511"/>
                    <a:pt x="78214" y="23385"/>
                    <a:pt x="78214" y="22942"/>
                  </a:cubicBezTo>
                  <a:cubicBezTo>
                    <a:pt x="78235" y="21003"/>
                    <a:pt x="78235" y="19043"/>
                    <a:pt x="78214" y="17104"/>
                  </a:cubicBezTo>
                  <a:cubicBezTo>
                    <a:pt x="78193" y="16640"/>
                    <a:pt x="78361" y="16514"/>
                    <a:pt x="78825" y="16514"/>
                  </a:cubicBezTo>
                  <a:close/>
                  <a:moveTo>
                    <a:pt x="115392" y="16514"/>
                  </a:moveTo>
                  <a:cubicBezTo>
                    <a:pt x="115877" y="16514"/>
                    <a:pt x="116024" y="16662"/>
                    <a:pt x="116024" y="17146"/>
                  </a:cubicBezTo>
                  <a:cubicBezTo>
                    <a:pt x="116003" y="19064"/>
                    <a:pt x="116003" y="20961"/>
                    <a:pt x="116024" y="22879"/>
                  </a:cubicBezTo>
                  <a:cubicBezTo>
                    <a:pt x="116045" y="23343"/>
                    <a:pt x="115919" y="23532"/>
                    <a:pt x="115413" y="23532"/>
                  </a:cubicBezTo>
                  <a:cubicBezTo>
                    <a:pt x="113769" y="23522"/>
                    <a:pt x="112125" y="23516"/>
                    <a:pt x="110481" y="23516"/>
                  </a:cubicBezTo>
                  <a:cubicBezTo>
                    <a:pt x="108837" y="23516"/>
                    <a:pt x="107193" y="23522"/>
                    <a:pt x="105549" y="23532"/>
                  </a:cubicBezTo>
                  <a:cubicBezTo>
                    <a:pt x="105086" y="23532"/>
                    <a:pt x="104938" y="23385"/>
                    <a:pt x="104938" y="22921"/>
                  </a:cubicBezTo>
                  <a:cubicBezTo>
                    <a:pt x="104959" y="20982"/>
                    <a:pt x="104959" y="19064"/>
                    <a:pt x="104938" y="17125"/>
                  </a:cubicBezTo>
                  <a:cubicBezTo>
                    <a:pt x="104938" y="16619"/>
                    <a:pt x="105128" y="16514"/>
                    <a:pt x="105591" y="16514"/>
                  </a:cubicBezTo>
                  <a:close/>
                  <a:moveTo>
                    <a:pt x="8968" y="1"/>
                  </a:moveTo>
                  <a:cubicBezTo>
                    <a:pt x="8763" y="1"/>
                    <a:pt x="8557" y="54"/>
                    <a:pt x="8367" y="159"/>
                  </a:cubicBezTo>
                  <a:cubicBezTo>
                    <a:pt x="8367" y="1887"/>
                    <a:pt x="8346" y="3615"/>
                    <a:pt x="8367" y="5344"/>
                  </a:cubicBezTo>
                  <a:cubicBezTo>
                    <a:pt x="8388" y="5892"/>
                    <a:pt x="8283" y="6102"/>
                    <a:pt x="7672" y="6102"/>
                  </a:cubicBezTo>
                  <a:cubicBezTo>
                    <a:pt x="5164" y="6081"/>
                    <a:pt x="2677" y="6081"/>
                    <a:pt x="190" y="6081"/>
                  </a:cubicBezTo>
                  <a:cubicBezTo>
                    <a:pt x="0" y="6566"/>
                    <a:pt x="0" y="7072"/>
                    <a:pt x="190" y="7536"/>
                  </a:cubicBezTo>
                  <a:cubicBezTo>
                    <a:pt x="1848" y="7536"/>
                    <a:pt x="3515" y="7545"/>
                    <a:pt x="5179" y="7545"/>
                  </a:cubicBezTo>
                  <a:cubicBezTo>
                    <a:pt x="6011" y="7545"/>
                    <a:pt x="6843" y="7543"/>
                    <a:pt x="7672" y="7536"/>
                  </a:cubicBezTo>
                  <a:cubicBezTo>
                    <a:pt x="7700" y="7535"/>
                    <a:pt x="7727" y="7534"/>
                    <a:pt x="7753" y="7534"/>
                  </a:cubicBezTo>
                  <a:cubicBezTo>
                    <a:pt x="8253" y="7534"/>
                    <a:pt x="8367" y="7730"/>
                    <a:pt x="8367" y="8231"/>
                  </a:cubicBezTo>
                  <a:cubicBezTo>
                    <a:pt x="8346" y="10275"/>
                    <a:pt x="8346" y="12320"/>
                    <a:pt x="8367" y="14343"/>
                  </a:cubicBezTo>
                  <a:cubicBezTo>
                    <a:pt x="8388" y="14891"/>
                    <a:pt x="8241" y="15060"/>
                    <a:pt x="7672" y="15060"/>
                  </a:cubicBezTo>
                  <a:cubicBezTo>
                    <a:pt x="5185" y="15039"/>
                    <a:pt x="2677" y="15039"/>
                    <a:pt x="190" y="15039"/>
                  </a:cubicBezTo>
                  <a:cubicBezTo>
                    <a:pt x="0" y="15523"/>
                    <a:pt x="0" y="16029"/>
                    <a:pt x="190" y="16493"/>
                  </a:cubicBezTo>
                  <a:cubicBezTo>
                    <a:pt x="1433" y="16493"/>
                    <a:pt x="2682" y="16498"/>
                    <a:pt x="3931" y="16498"/>
                  </a:cubicBezTo>
                  <a:cubicBezTo>
                    <a:pt x="5180" y="16498"/>
                    <a:pt x="6428" y="16493"/>
                    <a:pt x="7672" y="16472"/>
                  </a:cubicBezTo>
                  <a:cubicBezTo>
                    <a:pt x="8241" y="16472"/>
                    <a:pt x="8367" y="16640"/>
                    <a:pt x="8367" y="17188"/>
                  </a:cubicBezTo>
                  <a:cubicBezTo>
                    <a:pt x="8346" y="19043"/>
                    <a:pt x="8346" y="20919"/>
                    <a:pt x="8367" y="22774"/>
                  </a:cubicBezTo>
                  <a:cubicBezTo>
                    <a:pt x="8388" y="23322"/>
                    <a:pt x="8241" y="23490"/>
                    <a:pt x="7672" y="23490"/>
                  </a:cubicBezTo>
                  <a:cubicBezTo>
                    <a:pt x="5185" y="23469"/>
                    <a:pt x="2677" y="23469"/>
                    <a:pt x="190" y="23469"/>
                  </a:cubicBezTo>
                  <a:cubicBezTo>
                    <a:pt x="0" y="23933"/>
                    <a:pt x="0" y="24460"/>
                    <a:pt x="190" y="24923"/>
                  </a:cubicBezTo>
                  <a:cubicBezTo>
                    <a:pt x="1433" y="24923"/>
                    <a:pt x="2682" y="24929"/>
                    <a:pt x="3933" y="24929"/>
                  </a:cubicBezTo>
                  <a:cubicBezTo>
                    <a:pt x="5185" y="24929"/>
                    <a:pt x="6439" y="24923"/>
                    <a:pt x="7693" y="24902"/>
                  </a:cubicBezTo>
                  <a:cubicBezTo>
                    <a:pt x="8262" y="24902"/>
                    <a:pt x="8367" y="25092"/>
                    <a:pt x="8367" y="25619"/>
                  </a:cubicBezTo>
                  <a:cubicBezTo>
                    <a:pt x="8346" y="27115"/>
                    <a:pt x="8367" y="28612"/>
                    <a:pt x="8346" y="30108"/>
                  </a:cubicBezTo>
                  <a:cubicBezTo>
                    <a:pt x="8346" y="30551"/>
                    <a:pt x="8431" y="30740"/>
                    <a:pt x="8936" y="30740"/>
                  </a:cubicBezTo>
                  <a:cubicBezTo>
                    <a:pt x="9442" y="30740"/>
                    <a:pt x="9569" y="30551"/>
                    <a:pt x="9569" y="30087"/>
                  </a:cubicBezTo>
                  <a:cubicBezTo>
                    <a:pt x="9548" y="28591"/>
                    <a:pt x="9569" y="27094"/>
                    <a:pt x="9548" y="25598"/>
                  </a:cubicBezTo>
                  <a:cubicBezTo>
                    <a:pt x="9527" y="25113"/>
                    <a:pt x="9632" y="24902"/>
                    <a:pt x="10180" y="24902"/>
                  </a:cubicBezTo>
                  <a:cubicBezTo>
                    <a:pt x="12193" y="24913"/>
                    <a:pt x="14205" y="24918"/>
                    <a:pt x="16216" y="24918"/>
                  </a:cubicBezTo>
                  <a:cubicBezTo>
                    <a:pt x="18226" y="24918"/>
                    <a:pt x="20233" y="24913"/>
                    <a:pt x="22235" y="24902"/>
                  </a:cubicBezTo>
                  <a:cubicBezTo>
                    <a:pt x="22741" y="24902"/>
                    <a:pt x="22868" y="25092"/>
                    <a:pt x="22868" y="25556"/>
                  </a:cubicBezTo>
                  <a:cubicBezTo>
                    <a:pt x="22847" y="27031"/>
                    <a:pt x="22868" y="28506"/>
                    <a:pt x="22847" y="29960"/>
                  </a:cubicBezTo>
                  <a:cubicBezTo>
                    <a:pt x="22847" y="30445"/>
                    <a:pt x="22847" y="30719"/>
                    <a:pt x="23500" y="30740"/>
                  </a:cubicBezTo>
                  <a:cubicBezTo>
                    <a:pt x="23521" y="30741"/>
                    <a:pt x="23541" y="30741"/>
                    <a:pt x="23560" y="30741"/>
                  </a:cubicBezTo>
                  <a:cubicBezTo>
                    <a:pt x="24155" y="30741"/>
                    <a:pt x="24174" y="30430"/>
                    <a:pt x="24174" y="29960"/>
                  </a:cubicBezTo>
                  <a:cubicBezTo>
                    <a:pt x="24153" y="28506"/>
                    <a:pt x="24174" y="27052"/>
                    <a:pt x="24153" y="25598"/>
                  </a:cubicBezTo>
                  <a:cubicBezTo>
                    <a:pt x="24153" y="25113"/>
                    <a:pt x="24259" y="24923"/>
                    <a:pt x="24807" y="24923"/>
                  </a:cubicBezTo>
                  <a:cubicBezTo>
                    <a:pt x="26398" y="24934"/>
                    <a:pt x="27989" y="24939"/>
                    <a:pt x="29580" y="24939"/>
                  </a:cubicBezTo>
                  <a:cubicBezTo>
                    <a:pt x="31172" y="24939"/>
                    <a:pt x="32763" y="24934"/>
                    <a:pt x="34354" y="24923"/>
                  </a:cubicBezTo>
                  <a:cubicBezTo>
                    <a:pt x="34860" y="24923"/>
                    <a:pt x="34986" y="25092"/>
                    <a:pt x="34986" y="25577"/>
                  </a:cubicBezTo>
                  <a:cubicBezTo>
                    <a:pt x="34965" y="27073"/>
                    <a:pt x="34986" y="28548"/>
                    <a:pt x="34965" y="30045"/>
                  </a:cubicBezTo>
                  <a:cubicBezTo>
                    <a:pt x="34965" y="30529"/>
                    <a:pt x="35050" y="30761"/>
                    <a:pt x="35619" y="30761"/>
                  </a:cubicBezTo>
                  <a:cubicBezTo>
                    <a:pt x="36188" y="30761"/>
                    <a:pt x="36293" y="30551"/>
                    <a:pt x="36293" y="30024"/>
                  </a:cubicBezTo>
                  <a:cubicBezTo>
                    <a:pt x="36272" y="28591"/>
                    <a:pt x="36314" y="27178"/>
                    <a:pt x="36272" y="25745"/>
                  </a:cubicBezTo>
                  <a:cubicBezTo>
                    <a:pt x="36272" y="25134"/>
                    <a:pt x="36420" y="24923"/>
                    <a:pt x="37073" y="24923"/>
                  </a:cubicBezTo>
                  <a:cubicBezTo>
                    <a:pt x="39033" y="24934"/>
                    <a:pt x="40998" y="24939"/>
                    <a:pt x="42964" y="24939"/>
                  </a:cubicBezTo>
                  <a:cubicBezTo>
                    <a:pt x="44929" y="24939"/>
                    <a:pt x="46894" y="24934"/>
                    <a:pt x="48855" y="24923"/>
                  </a:cubicBezTo>
                  <a:cubicBezTo>
                    <a:pt x="49487" y="24923"/>
                    <a:pt x="49634" y="25134"/>
                    <a:pt x="49613" y="25703"/>
                  </a:cubicBezTo>
                  <a:cubicBezTo>
                    <a:pt x="49592" y="27094"/>
                    <a:pt x="49613" y="28485"/>
                    <a:pt x="49613" y="29855"/>
                  </a:cubicBezTo>
                  <a:cubicBezTo>
                    <a:pt x="49613" y="30298"/>
                    <a:pt x="49466" y="30740"/>
                    <a:pt x="50246" y="30761"/>
                  </a:cubicBezTo>
                  <a:cubicBezTo>
                    <a:pt x="50263" y="30762"/>
                    <a:pt x="50280" y="30762"/>
                    <a:pt x="50296" y="30762"/>
                  </a:cubicBezTo>
                  <a:cubicBezTo>
                    <a:pt x="51061" y="30762"/>
                    <a:pt x="50920" y="30288"/>
                    <a:pt x="50920" y="29834"/>
                  </a:cubicBezTo>
                  <a:cubicBezTo>
                    <a:pt x="50920" y="28422"/>
                    <a:pt x="50941" y="27010"/>
                    <a:pt x="50920" y="25619"/>
                  </a:cubicBezTo>
                  <a:cubicBezTo>
                    <a:pt x="50920" y="25113"/>
                    <a:pt x="51025" y="24923"/>
                    <a:pt x="51573" y="24923"/>
                  </a:cubicBezTo>
                  <a:cubicBezTo>
                    <a:pt x="53270" y="24934"/>
                    <a:pt x="54961" y="24939"/>
                    <a:pt x="56650" y="24939"/>
                  </a:cubicBezTo>
                  <a:cubicBezTo>
                    <a:pt x="58339" y="24939"/>
                    <a:pt x="60025" y="24934"/>
                    <a:pt x="61711" y="24923"/>
                  </a:cubicBezTo>
                  <a:cubicBezTo>
                    <a:pt x="62280" y="24923"/>
                    <a:pt x="62407" y="25113"/>
                    <a:pt x="62407" y="25640"/>
                  </a:cubicBezTo>
                  <a:cubicBezTo>
                    <a:pt x="62385" y="27073"/>
                    <a:pt x="62407" y="28485"/>
                    <a:pt x="62407" y="29918"/>
                  </a:cubicBezTo>
                  <a:cubicBezTo>
                    <a:pt x="62407" y="30382"/>
                    <a:pt x="62343" y="30761"/>
                    <a:pt x="63039" y="30761"/>
                  </a:cubicBezTo>
                  <a:cubicBezTo>
                    <a:pt x="63798" y="30761"/>
                    <a:pt x="63734" y="30361"/>
                    <a:pt x="63734" y="29897"/>
                  </a:cubicBezTo>
                  <a:cubicBezTo>
                    <a:pt x="63713" y="28464"/>
                    <a:pt x="63734" y="27031"/>
                    <a:pt x="63713" y="25598"/>
                  </a:cubicBezTo>
                  <a:cubicBezTo>
                    <a:pt x="63713" y="25113"/>
                    <a:pt x="63819" y="24923"/>
                    <a:pt x="64367" y="24923"/>
                  </a:cubicBezTo>
                  <a:cubicBezTo>
                    <a:pt x="66348" y="24934"/>
                    <a:pt x="68324" y="24939"/>
                    <a:pt x="70300" y="24939"/>
                  </a:cubicBezTo>
                  <a:cubicBezTo>
                    <a:pt x="72275" y="24939"/>
                    <a:pt x="74251" y="24934"/>
                    <a:pt x="76232" y="24923"/>
                  </a:cubicBezTo>
                  <a:cubicBezTo>
                    <a:pt x="76801" y="24923"/>
                    <a:pt x="76928" y="25113"/>
                    <a:pt x="76907" y="25640"/>
                  </a:cubicBezTo>
                  <a:cubicBezTo>
                    <a:pt x="76886" y="27052"/>
                    <a:pt x="76907" y="28443"/>
                    <a:pt x="76907" y="29855"/>
                  </a:cubicBezTo>
                  <a:cubicBezTo>
                    <a:pt x="76907" y="30298"/>
                    <a:pt x="76780" y="30740"/>
                    <a:pt x="77560" y="30761"/>
                  </a:cubicBezTo>
                  <a:cubicBezTo>
                    <a:pt x="77578" y="30762"/>
                    <a:pt x="77594" y="30762"/>
                    <a:pt x="77611" y="30762"/>
                  </a:cubicBezTo>
                  <a:cubicBezTo>
                    <a:pt x="78375" y="30762"/>
                    <a:pt x="78214" y="30288"/>
                    <a:pt x="78214" y="29834"/>
                  </a:cubicBezTo>
                  <a:cubicBezTo>
                    <a:pt x="78214" y="28422"/>
                    <a:pt x="78256" y="27010"/>
                    <a:pt x="78214" y="25619"/>
                  </a:cubicBezTo>
                  <a:cubicBezTo>
                    <a:pt x="78214" y="25113"/>
                    <a:pt x="78340" y="24923"/>
                    <a:pt x="78888" y="24923"/>
                  </a:cubicBezTo>
                  <a:cubicBezTo>
                    <a:pt x="80490" y="24934"/>
                    <a:pt x="82092" y="24939"/>
                    <a:pt x="83693" y="24939"/>
                  </a:cubicBezTo>
                  <a:cubicBezTo>
                    <a:pt x="85295" y="24939"/>
                    <a:pt x="86897" y="24934"/>
                    <a:pt x="88499" y="24923"/>
                  </a:cubicBezTo>
                  <a:cubicBezTo>
                    <a:pt x="89068" y="24923"/>
                    <a:pt x="89173" y="25113"/>
                    <a:pt x="89173" y="25640"/>
                  </a:cubicBezTo>
                  <a:cubicBezTo>
                    <a:pt x="89152" y="27094"/>
                    <a:pt x="89173" y="28548"/>
                    <a:pt x="89152" y="29982"/>
                  </a:cubicBezTo>
                  <a:cubicBezTo>
                    <a:pt x="89152" y="30466"/>
                    <a:pt x="89194" y="30761"/>
                    <a:pt x="89805" y="30761"/>
                  </a:cubicBezTo>
                  <a:cubicBezTo>
                    <a:pt x="90396" y="30740"/>
                    <a:pt x="90480" y="30551"/>
                    <a:pt x="90480" y="30024"/>
                  </a:cubicBezTo>
                  <a:cubicBezTo>
                    <a:pt x="90480" y="28527"/>
                    <a:pt x="90501" y="27031"/>
                    <a:pt x="90480" y="25534"/>
                  </a:cubicBezTo>
                  <a:cubicBezTo>
                    <a:pt x="90459" y="25092"/>
                    <a:pt x="90585" y="24923"/>
                    <a:pt x="91070" y="24923"/>
                  </a:cubicBezTo>
                  <a:cubicBezTo>
                    <a:pt x="93062" y="24934"/>
                    <a:pt x="95059" y="24939"/>
                    <a:pt x="97056" y="24939"/>
                  </a:cubicBezTo>
                  <a:cubicBezTo>
                    <a:pt x="99053" y="24939"/>
                    <a:pt x="101050" y="24934"/>
                    <a:pt x="103041" y="24923"/>
                  </a:cubicBezTo>
                  <a:cubicBezTo>
                    <a:pt x="103568" y="24923"/>
                    <a:pt x="103674" y="25113"/>
                    <a:pt x="103674" y="25577"/>
                  </a:cubicBezTo>
                  <a:cubicBezTo>
                    <a:pt x="103652" y="27052"/>
                    <a:pt x="103674" y="28527"/>
                    <a:pt x="103652" y="29982"/>
                  </a:cubicBezTo>
                  <a:cubicBezTo>
                    <a:pt x="103631" y="30466"/>
                    <a:pt x="103674" y="30761"/>
                    <a:pt x="104306" y="30761"/>
                  </a:cubicBezTo>
                  <a:cubicBezTo>
                    <a:pt x="104875" y="30740"/>
                    <a:pt x="104980" y="30551"/>
                    <a:pt x="104980" y="30024"/>
                  </a:cubicBezTo>
                  <a:cubicBezTo>
                    <a:pt x="104959" y="28527"/>
                    <a:pt x="104980" y="27031"/>
                    <a:pt x="104959" y="25534"/>
                  </a:cubicBezTo>
                  <a:cubicBezTo>
                    <a:pt x="104959" y="25092"/>
                    <a:pt x="105086" y="24923"/>
                    <a:pt x="105549" y="24923"/>
                  </a:cubicBezTo>
                  <a:cubicBezTo>
                    <a:pt x="107193" y="24934"/>
                    <a:pt x="108837" y="24939"/>
                    <a:pt x="110484" y="24939"/>
                  </a:cubicBezTo>
                  <a:cubicBezTo>
                    <a:pt x="112130" y="24939"/>
                    <a:pt x="113780" y="24934"/>
                    <a:pt x="115434" y="24923"/>
                  </a:cubicBezTo>
                  <a:cubicBezTo>
                    <a:pt x="115940" y="24923"/>
                    <a:pt x="116045" y="25113"/>
                    <a:pt x="116045" y="25577"/>
                  </a:cubicBezTo>
                  <a:cubicBezTo>
                    <a:pt x="116024" y="27052"/>
                    <a:pt x="116045" y="28527"/>
                    <a:pt x="116024" y="29982"/>
                  </a:cubicBezTo>
                  <a:cubicBezTo>
                    <a:pt x="116024" y="30466"/>
                    <a:pt x="116066" y="30761"/>
                    <a:pt x="116678" y="30761"/>
                  </a:cubicBezTo>
                  <a:cubicBezTo>
                    <a:pt x="117268" y="30740"/>
                    <a:pt x="117373" y="30551"/>
                    <a:pt x="117373" y="30024"/>
                  </a:cubicBezTo>
                  <a:cubicBezTo>
                    <a:pt x="117352" y="28527"/>
                    <a:pt x="117373" y="27031"/>
                    <a:pt x="117352" y="25534"/>
                  </a:cubicBezTo>
                  <a:cubicBezTo>
                    <a:pt x="117331" y="25092"/>
                    <a:pt x="117457" y="24923"/>
                    <a:pt x="117942" y="24923"/>
                  </a:cubicBezTo>
                  <a:cubicBezTo>
                    <a:pt x="119544" y="24944"/>
                    <a:pt x="121146" y="24944"/>
                    <a:pt x="122747" y="24944"/>
                  </a:cubicBezTo>
                  <a:lnTo>
                    <a:pt x="122747" y="23469"/>
                  </a:lnTo>
                  <a:cubicBezTo>
                    <a:pt x="121947" y="23480"/>
                    <a:pt x="121146" y="23480"/>
                    <a:pt x="120345" y="23480"/>
                  </a:cubicBezTo>
                  <a:cubicBezTo>
                    <a:pt x="119544" y="23480"/>
                    <a:pt x="118743" y="23480"/>
                    <a:pt x="117942" y="23490"/>
                  </a:cubicBezTo>
                  <a:cubicBezTo>
                    <a:pt x="117917" y="23491"/>
                    <a:pt x="117892" y="23492"/>
                    <a:pt x="117869" y="23492"/>
                  </a:cubicBezTo>
                  <a:cubicBezTo>
                    <a:pt x="117465" y="23492"/>
                    <a:pt x="117352" y="23318"/>
                    <a:pt x="117352" y="22900"/>
                  </a:cubicBezTo>
                  <a:cubicBezTo>
                    <a:pt x="117373" y="20961"/>
                    <a:pt x="117373" y="19022"/>
                    <a:pt x="117352" y="17104"/>
                  </a:cubicBezTo>
                  <a:cubicBezTo>
                    <a:pt x="117331" y="16640"/>
                    <a:pt x="117478" y="16493"/>
                    <a:pt x="117942" y="16493"/>
                  </a:cubicBezTo>
                  <a:cubicBezTo>
                    <a:pt x="119544" y="16514"/>
                    <a:pt x="121146" y="16514"/>
                    <a:pt x="122747" y="16514"/>
                  </a:cubicBezTo>
                  <a:lnTo>
                    <a:pt x="122747" y="15039"/>
                  </a:lnTo>
                  <a:cubicBezTo>
                    <a:pt x="121146" y="15039"/>
                    <a:pt x="119544" y="15039"/>
                    <a:pt x="117942" y="15060"/>
                  </a:cubicBezTo>
                  <a:cubicBezTo>
                    <a:pt x="117542" y="15060"/>
                    <a:pt x="117352" y="14975"/>
                    <a:pt x="117352" y="14512"/>
                  </a:cubicBezTo>
                  <a:cubicBezTo>
                    <a:pt x="117373" y="12362"/>
                    <a:pt x="117373" y="10212"/>
                    <a:pt x="117352" y="8063"/>
                  </a:cubicBezTo>
                  <a:cubicBezTo>
                    <a:pt x="117352" y="7620"/>
                    <a:pt x="117542" y="7536"/>
                    <a:pt x="117942" y="7536"/>
                  </a:cubicBezTo>
                  <a:cubicBezTo>
                    <a:pt x="119544" y="7557"/>
                    <a:pt x="121146" y="7557"/>
                    <a:pt x="122747" y="7557"/>
                  </a:cubicBezTo>
                  <a:lnTo>
                    <a:pt x="122747" y="6102"/>
                  </a:lnTo>
                  <a:cubicBezTo>
                    <a:pt x="121947" y="6102"/>
                    <a:pt x="121146" y="6097"/>
                    <a:pt x="120345" y="6097"/>
                  </a:cubicBezTo>
                  <a:cubicBezTo>
                    <a:pt x="119544" y="6097"/>
                    <a:pt x="118743" y="6102"/>
                    <a:pt x="117942" y="6124"/>
                  </a:cubicBezTo>
                  <a:cubicBezTo>
                    <a:pt x="117478" y="6124"/>
                    <a:pt x="117352" y="5955"/>
                    <a:pt x="117352" y="5512"/>
                  </a:cubicBezTo>
                  <a:lnTo>
                    <a:pt x="117352" y="180"/>
                  </a:lnTo>
                  <a:cubicBezTo>
                    <a:pt x="117141" y="75"/>
                    <a:pt x="116915" y="22"/>
                    <a:pt x="116688" y="22"/>
                  </a:cubicBezTo>
                  <a:cubicBezTo>
                    <a:pt x="116461" y="22"/>
                    <a:pt x="116235" y="75"/>
                    <a:pt x="116024" y="180"/>
                  </a:cubicBezTo>
                  <a:cubicBezTo>
                    <a:pt x="116045" y="1929"/>
                    <a:pt x="116024" y="3679"/>
                    <a:pt x="116045" y="5428"/>
                  </a:cubicBezTo>
                  <a:cubicBezTo>
                    <a:pt x="116045" y="5934"/>
                    <a:pt x="115940" y="6124"/>
                    <a:pt x="115392" y="6124"/>
                  </a:cubicBezTo>
                  <a:cubicBezTo>
                    <a:pt x="113758" y="6113"/>
                    <a:pt x="112125" y="6108"/>
                    <a:pt x="110494" y="6108"/>
                  </a:cubicBezTo>
                  <a:cubicBezTo>
                    <a:pt x="108864" y="6108"/>
                    <a:pt x="107235" y="6113"/>
                    <a:pt x="105613" y="6124"/>
                  </a:cubicBezTo>
                  <a:cubicBezTo>
                    <a:pt x="105065" y="6124"/>
                    <a:pt x="104959" y="5934"/>
                    <a:pt x="104959" y="5428"/>
                  </a:cubicBezTo>
                  <a:cubicBezTo>
                    <a:pt x="104959" y="3679"/>
                    <a:pt x="104959" y="1929"/>
                    <a:pt x="104959" y="180"/>
                  </a:cubicBezTo>
                  <a:cubicBezTo>
                    <a:pt x="104759" y="75"/>
                    <a:pt x="104532" y="22"/>
                    <a:pt x="104306" y="22"/>
                  </a:cubicBezTo>
                  <a:cubicBezTo>
                    <a:pt x="104079" y="22"/>
                    <a:pt x="103853" y="75"/>
                    <a:pt x="103652" y="180"/>
                  </a:cubicBezTo>
                  <a:cubicBezTo>
                    <a:pt x="103652" y="1929"/>
                    <a:pt x="103631" y="3679"/>
                    <a:pt x="103652" y="5428"/>
                  </a:cubicBezTo>
                  <a:cubicBezTo>
                    <a:pt x="103652" y="5934"/>
                    <a:pt x="103547" y="6124"/>
                    <a:pt x="102999" y="6124"/>
                  </a:cubicBezTo>
                  <a:cubicBezTo>
                    <a:pt x="101018" y="6113"/>
                    <a:pt x="99037" y="6108"/>
                    <a:pt x="97056" y="6108"/>
                  </a:cubicBezTo>
                  <a:cubicBezTo>
                    <a:pt x="95074" y="6108"/>
                    <a:pt x="93093" y="6113"/>
                    <a:pt x="91112" y="6124"/>
                  </a:cubicBezTo>
                  <a:cubicBezTo>
                    <a:pt x="90564" y="6124"/>
                    <a:pt x="90459" y="5934"/>
                    <a:pt x="90459" y="5428"/>
                  </a:cubicBezTo>
                  <a:cubicBezTo>
                    <a:pt x="90459" y="3679"/>
                    <a:pt x="90459" y="1929"/>
                    <a:pt x="90459" y="180"/>
                  </a:cubicBezTo>
                  <a:cubicBezTo>
                    <a:pt x="90259" y="75"/>
                    <a:pt x="90037" y="22"/>
                    <a:pt x="89813" y="22"/>
                  </a:cubicBezTo>
                  <a:cubicBezTo>
                    <a:pt x="89589" y="22"/>
                    <a:pt x="89363" y="75"/>
                    <a:pt x="89152" y="180"/>
                  </a:cubicBezTo>
                  <a:cubicBezTo>
                    <a:pt x="89152" y="1929"/>
                    <a:pt x="89131" y="3679"/>
                    <a:pt x="89236" y="5428"/>
                  </a:cubicBezTo>
                  <a:cubicBezTo>
                    <a:pt x="89236" y="5913"/>
                    <a:pt x="89131" y="6102"/>
                    <a:pt x="88583" y="6102"/>
                  </a:cubicBezTo>
                  <a:cubicBezTo>
                    <a:pt x="86971" y="6092"/>
                    <a:pt x="85358" y="6087"/>
                    <a:pt x="83749" y="6087"/>
                  </a:cubicBezTo>
                  <a:cubicBezTo>
                    <a:pt x="82139" y="6087"/>
                    <a:pt x="80532" y="6092"/>
                    <a:pt x="78930" y="6102"/>
                  </a:cubicBezTo>
                  <a:cubicBezTo>
                    <a:pt x="78382" y="6102"/>
                    <a:pt x="78277" y="5913"/>
                    <a:pt x="78277" y="5428"/>
                  </a:cubicBezTo>
                  <a:lnTo>
                    <a:pt x="78277" y="159"/>
                  </a:lnTo>
                  <a:cubicBezTo>
                    <a:pt x="78066" y="54"/>
                    <a:pt x="77839" y="1"/>
                    <a:pt x="77613" y="1"/>
                  </a:cubicBezTo>
                  <a:cubicBezTo>
                    <a:pt x="77386" y="1"/>
                    <a:pt x="77160" y="54"/>
                    <a:pt x="76949" y="159"/>
                  </a:cubicBezTo>
                  <a:cubicBezTo>
                    <a:pt x="76949" y="1908"/>
                    <a:pt x="76928" y="3679"/>
                    <a:pt x="76949" y="5428"/>
                  </a:cubicBezTo>
                  <a:cubicBezTo>
                    <a:pt x="76970" y="5913"/>
                    <a:pt x="76844" y="6102"/>
                    <a:pt x="76296" y="6102"/>
                  </a:cubicBezTo>
                  <a:cubicBezTo>
                    <a:pt x="74315" y="6092"/>
                    <a:pt x="72333" y="6087"/>
                    <a:pt x="70352" y="6087"/>
                  </a:cubicBezTo>
                  <a:cubicBezTo>
                    <a:pt x="68371" y="6087"/>
                    <a:pt x="66390" y="6092"/>
                    <a:pt x="64409" y="6102"/>
                  </a:cubicBezTo>
                  <a:cubicBezTo>
                    <a:pt x="63861" y="6102"/>
                    <a:pt x="63755" y="5913"/>
                    <a:pt x="63755" y="5428"/>
                  </a:cubicBezTo>
                  <a:cubicBezTo>
                    <a:pt x="63776" y="3679"/>
                    <a:pt x="63776" y="1908"/>
                    <a:pt x="63776" y="159"/>
                  </a:cubicBezTo>
                  <a:cubicBezTo>
                    <a:pt x="63566" y="54"/>
                    <a:pt x="63339" y="1"/>
                    <a:pt x="63113" y="1"/>
                  </a:cubicBezTo>
                  <a:cubicBezTo>
                    <a:pt x="62886" y="1"/>
                    <a:pt x="62659" y="54"/>
                    <a:pt x="62449" y="159"/>
                  </a:cubicBezTo>
                  <a:cubicBezTo>
                    <a:pt x="62449" y="1908"/>
                    <a:pt x="62428" y="3658"/>
                    <a:pt x="62449" y="5428"/>
                  </a:cubicBezTo>
                  <a:cubicBezTo>
                    <a:pt x="62470" y="5913"/>
                    <a:pt x="62364" y="6102"/>
                    <a:pt x="61816" y="6102"/>
                  </a:cubicBezTo>
                  <a:cubicBezTo>
                    <a:pt x="60120" y="6092"/>
                    <a:pt x="58423" y="6087"/>
                    <a:pt x="56726" y="6087"/>
                  </a:cubicBezTo>
                  <a:cubicBezTo>
                    <a:pt x="55030" y="6087"/>
                    <a:pt x="53333" y="6092"/>
                    <a:pt x="51637" y="6102"/>
                  </a:cubicBezTo>
                  <a:cubicBezTo>
                    <a:pt x="51089" y="6102"/>
                    <a:pt x="50983" y="5913"/>
                    <a:pt x="50983" y="5428"/>
                  </a:cubicBezTo>
                  <a:cubicBezTo>
                    <a:pt x="50983" y="3679"/>
                    <a:pt x="50983" y="1908"/>
                    <a:pt x="50983" y="159"/>
                  </a:cubicBezTo>
                  <a:cubicBezTo>
                    <a:pt x="50783" y="54"/>
                    <a:pt x="50556" y="1"/>
                    <a:pt x="50330" y="1"/>
                  </a:cubicBezTo>
                  <a:cubicBezTo>
                    <a:pt x="50103" y="1"/>
                    <a:pt x="49877" y="54"/>
                    <a:pt x="49677" y="159"/>
                  </a:cubicBezTo>
                  <a:cubicBezTo>
                    <a:pt x="49677" y="1908"/>
                    <a:pt x="49655" y="3679"/>
                    <a:pt x="49677" y="5428"/>
                  </a:cubicBezTo>
                  <a:cubicBezTo>
                    <a:pt x="49677" y="5913"/>
                    <a:pt x="49571" y="6102"/>
                    <a:pt x="49023" y="6102"/>
                  </a:cubicBezTo>
                  <a:cubicBezTo>
                    <a:pt x="47021" y="6092"/>
                    <a:pt x="45019" y="6087"/>
                    <a:pt x="43014" y="6087"/>
                  </a:cubicBezTo>
                  <a:cubicBezTo>
                    <a:pt x="41009" y="6087"/>
                    <a:pt x="39001" y="6092"/>
                    <a:pt x="36989" y="6102"/>
                  </a:cubicBezTo>
                  <a:cubicBezTo>
                    <a:pt x="36441" y="6102"/>
                    <a:pt x="36356" y="5913"/>
                    <a:pt x="36356" y="5428"/>
                  </a:cubicBezTo>
                  <a:lnTo>
                    <a:pt x="36356" y="159"/>
                  </a:lnTo>
                  <a:cubicBezTo>
                    <a:pt x="36146" y="54"/>
                    <a:pt x="35919" y="1"/>
                    <a:pt x="35693" y="1"/>
                  </a:cubicBezTo>
                  <a:cubicBezTo>
                    <a:pt x="35466" y="1"/>
                    <a:pt x="35239" y="54"/>
                    <a:pt x="35029" y="159"/>
                  </a:cubicBezTo>
                  <a:cubicBezTo>
                    <a:pt x="35029" y="1908"/>
                    <a:pt x="35008" y="3679"/>
                    <a:pt x="35029" y="5428"/>
                  </a:cubicBezTo>
                  <a:cubicBezTo>
                    <a:pt x="35029" y="5913"/>
                    <a:pt x="34923" y="6102"/>
                    <a:pt x="34375" y="6102"/>
                  </a:cubicBezTo>
                  <a:cubicBezTo>
                    <a:pt x="32795" y="6092"/>
                    <a:pt x="31209" y="6087"/>
                    <a:pt x="29620" y="6087"/>
                  </a:cubicBezTo>
                  <a:cubicBezTo>
                    <a:pt x="28031" y="6087"/>
                    <a:pt x="26440" y="6092"/>
                    <a:pt x="24849" y="6102"/>
                  </a:cubicBezTo>
                  <a:cubicBezTo>
                    <a:pt x="24301" y="6102"/>
                    <a:pt x="24196" y="5913"/>
                    <a:pt x="24196" y="5428"/>
                  </a:cubicBezTo>
                  <a:lnTo>
                    <a:pt x="24196" y="159"/>
                  </a:lnTo>
                  <a:cubicBezTo>
                    <a:pt x="23995" y="54"/>
                    <a:pt x="23774" y="1"/>
                    <a:pt x="23550" y="1"/>
                  </a:cubicBezTo>
                  <a:cubicBezTo>
                    <a:pt x="23326" y="1"/>
                    <a:pt x="23100" y="54"/>
                    <a:pt x="22889" y="159"/>
                  </a:cubicBezTo>
                  <a:cubicBezTo>
                    <a:pt x="22889" y="1950"/>
                    <a:pt x="22868" y="3721"/>
                    <a:pt x="22889" y="5491"/>
                  </a:cubicBezTo>
                  <a:cubicBezTo>
                    <a:pt x="22889" y="5955"/>
                    <a:pt x="22741" y="6102"/>
                    <a:pt x="22278" y="6102"/>
                  </a:cubicBezTo>
                  <a:cubicBezTo>
                    <a:pt x="20265" y="6092"/>
                    <a:pt x="18247" y="6087"/>
                    <a:pt x="16226" y="6087"/>
                  </a:cubicBezTo>
                  <a:cubicBezTo>
                    <a:pt x="14205" y="6087"/>
                    <a:pt x="12182" y="6092"/>
                    <a:pt x="10159" y="6102"/>
                  </a:cubicBezTo>
                  <a:cubicBezTo>
                    <a:pt x="9695" y="6102"/>
                    <a:pt x="9569" y="5955"/>
                    <a:pt x="9569" y="5491"/>
                  </a:cubicBezTo>
                  <a:cubicBezTo>
                    <a:pt x="9569" y="3721"/>
                    <a:pt x="9569" y="1950"/>
                    <a:pt x="9569" y="159"/>
                  </a:cubicBezTo>
                  <a:cubicBezTo>
                    <a:pt x="9379" y="54"/>
                    <a:pt x="9173" y="1"/>
                    <a:pt x="8968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64" name="Google Shape;2902;p63"/>
          <p:cNvGrpSpPr/>
          <p:nvPr/>
        </p:nvGrpSpPr>
        <p:grpSpPr>
          <a:xfrm flipH="1">
            <a:off x="7884524" y="4092501"/>
            <a:ext cx="1141122" cy="953020"/>
            <a:chOff x="4378825" y="211750"/>
            <a:chExt cx="2040880" cy="1665660"/>
          </a:xfrm>
        </p:grpSpPr>
        <p:sp>
          <p:nvSpPr>
            <p:cNvPr id="65" name="Google Shape;2903;p63"/>
            <p:cNvSpPr/>
            <p:nvPr/>
          </p:nvSpPr>
          <p:spPr>
            <a:xfrm>
              <a:off x="4391575" y="211750"/>
              <a:ext cx="2028130" cy="1665660"/>
            </a:xfrm>
            <a:custGeom>
              <a:avLst/>
              <a:gdLst/>
              <a:ahLst/>
              <a:cxnLst/>
              <a:rect l="l" t="t" r="r" b="b"/>
              <a:pathLst>
                <a:path w="48903" h="40163" extrusionOk="0">
                  <a:moveTo>
                    <a:pt x="33425" y="0"/>
                  </a:moveTo>
                  <a:cubicBezTo>
                    <a:pt x="27454" y="0"/>
                    <a:pt x="23451" y="3770"/>
                    <a:pt x="21216" y="6772"/>
                  </a:cubicBezTo>
                  <a:cubicBezTo>
                    <a:pt x="19214" y="5338"/>
                    <a:pt x="16379" y="3903"/>
                    <a:pt x="13010" y="3903"/>
                  </a:cubicBezTo>
                  <a:cubicBezTo>
                    <a:pt x="10208" y="3937"/>
                    <a:pt x="7506" y="4837"/>
                    <a:pt x="5304" y="6538"/>
                  </a:cubicBezTo>
                  <a:cubicBezTo>
                    <a:pt x="2869" y="8206"/>
                    <a:pt x="1235" y="10775"/>
                    <a:pt x="768" y="13710"/>
                  </a:cubicBezTo>
                  <a:cubicBezTo>
                    <a:pt x="1" y="19047"/>
                    <a:pt x="3170" y="24551"/>
                    <a:pt x="5972" y="28221"/>
                  </a:cubicBezTo>
                  <a:cubicBezTo>
                    <a:pt x="11476" y="35392"/>
                    <a:pt x="23050" y="40163"/>
                    <a:pt x="28321" y="40163"/>
                  </a:cubicBezTo>
                  <a:cubicBezTo>
                    <a:pt x="28921" y="40163"/>
                    <a:pt x="29488" y="40096"/>
                    <a:pt x="30055" y="39929"/>
                  </a:cubicBezTo>
                  <a:cubicBezTo>
                    <a:pt x="32791" y="39162"/>
                    <a:pt x="40229" y="32891"/>
                    <a:pt x="43699" y="25352"/>
                  </a:cubicBezTo>
                  <a:cubicBezTo>
                    <a:pt x="48902" y="14077"/>
                    <a:pt x="47768" y="5271"/>
                    <a:pt x="40730" y="1835"/>
                  </a:cubicBezTo>
                  <a:cubicBezTo>
                    <a:pt x="38462" y="668"/>
                    <a:pt x="35960" y="34"/>
                    <a:pt x="3342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dist="66675" dir="3000000" algn="bl" rotWithShape="0">
                <a:schemeClr val="dk1">
                  <a:alpha val="81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6" name="Google Shape;2904;p63"/>
            <p:cNvSpPr/>
            <p:nvPr/>
          </p:nvSpPr>
          <p:spPr>
            <a:xfrm>
              <a:off x="4378825" y="325250"/>
              <a:ext cx="1932792" cy="1438652"/>
            </a:xfrm>
            <a:custGeom>
              <a:avLst/>
              <a:gdLst/>
              <a:ahLst/>
              <a:cxnLst/>
              <a:rect l="l" t="t" r="r" b="b"/>
              <a:pathLst>
                <a:path w="45400" h="33793" extrusionOk="0">
                  <a:moveTo>
                    <a:pt x="32960" y="0"/>
                  </a:moveTo>
                  <a:cubicBezTo>
                    <a:pt x="25159" y="0"/>
                    <a:pt x="21449" y="8575"/>
                    <a:pt x="21449" y="8575"/>
                  </a:cubicBezTo>
                  <a:cubicBezTo>
                    <a:pt x="21449" y="8575"/>
                    <a:pt x="17737" y="3902"/>
                    <a:pt x="12511" y="3902"/>
                  </a:cubicBezTo>
                  <a:cubicBezTo>
                    <a:pt x="10714" y="3902"/>
                    <a:pt x="8738" y="4455"/>
                    <a:pt x="6672" y="5940"/>
                  </a:cubicBezTo>
                  <a:cubicBezTo>
                    <a:pt x="1" y="10743"/>
                    <a:pt x="5004" y="19149"/>
                    <a:pt x="8040" y="23119"/>
                  </a:cubicBezTo>
                  <a:cubicBezTo>
                    <a:pt x="13149" y="29788"/>
                    <a:pt x="23898" y="33792"/>
                    <a:pt x="27831" y="33792"/>
                  </a:cubicBezTo>
                  <a:cubicBezTo>
                    <a:pt x="28187" y="33792"/>
                    <a:pt x="28486" y="33759"/>
                    <a:pt x="28721" y="33693"/>
                  </a:cubicBezTo>
                  <a:cubicBezTo>
                    <a:pt x="30189" y="33260"/>
                    <a:pt x="37027" y="28022"/>
                    <a:pt x="40330" y="20851"/>
                  </a:cubicBezTo>
                  <a:cubicBezTo>
                    <a:pt x="43599" y="13746"/>
                    <a:pt x="45400" y="4706"/>
                    <a:pt x="38862" y="1503"/>
                  </a:cubicBezTo>
                  <a:cubicBezTo>
                    <a:pt x="36684" y="436"/>
                    <a:pt x="34718" y="0"/>
                    <a:pt x="329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7" name="Google Shape;2905;p63"/>
            <p:cNvSpPr/>
            <p:nvPr/>
          </p:nvSpPr>
          <p:spPr>
            <a:xfrm>
              <a:off x="4933858" y="940614"/>
              <a:ext cx="312703" cy="286741"/>
            </a:xfrm>
            <a:custGeom>
              <a:avLst/>
              <a:gdLst/>
              <a:ahLst/>
              <a:cxnLst/>
              <a:rect l="l" t="t" r="r" b="b"/>
              <a:pathLst>
                <a:path w="7540" h="6914" extrusionOk="0">
                  <a:moveTo>
                    <a:pt x="7124" y="0"/>
                  </a:moveTo>
                  <a:cubicBezTo>
                    <a:pt x="7107" y="0"/>
                    <a:pt x="7090" y="2"/>
                    <a:pt x="7072" y="5"/>
                  </a:cubicBezTo>
                  <a:cubicBezTo>
                    <a:pt x="6906" y="5"/>
                    <a:pt x="6772" y="71"/>
                    <a:pt x="6705" y="238"/>
                  </a:cubicBezTo>
                  <a:lnTo>
                    <a:pt x="6672" y="238"/>
                  </a:lnTo>
                  <a:lnTo>
                    <a:pt x="6672" y="372"/>
                  </a:lnTo>
                  <a:cubicBezTo>
                    <a:pt x="6672" y="405"/>
                    <a:pt x="6672" y="572"/>
                    <a:pt x="6605" y="872"/>
                  </a:cubicBezTo>
                  <a:cubicBezTo>
                    <a:pt x="6605" y="1005"/>
                    <a:pt x="6572" y="1206"/>
                    <a:pt x="6539" y="1406"/>
                  </a:cubicBezTo>
                  <a:cubicBezTo>
                    <a:pt x="6472" y="1639"/>
                    <a:pt x="6439" y="1773"/>
                    <a:pt x="6405" y="2006"/>
                  </a:cubicBezTo>
                  <a:lnTo>
                    <a:pt x="6372" y="2106"/>
                  </a:lnTo>
                  <a:cubicBezTo>
                    <a:pt x="6272" y="2373"/>
                    <a:pt x="6205" y="2640"/>
                    <a:pt x="6105" y="2907"/>
                  </a:cubicBezTo>
                  <a:cubicBezTo>
                    <a:pt x="5972" y="3174"/>
                    <a:pt x="5838" y="3407"/>
                    <a:pt x="5671" y="3641"/>
                  </a:cubicBezTo>
                  <a:lnTo>
                    <a:pt x="5538" y="3807"/>
                  </a:lnTo>
                  <a:lnTo>
                    <a:pt x="5371" y="3941"/>
                  </a:lnTo>
                  <a:cubicBezTo>
                    <a:pt x="5304" y="4008"/>
                    <a:pt x="5271" y="4041"/>
                    <a:pt x="5204" y="4074"/>
                  </a:cubicBezTo>
                  <a:lnTo>
                    <a:pt x="5038" y="4174"/>
                  </a:lnTo>
                  <a:lnTo>
                    <a:pt x="4904" y="4174"/>
                  </a:lnTo>
                  <a:cubicBezTo>
                    <a:pt x="4871" y="4208"/>
                    <a:pt x="4837" y="4208"/>
                    <a:pt x="4804" y="4208"/>
                  </a:cubicBezTo>
                  <a:cubicBezTo>
                    <a:pt x="4804" y="4241"/>
                    <a:pt x="4771" y="4241"/>
                    <a:pt x="4737" y="4241"/>
                  </a:cubicBezTo>
                  <a:lnTo>
                    <a:pt x="4337" y="4274"/>
                  </a:lnTo>
                  <a:lnTo>
                    <a:pt x="4104" y="4274"/>
                  </a:lnTo>
                  <a:cubicBezTo>
                    <a:pt x="4004" y="4274"/>
                    <a:pt x="3903" y="4274"/>
                    <a:pt x="3837" y="4241"/>
                  </a:cubicBezTo>
                  <a:lnTo>
                    <a:pt x="3603" y="4174"/>
                  </a:lnTo>
                  <a:cubicBezTo>
                    <a:pt x="3570" y="4174"/>
                    <a:pt x="3537" y="4141"/>
                    <a:pt x="3503" y="4141"/>
                  </a:cubicBezTo>
                  <a:lnTo>
                    <a:pt x="3403" y="4074"/>
                  </a:lnTo>
                  <a:cubicBezTo>
                    <a:pt x="3136" y="3941"/>
                    <a:pt x="2903" y="3774"/>
                    <a:pt x="2669" y="3574"/>
                  </a:cubicBezTo>
                  <a:cubicBezTo>
                    <a:pt x="2469" y="3374"/>
                    <a:pt x="2269" y="3174"/>
                    <a:pt x="2069" y="2940"/>
                  </a:cubicBezTo>
                  <a:cubicBezTo>
                    <a:pt x="1902" y="2707"/>
                    <a:pt x="1735" y="2473"/>
                    <a:pt x="1602" y="2240"/>
                  </a:cubicBezTo>
                  <a:cubicBezTo>
                    <a:pt x="1368" y="1873"/>
                    <a:pt x="1168" y="1472"/>
                    <a:pt x="1001" y="1072"/>
                  </a:cubicBezTo>
                  <a:lnTo>
                    <a:pt x="801" y="638"/>
                  </a:lnTo>
                  <a:cubicBezTo>
                    <a:pt x="743" y="464"/>
                    <a:pt x="583" y="365"/>
                    <a:pt x="410" y="365"/>
                  </a:cubicBezTo>
                  <a:cubicBezTo>
                    <a:pt x="385" y="365"/>
                    <a:pt x="360" y="367"/>
                    <a:pt x="334" y="372"/>
                  </a:cubicBezTo>
                  <a:cubicBezTo>
                    <a:pt x="234" y="405"/>
                    <a:pt x="134" y="472"/>
                    <a:pt x="67" y="538"/>
                  </a:cubicBezTo>
                  <a:cubicBezTo>
                    <a:pt x="1" y="638"/>
                    <a:pt x="1" y="739"/>
                    <a:pt x="1" y="872"/>
                  </a:cubicBezTo>
                  <a:lnTo>
                    <a:pt x="67" y="1072"/>
                  </a:lnTo>
                  <a:cubicBezTo>
                    <a:pt x="67" y="1172"/>
                    <a:pt x="101" y="1272"/>
                    <a:pt x="134" y="1406"/>
                  </a:cubicBezTo>
                  <a:lnTo>
                    <a:pt x="134" y="1472"/>
                  </a:lnTo>
                  <a:cubicBezTo>
                    <a:pt x="268" y="1906"/>
                    <a:pt x="434" y="2340"/>
                    <a:pt x="634" y="2740"/>
                  </a:cubicBezTo>
                  <a:cubicBezTo>
                    <a:pt x="768" y="3007"/>
                    <a:pt x="901" y="3274"/>
                    <a:pt x="1068" y="3541"/>
                  </a:cubicBezTo>
                  <a:lnTo>
                    <a:pt x="134" y="4508"/>
                  </a:lnTo>
                  <a:cubicBezTo>
                    <a:pt x="1" y="4675"/>
                    <a:pt x="1" y="4908"/>
                    <a:pt x="134" y="5075"/>
                  </a:cubicBezTo>
                  <a:cubicBezTo>
                    <a:pt x="218" y="5142"/>
                    <a:pt x="318" y="5175"/>
                    <a:pt x="418" y="5175"/>
                  </a:cubicBezTo>
                  <a:cubicBezTo>
                    <a:pt x="518" y="5175"/>
                    <a:pt x="618" y="5142"/>
                    <a:pt x="701" y="5075"/>
                  </a:cubicBezTo>
                  <a:lnTo>
                    <a:pt x="1568" y="4174"/>
                  </a:lnTo>
                  <a:cubicBezTo>
                    <a:pt x="1669" y="4274"/>
                    <a:pt x="1769" y="4375"/>
                    <a:pt x="1869" y="4475"/>
                  </a:cubicBezTo>
                  <a:cubicBezTo>
                    <a:pt x="2069" y="4675"/>
                    <a:pt x="2302" y="4875"/>
                    <a:pt x="2569" y="5042"/>
                  </a:cubicBezTo>
                  <a:lnTo>
                    <a:pt x="2035" y="6042"/>
                  </a:lnTo>
                  <a:cubicBezTo>
                    <a:pt x="1779" y="6299"/>
                    <a:pt x="2174" y="6620"/>
                    <a:pt x="2469" y="6620"/>
                  </a:cubicBezTo>
                  <a:cubicBezTo>
                    <a:pt x="2597" y="6620"/>
                    <a:pt x="2706" y="6560"/>
                    <a:pt x="2736" y="6409"/>
                  </a:cubicBezTo>
                  <a:lnTo>
                    <a:pt x="3270" y="5375"/>
                  </a:lnTo>
                  <a:lnTo>
                    <a:pt x="3503" y="5442"/>
                  </a:lnTo>
                  <a:cubicBezTo>
                    <a:pt x="3703" y="5509"/>
                    <a:pt x="3870" y="5509"/>
                    <a:pt x="4070" y="5542"/>
                  </a:cubicBezTo>
                  <a:lnTo>
                    <a:pt x="4437" y="5542"/>
                  </a:lnTo>
                  <a:lnTo>
                    <a:pt x="4504" y="6543"/>
                  </a:lnTo>
                  <a:cubicBezTo>
                    <a:pt x="4504" y="6756"/>
                    <a:pt x="4671" y="6914"/>
                    <a:pt x="4853" y="6914"/>
                  </a:cubicBezTo>
                  <a:cubicBezTo>
                    <a:pt x="4870" y="6914"/>
                    <a:pt x="4887" y="6913"/>
                    <a:pt x="4904" y="6910"/>
                  </a:cubicBezTo>
                  <a:cubicBezTo>
                    <a:pt x="5004" y="6910"/>
                    <a:pt x="5104" y="6876"/>
                    <a:pt x="5171" y="6776"/>
                  </a:cubicBezTo>
                  <a:cubicBezTo>
                    <a:pt x="5238" y="6710"/>
                    <a:pt x="5304" y="6609"/>
                    <a:pt x="5271" y="6509"/>
                  </a:cubicBezTo>
                  <a:lnTo>
                    <a:pt x="5238" y="5409"/>
                  </a:lnTo>
                  <a:cubicBezTo>
                    <a:pt x="5371" y="5375"/>
                    <a:pt x="5505" y="5309"/>
                    <a:pt x="5605" y="5242"/>
                  </a:cubicBezTo>
                  <a:lnTo>
                    <a:pt x="5738" y="5175"/>
                  </a:lnTo>
                  <a:cubicBezTo>
                    <a:pt x="5905" y="5108"/>
                    <a:pt x="6038" y="4975"/>
                    <a:pt x="6172" y="4842"/>
                  </a:cubicBezTo>
                  <a:lnTo>
                    <a:pt x="6439" y="4608"/>
                  </a:lnTo>
                  <a:lnTo>
                    <a:pt x="6605" y="4375"/>
                  </a:lnTo>
                  <a:cubicBezTo>
                    <a:pt x="6839" y="4041"/>
                    <a:pt x="7006" y="3674"/>
                    <a:pt x="7139" y="3307"/>
                  </a:cubicBezTo>
                  <a:cubicBezTo>
                    <a:pt x="7239" y="3007"/>
                    <a:pt x="7339" y="2673"/>
                    <a:pt x="7406" y="2373"/>
                  </a:cubicBezTo>
                  <a:cubicBezTo>
                    <a:pt x="7473" y="1873"/>
                    <a:pt x="7506" y="1406"/>
                    <a:pt x="7506" y="905"/>
                  </a:cubicBezTo>
                  <a:cubicBezTo>
                    <a:pt x="7539" y="739"/>
                    <a:pt x="7506" y="538"/>
                    <a:pt x="7506" y="338"/>
                  </a:cubicBezTo>
                  <a:cubicBezTo>
                    <a:pt x="7476" y="155"/>
                    <a:pt x="7306" y="0"/>
                    <a:pt x="71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8" name="Google Shape;2906;p63"/>
            <p:cNvSpPr/>
            <p:nvPr/>
          </p:nvSpPr>
          <p:spPr>
            <a:xfrm>
              <a:off x="5561904" y="823208"/>
              <a:ext cx="348659" cy="308514"/>
            </a:xfrm>
            <a:custGeom>
              <a:avLst/>
              <a:gdLst/>
              <a:ahLst/>
              <a:cxnLst/>
              <a:rect l="l" t="t" r="r" b="b"/>
              <a:pathLst>
                <a:path w="8407" h="7439" extrusionOk="0">
                  <a:moveTo>
                    <a:pt x="6972" y="0"/>
                  </a:moveTo>
                  <a:cubicBezTo>
                    <a:pt x="6772" y="0"/>
                    <a:pt x="6606" y="134"/>
                    <a:pt x="6572" y="367"/>
                  </a:cubicBezTo>
                  <a:lnTo>
                    <a:pt x="6472" y="834"/>
                  </a:lnTo>
                  <a:cubicBezTo>
                    <a:pt x="6405" y="1268"/>
                    <a:pt x="6305" y="1668"/>
                    <a:pt x="6172" y="2102"/>
                  </a:cubicBezTo>
                  <a:cubicBezTo>
                    <a:pt x="6105" y="2369"/>
                    <a:pt x="6005" y="2636"/>
                    <a:pt x="5872" y="2869"/>
                  </a:cubicBezTo>
                  <a:cubicBezTo>
                    <a:pt x="5772" y="3136"/>
                    <a:pt x="5605" y="3403"/>
                    <a:pt x="5471" y="3670"/>
                  </a:cubicBezTo>
                  <a:cubicBezTo>
                    <a:pt x="5305" y="3903"/>
                    <a:pt x="5104" y="4137"/>
                    <a:pt x="4871" y="4337"/>
                  </a:cubicBezTo>
                  <a:lnTo>
                    <a:pt x="4804" y="4403"/>
                  </a:lnTo>
                  <a:lnTo>
                    <a:pt x="4704" y="4470"/>
                  </a:lnTo>
                  <a:lnTo>
                    <a:pt x="4471" y="4570"/>
                  </a:lnTo>
                  <a:cubicBezTo>
                    <a:pt x="4404" y="4637"/>
                    <a:pt x="4337" y="4670"/>
                    <a:pt x="4237" y="4670"/>
                  </a:cubicBezTo>
                  <a:cubicBezTo>
                    <a:pt x="4204" y="4704"/>
                    <a:pt x="4137" y="4704"/>
                    <a:pt x="4070" y="4737"/>
                  </a:cubicBezTo>
                  <a:lnTo>
                    <a:pt x="3603" y="4837"/>
                  </a:lnTo>
                  <a:lnTo>
                    <a:pt x="3337" y="4837"/>
                  </a:lnTo>
                  <a:cubicBezTo>
                    <a:pt x="3270" y="4804"/>
                    <a:pt x="3203" y="4770"/>
                    <a:pt x="3170" y="4770"/>
                  </a:cubicBezTo>
                  <a:cubicBezTo>
                    <a:pt x="3070" y="4770"/>
                    <a:pt x="3003" y="4737"/>
                    <a:pt x="2936" y="4670"/>
                  </a:cubicBezTo>
                  <a:lnTo>
                    <a:pt x="2769" y="4604"/>
                  </a:lnTo>
                  <a:lnTo>
                    <a:pt x="2603" y="4470"/>
                  </a:lnTo>
                  <a:cubicBezTo>
                    <a:pt x="2369" y="4270"/>
                    <a:pt x="2169" y="4070"/>
                    <a:pt x="2002" y="3836"/>
                  </a:cubicBezTo>
                  <a:cubicBezTo>
                    <a:pt x="1835" y="3636"/>
                    <a:pt x="1669" y="3403"/>
                    <a:pt x="1535" y="3169"/>
                  </a:cubicBezTo>
                  <a:lnTo>
                    <a:pt x="1469" y="3036"/>
                  </a:lnTo>
                  <a:cubicBezTo>
                    <a:pt x="1368" y="2836"/>
                    <a:pt x="1268" y="2669"/>
                    <a:pt x="1202" y="2502"/>
                  </a:cubicBezTo>
                  <a:cubicBezTo>
                    <a:pt x="1135" y="2369"/>
                    <a:pt x="1035" y="2135"/>
                    <a:pt x="1002" y="2002"/>
                  </a:cubicBezTo>
                  <a:cubicBezTo>
                    <a:pt x="868" y="1702"/>
                    <a:pt x="801" y="1535"/>
                    <a:pt x="801" y="1535"/>
                  </a:cubicBezTo>
                  <a:cubicBezTo>
                    <a:pt x="768" y="1335"/>
                    <a:pt x="601" y="1235"/>
                    <a:pt x="434" y="1235"/>
                  </a:cubicBezTo>
                  <a:lnTo>
                    <a:pt x="368" y="1235"/>
                  </a:lnTo>
                  <a:cubicBezTo>
                    <a:pt x="268" y="1235"/>
                    <a:pt x="168" y="1301"/>
                    <a:pt x="101" y="1368"/>
                  </a:cubicBezTo>
                  <a:cubicBezTo>
                    <a:pt x="34" y="1468"/>
                    <a:pt x="1" y="1568"/>
                    <a:pt x="1" y="1668"/>
                  </a:cubicBezTo>
                  <a:cubicBezTo>
                    <a:pt x="1" y="1668"/>
                    <a:pt x="34" y="1902"/>
                    <a:pt x="134" y="2269"/>
                  </a:cubicBezTo>
                  <a:cubicBezTo>
                    <a:pt x="234" y="2702"/>
                    <a:pt x="401" y="3169"/>
                    <a:pt x="601" y="3603"/>
                  </a:cubicBezTo>
                  <a:cubicBezTo>
                    <a:pt x="735" y="3903"/>
                    <a:pt x="868" y="4170"/>
                    <a:pt x="1068" y="4470"/>
                  </a:cubicBezTo>
                  <a:cubicBezTo>
                    <a:pt x="1268" y="4804"/>
                    <a:pt x="1535" y="5104"/>
                    <a:pt x="1835" y="5337"/>
                  </a:cubicBezTo>
                  <a:lnTo>
                    <a:pt x="2069" y="5571"/>
                  </a:lnTo>
                  <a:lnTo>
                    <a:pt x="2369" y="5704"/>
                  </a:lnTo>
                  <a:cubicBezTo>
                    <a:pt x="2536" y="5804"/>
                    <a:pt x="2703" y="5905"/>
                    <a:pt x="2870" y="5938"/>
                  </a:cubicBezTo>
                  <a:lnTo>
                    <a:pt x="3036" y="5971"/>
                  </a:lnTo>
                  <a:cubicBezTo>
                    <a:pt x="3170" y="6005"/>
                    <a:pt x="3303" y="6038"/>
                    <a:pt x="3403" y="6038"/>
                  </a:cubicBezTo>
                  <a:lnTo>
                    <a:pt x="3637" y="7105"/>
                  </a:lnTo>
                  <a:cubicBezTo>
                    <a:pt x="3670" y="7306"/>
                    <a:pt x="3837" y="7439"/>
                    <a:pt x="4004" y="7439"/>
                  </a:cubicBezTo>
                  <a:lnTo>
                    <a:pt x="4104" y="7439"/>
                  </a:lnTo>
                  <a:cubicBezTo>
                    <a:pt x="4304" y="7372"/>
                    <a:pt x="4437" y="7172"/>
                    <a:pt x="4404" y="6972"/>
                  </a:cubicBezTo>
                  <a:lnTo>
                    <a:pt x="4204" y="6005"/>
                  </a:lnTo>
                  <a:lnTo>
                    <a:pt x="4571" y="5871"/>
                  </a:lnTo>
                  <a:cubicBezTo>
                    <a:pt x="4771" y="5838"/>
                    <a:pt x="4938" y="5771"/>
                    <a:pt x="5071" y="5671"/>
                  </a:cubicBezTo>
                  <a:lnTo>
                    <a:pt x="5305" y="5538"/>
                  </a:lnTo>
                  <a:lnTo>
                    <a:pt x="6072" y="6405"/>
                  </a:lnTo>
                  <a:cubicBezTo>
                    <a:pt x="6160" y="6493"/>
                    <a:pt x="6267" y="6535"/>
                    <a:pt x="6372" y="6535"/>
                  </a:cubicBezTo>
                  <a:cubicBezTo>
                    <a:pt x="6467" y="6535"/>
                    <a:pt x="6560" y="6501"/>
                    <a:pt x="6639" y="6438"/>
                  </a:cubicBezTo>
                  <a:cubicBezTo>
                    <a:pt x="6806" y="6305"/>
                    <a:pt x="6806" y="6038"/>
                    <a:pt x="6672" y="5871"/>
                  </a:cubicBezTo>
                  <a:lnTo>
                    <a:pt x="5905" y="5037"/>
                  </a:lnTo>
                  <a:cubicBezTo>
                    <a:pt x="6105" y="4804"/>
                    <a:pt x="6305" y="4570"/>
                    <a:pt x="6472" y="4303"/>
                  </a:cubicBezTo>
                  <a:cubicBezTo>
                    <a:pt x="6539" y="4203"/>
                    <a:pt x="6606" y="4103"/>
                    <a:pt x="6672" y="3970"/>
                  </a:cubicBezTo>
                  <a:lnTo>
                    <a:pt x="7740" y="4604"/>
                  </a:lnTo>
                  <a:cubicBezTo>
                    <a:pt x="7812" y="4640"/>
                    <a:pt x="7888" y="4658"/>
                    <a:pt x="7960" y="4658"/>
                  </a:cubicBezTo>
                  <a:cubicBezTo>
                    <a:pt x="8090" y="4658"/>
                    <a:pt x="8209" y="4599"/>
                    <a:pt x="8273" y="4470"/>
                  </a:cubicBezTo>
                  <a:cubicBezTo>
                    <a:pt x="8407" y="4303"/>
                    <a:pt x="8340" y="4037"/>
                    <a:pt x="8140" y="3936"/>
                  </a:cubicBezTo>
                  <a:lnTo>
                    <a:pt x="6972" y="3203"/>
                  </a:lnTo>
                  <a:cubicBezTo>
                    <a:pt x="7073" y="2936"/>
                    <a:pt x="7139" y="2636"/>
                    <a:pt x="7206" y="2335"/>
                  </a:cubicBezTo>
                  <a:cubicBezTo>
                    <a:pt x="7306" y="1902"/>
                    <a:pt x="7373" y="1435"/>
                    <a:pt x="7406" y="968"/>
                  </a:cubicBezTo>
                  <a:lnTo>
                    <a:pt x="7406" y="901"/>
                  </a:lnTo>
                  <a:cubicBezTo>
                    <a:pt x="7406" y="801"/>
                    <a:pt x="7406" y="701"/>
                    <a:pt x="7406" y="567"/>
                  </a:cubicBezTo>
                  <a:lnTo>
                    <a:pt x="7406" y="401"/>
                  </a:lnTo>
                  <a:cubicBezTo>
                    <a:pt x="7373" y="200"/>
                    <a:pt x="7239" y="34"/>
                    <a:pt x="70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1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20000"/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66157" y="3952422"/>
            <a:ext cx="1495425" cy="933450"/>
          </a:xfrm>
          <a:prstGeom prst="rect">
            <a:avLst/>
          </a:prstGeom>
        </p:spPr>
      </p:pic>
      <p:sp>
        <p:nvSpPr>
          <p:cNvPr id="2189" name="Google Shape;2189;p53"/>
          <p:cNvSpPr txBox="1">
            <a:spLocks noGrp="1"/>
          </p:cNvSpPr>
          <p:nvPr>
            <p:ph type="title"/>
          </p:nvPr>
        </p:nvSpPr>
        <p:spPr>
          <a:xfrm>
            <a:off x="1028303" y="1766033"/>
            <a:ext cx="5960478" cy="203827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ru-RU" b="1" dirty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Сила давления </a:t>
            </a:r>
            <a:r>
              <a:rPr lang="ru-RU" dirty="0"/>
              <a:t>–</a:t>
            </a:r>
            <a:br>
              <a:rPr lang="ru-RU" dirty="0"/>
            </a:br>
            <a:br>
              <a:rPr lang="ru-RU" dirty="0"/>
            </a:br>
            <a:endParaRPr dirty="0"/>
          </a:p>
        </p:txBody>
      </p:sp>
      <p:sp>
        <p:nvSpPr>
          <p:cNvPr id="2190" name="Google Shape;2190;p53"/>
          <p:cNvSpPr txBox="1">
            <a:spLocks noGrp="1"/>
          </p:cNvSpPr>
          <p:nvPr>
            <p:ph type="title" idx="2"/>
          </p:nvPr>
        </p:nvSpPr>
        <p:spPr>
          <a:xfrm>
            <a:off x="2640700" y="-88523"/>
            <a:ext cx="5005655" cy="104286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n w="28575">
                  <a:solidFill>
                    <a:schemeClr val="tx1"/>
                  </a:solidFill>
                </a:ln>
                <a:solidFill>
                  <a:schemeClr val="bg2">
                    <a:lumMod val="90000"/>
                  </a:schemeClr>
                </a:solidFill>
              </a:rPr>
              <a:t>Давление</a:t>
            </a:r>
            <a:endParaRPr dirty="0">
              <a:ln w="28575">
                <a:solidFill>
                  <a:schemeClr val="tx1"/>
                </a:solidFill>
              </a:ln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2191" name="Google Shape;2191;p53"/>
          <p:cNvSpPr txBox="1">
            <a:spLocks noGrp="1"/>
          </p:cNvSpPr>
          <p:nvPr>
            <p:ph type="subTitle" idx="1"/>
          </p:nvPr>
        </p:nvSpPr>
        <p:spPr>
          <a:xfrm>
            <a:off x="2694827" y="3997439"/>
            <a:ext cx="1509854" cy="93345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ru-RU" dirty="0"/>
              <a:t>.</a:t>
            </a:r>
            <a:endParaRPr dirty="0"/>
          </a:p>
        </p:txBody>
      </p:sp>
      <p:grpSp>
        <p:nvGrpSpPr>
          <p:cNvPr id="2192" name="Google Shape;2192;p53"/>
          <p:cNvGrpSpPr/>
          <p:nvPr/>
        </p:nvGrpSpPr>
        <p:grpSpPr>
          <a:xfrm>
            <a:off x="2140241" y="57517"/>
            <a:ext cx="4925867" cy="999960"/>
            <a:chOff x="-164200" y="1462250"/>
            <a:chExt cx="1037425" cy="949475"/>
          </a:xfrm>
        </p:grpSpPr>
        <p:sp>
          <p:nvSpPr>
            <p:cNvPr id="2193" name="Google Shape;2193;p53"/>
            <p:cNvSpPr/>
            <p:nvPr/>
          </p:nvSpPr>
          <p:spPr>
            <a:xfrm>
              <a:off x="-75800" y="1462250"/>
              <a:ext cx="946050" cy="851550"/>
            </a:xfrm>
            <a:custGeom>
              <a:avLst/>
              <a:gdLst/>
              <a:ahLst/>
              <a:cxnLst/>
              <a:rect l="l" t="t" r="r" b="b"/>
              <a:pathLst>
                <a:path w="37842" h="34062" extrusionOk="0">
                  <a:moveTo>
                    <a:pt x="35826" y="993"/>
                  </a:moveTo>
                  <a:cubicBezTo>
                    <a:pt x="36076" y="1010"/>
                    <a:pt x="36318" y="1018"/>
                    <a:pt x="36555" y="1018"/>
                  </a:cubicBezTo>
                  <a:cubicBezTo>
                    <a:pt x="36658" y="1018"/>
                    <a:pt x="36759" y="1017"/>
                    <a:pt x="36860" y="1014"/>
                  </a:cubicBezTo>
                  <a:lnTo>
                    <a:pt x="36860" y="1014"/>
                  </a:lnTo>
                  <a:lnTo>
                    <a:pt x="36860" y="33083"/>
                  </a:lnTo>
                  <a:lnTo>
                    <a:pt x="1968" y="33083"/>
                  </a:lnTo>
                  <a:cubicBezTo>
                    <a:pt x="1735" y="33050"/>
                    <a:pt x="1493" y="33033"/>
                    <a:pt x="1251" y="33033"/>
                  </a:cubicBezTo>
                  <a:cubicBezTo>
                    <a:pt x="1145" y="33033"/>
                    <a:pt x="1039" y="33036"/>
                    <a:pt x="934" y="33043"/>
                  </a:cubicBezTo>
                  <a:lnTo>
                    <a:pt x="934" y="33043"/>
                  </a:lnTo>
                  <a:lnTo>
                    <a:pt x="934" y="993"/>
                  </a:lnTo>
                  <a:close/>
                  <a:moveTo>
                    <a:pt x="2019" y="0"/>
                  </a:moveTo>
                  <a:cubicBezTo>
                    <a:pt x="1520" y="0"/>
                    <a:pt x="1023" y="15"/>
                    <a:pt x="534" y="59"/>
                  </a:cubicBezTo>
                  <a:lnTo>
                    <a:pt x="467" y="59"/>
                  </a:lnTo>
                  <a:cubicBezTo>
                    <a:pt x="200" y="59"/>
                    <a:pt x="0" y="260"/>
                    <a:pt x="0" y="526"/>
                  </a:cubicBezTo>
                  <a:lnTo>
                    <a:pt x="0" y="33550"/>
                  </a:lnTo>
                  <a:cubicBezTo>
                    <a:pt x="0" y="33784"/>
                    <a:pt x="200" y="34017"/>
                    <a:pt x="467" y="34017"/>
                  </a:cubicBezTo>
                  <a:lnTo>
                    <a:pt x="32790" y="34017"/>
                  </a:lnTo>
                  <a:cubicBezTo>
                    <a:pt x="33769" y="34017"/>
                    <a:pt x="34777" y="34062"/>
                    <a:pt x="35775" y="34062"/>
                  </a:cubicBezTo>
                  <a:cubicBezTo>
                    <a:pt x="36274" y="34062"/>
                    <a:pt x="36771" y="34050"/>
                    <a:pt x="37260" y="34017"/>
                  </a:cubicBezTo>
                  <a:lnTo>
                    <a:pt x="37327" y="34017"/>
                  </a:lnTo>
                  <a:cubicBezTo>
                    <a:pt x="37686" y="34017"/>
                    <a:pt x="37841" y="33718"/>
                    <a:pt x="37794" y="33458"/>
                  </a:cubicBezTo>
                  <a:lnTo>
                    <a:pt x="37794" y="33458"/>
                  </a:lnTo>
                  <a:lnTo>
                    <a:pt x="37794" y="526"/>
                  </a:lnTo>
                  <a:cubicBezTo>
                    <a:pt x="37794" y="260"/>
                    <a:pt x="37594" y="59"/>
                    <a:pt x="37327" y="59"/>
                  </a:cubicBezTo>
                  <a:lnTo>
                    <a:pt x="5004" y="59"/>
                  </a:lnTo>
                  <a:cubicBezTo>
                    <a:pt x="4025" y="59"/>
                    <a:pt x="3017" y="0"/>
                    <a:pt x="20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194" name="Google Shape;2194;p53"/>
            <p:cNvSpPr/>
            <p:nvPr/>
          </p:nvSpPr>
          <p:spPr>
            <a:xfrm>
              <a:off x="-164200" y="1462700"/>
              <a:ext cx="1037425" cy="949025"/>
            </a:xfrm>
            <a:custGeom>
              <a:avLst/>
              <a:gdLst/>
              <a:ahLst/>
              <a:cxnLst/>
              <a:rect l="l" t="t" r="r" b="b"/>
              <a:pathLst>
                <a:path w="41497" h="37961" extrusionOk="0">
                  <a:moveTo>
                    <a:pt x="3970" y="1"/>
                  </a:moveTo>
                  <a:cubicBezTo>
                    <a:pt x="3867" y="1"/>
                    <a:pt x="3761" y="42"/>
                    <a:pt x="3670" y="141"/>
                  </a:cubicBezTo>
                  <a:lnTo>
                    <a:pt x="3670" y="175"/>
                  </a:lnTo>
                  <a:lnTo>
                    <a:pt x="934" y="3310"/>
                  </a:lnTo>
                  <a:cubicBezTo>
                    <a:pt x="667" y="3611"/>
                    <a:pt x="67" y="4078"/>
                    <a:pt x="34" y="4545"/>
                  </a:cubicBezTo>
                  <a:cubicBezTo>
                    <a:pt x="0" y="4645"/>
                    <a:pt x="0" y="4778"/>
                    <a:pt x="34" y="4878"/>
                  </a:cubicBezTo>
                  <a:cubicBezTo>
                    <a:pt x="34" y="6946"/>
                    <a:pt x="67" y="9014"/>
                    <a:pt x="100" y="11083"/>
                  </a:cubicBezTo>
                  <a:lnTo>
                    <a:pt x="234" y="21757"/>
                  </a:lnTo>
                  <a:cubicBezTo>
                    <a:pt x="267" y="25193"/>
                    <a:pt x="334" y="28629"/>
                    <a:pt x="367" y="32064"/>
                  </a:cubicBezTo>
                  <a:lnTo>
                    <a:pt x="434" y="35667"/>
                  </a:lnTo>
                  <a:cubicBezTo>
                    <a:pt x="434" y="36234"/>
                    <a:pt x="401" y="36834"/>
                    <a:pt x="434" y="37401"/>
                  </a:cubicBezTo>
                  <a:lnTo>
                    <a:pt x="434" y="37468"/>
                  </a:lnTo>
                  <a:cubicBezTo>
                    <a:pt x="434" y="37735"/>
                    <a:pt x="667" y="37935"/>
                    <a:pt x="901" y="37935"/>
                  </a:cubicBezTo>
                  <a:lnTo>
                    <a:pt x="36993" y="37935"/>
                  </a:lnTo>
                  <a:cubicBezTo>
                    <a:pt x="37227" y="37952"/>
                    <a:pt x="37460" y="37960"/>
                    <a:pt x="37694" y="37960"/>
                  </a:cubicBezTo>
                  <a:cubicBezTo>
                    <a:pt x="37927" y="37960"/>
                    <a:pt x="38161" y="37952"/>
                    <a:pt x="38394" y="37935"/>
                  </a:cubicBezTo>
                  <a:cubicBezTo>
                    <a:pt x="38928" y="37902"/>
                    <a:pt x="39228" y="37068"/>
                    <a:pt x="39462" y="36701"/>
                  </a:cubicBezTo>
                  <a:lnTo>
                    <a:pt x="40963" y="34299"/>
                  </a:lnTo>
                  <a:lnTo>
                    <a:pt x="41263" y="33799"/>
                  </a:lnTo>
                  <a:cubicBezTo>
                    <a:pt x="41496" y="33426"/>
                    <a:pt x="41175" y="33085"/>
                    <a:pt x="40847" y="33085"/>
                  </a:cubicBezTo>
                  <a:cubicBezTo>
                    <a:pt x="40705" y="33085"/>
                    <a:pt x="40563" y="33148"/>
                    <a:pt x="40462" y="33299"/>
                  </a:cubicBezTo>
                  <a:lnTo>
                    <a:pt x="38172" y="37001"/>
                  </a:lnTo>
                  <a:lnTo>
                    <a:pt x="2469" y="37001"/>
                  </a:lnTo>
                  <a:cubicBezTo>
                    <a:pt x="2219" y="36968"/>
                    <a:pt x="1968" y="36951"/>
                    <a:pt x="1718" y="36951"/>
                  </a:cubicBezTo>
                  <a:cubicBezTo>
                    <a:pt x="1599" y="36951"/>
                    <a:pt x="1481" y="36955"/>
                    <a:pt x="1362" y="36962"/>
                  </a:cubicBezTo>
                  <a:lnTo>
                    <a:pt x="1362" y="36962"/>
                  </a:lnTo>
                  <a:lnTo>
                    <a:pt x="1234" y="26327"/>
                  </a:lnTo>
                  <a:cubicBezTo>
                    <a:pt x="1168" y="20423"/>
                    <a:pt x="1101" y="14485"/>
                    <a:pt x="1001" y="8581"/>
                  </a:cubicBezTo>
                  <a:cubicBezTo>
                    <a:pt x="1001" y="7306"/>
                    <a:pt x="971" y="6001"/>
                    <a:pt x="968" y="4723"/>
                  </a:cubicBezTo>
                  <a:lnTo>
                    <a:pt x="968" y="4723"/>
                  </a:lnTo>
                  <a:lnTo>
                    <a:pt x="4337" y="809"/>
                  </a:lnTo>
                  <a:cubicBezTo>
                    <a:pt x="4645" y="474"/>
                    <a:pt x="4319" y="1"/>
                    <a:pt x="39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195" name="Google Shape;2195;p53"/>
            <p:cNvSpPr/>
            <p:nvPr/>
          </p:nvSpPr>
          <p:spPr>
            <a:xfrm>
              <a:off x="-159200" y="1543150"/>
              <a:ext cx="108425" cy="122000"/>
            </a:xfrm>
            <a:custGeom>
              <a:avLst/>
              <a:gdLst/>
              <a:ahLst/>
              <a:cxnLst/>
              <a:rect l="l" t="t" r="r" b="b"/>
              <a:pathLst>
                <a:path w="4337" h="4880" extrusionOk="0">
                  <a:moveTo>
                    <a:pt x="3816" y="1"/>
                  </a:moveTo>
                  <a:cubicBezTo>
                    <a:pt x="3695" y="1"/>
                    <a:pt x="3570" y="42"/>
                    <a:pt x="3470" y="126"/>
                  </a:cubicBezTo>
                  <a:lnTo>
                    <a:pt x="601" y="3595"/>
                  </a:lnTo>
                  <a:lnTo>
                    <a:pt x="167" y="4062"/>
                  </a:lnTo>
                  <a:cubicBezTo>
                    <a:pt x="0" y="4262"/>
                    <a:pt x="0" y="4562"/>
                    <a:pt x="167" y="4729"/>
                  </a:cubicBezTo>
                  <a:cubicBezTo>
                    <a:pt x="267" y="4829"/>
                    <a:pt x="384" y="4879"/>
                    <a:pt x="501" y="4879"/>
                  </a:cubicBezTo>
                  <a:cubicBezTo>
                    <a:pt x="618" y="4879"/>
                    <a:pt x="734" y="4829"/>
                    <a:pt x="834" y="4729"/>
                  </a:cubicBezTo>
                  <a:lnTo>
                    <a:pt x="3736" y="1293"/>
                  </a:lnTo>
                  <a:lnTo>
                    <a:pt x="4137" y="793"/>
                  </a:lnTo>
                  <a:cubicBezTo>
                    <a:pt x="4337" y="626"/>
                    <a:pt x="4337" y="326"/>
                    <a:pt x="4137" y="126"/>
                  </a:cubicBezTo>
                  <a:cubicBezTo>
                    <a:pt x="4053" y="42"/>
                    <a:pt x="3937" y="1"/>
                    <a:pt x="38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196" name="Google Shape;2196;p53"/>
            <p:cNvSpPr/>
            <p:nvPr/>
          </p:nvSpPr>
          <p:spPr>
            <a:xfrm>
              <a:off x="-163400" y="1609475"/>
              <a:ext cx="116000" cy="122150"/>
            </a:xfrm>
            <a:custGeom>
              <a:avLst/>
              <a:gdLst/>
              <a:ahLst/>
              <a:cxnLst/>
              <a:rect l="l" t="t" r="r" b="b"/>
              <a:pathLst>
                <a:path w="4640" h="4886" extrusionOk="0">
                  <a:moveTo>
                    <a:pt x="3969" y="1"/>
                  </a:moveTo>
                  <a:cubicBezTo>
                    <a:pt x="3860" y="1"/>
                    <a:pt x="3744" y="42"/>
                    <a:pt x="3638" y="141"/>
                  </a:cubicBezTo>
                  <a:lnTo>
                    <a:pt x="769" y="3610"/>
                  </a:lnTo>
                  <a:lnTo>
                    <a:pt x="335" y="4077"/>
                  </a:lnTo>
                  <a:cubicBezTo>
                    <a:pt x="1" y="4412"/>
                    <a:pt x="321" y="4885"/>
                    <a:pt x="684" y="4885"/>
                  </a:cubicBezTo>
                  <a:cubicBezTo>
                    <a:pt x="792" y="4885"/>
                    <a:pt x="903" y="4844"/>
                    <a:pt x="1002" y="4745"/>
                  </a:cubicBezTo>
                  <a:cubicBezTo>
                    <a:pt x="1970" y="3610"/>
                    <a:pt x="2937" y="2443"/>
                    <a:pt x="3904" y="1309"/>
                  </a:cubicBezTo>
                  <a:lnTo>
                    <a:pt x="4305" y="808"/>
                  </a:lnTo>
                  <a:cubicBezTo>
                    <a:pt x="4639" y="474"/>
                    <a:pt x="4339" y="1"/>
                    <a:pt x="39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197" name="Google Shape;2197;p53"/>
            <p:cNvSpPr/>
            <p:nvPr/>
          </p:nvSpPr>
          <p:spPr>
            <a:xfrm>
              <a:off x="-159200" y="1676575"/>
              <a:ext cx="108425" cy="121375"/>
            </a:xfrm>
            <a:custGeom>
              <a:avLst/>
              <a:gdLst/>
              <a:ahLst/>
              <a:cxnLst/>
              <a:rect l="l" t="t" r="r" b="b"/>
              <a:pathLst>
                <a:path w="4337" h="4855" extrusionOk="0">
                  <a:moveTo>
                    <a:pt x="3816" y="1"/>
                  </a:moveTo>
                  <a:cubicBezTo>
                    <a:pt x="3695" y="1"/>
                    <a:pt x="3570" y="43"/>
                    <a:pt x="3470" y="126"/>
                  </a:cubicBezTo>
                  <a:lnTo>
                    <a:pt x="601" y="3595"/>
                  </a:lnTo>
                  <a:lnTo>
                    <a:pt x="167" y="4062"/>
                  </a:lnTo>
                  <a:cubicBezTo>
                    <a:pt x="0" y="4262"/>
                    <a:pt x="0" y="4529"/>
                    <a:pt x="167" y="4729"/>
                  </a:cubicBezTo>
                  <a:cubicBezTo>
                    <a:pt x="267" y="4813"/>
                    <a:pt x="384" y="4854"/>
                    <a:pt x="501" y="4854"/>
                  </a:cubicBezTo>
                  <a:cubicBezTo>
                    <a:pt x="618" y="4854"/>
                    <a:pt x="734" y="4813"/>
                    <a:pt x="834" y="4729"/>
                  </a:cubicBezTo>
                  <a:cubicBezTo>
                    <a:pt x="1802" y="3595"/>
                    <a:pt x="2769" y="2428"/>
                    <a:pt x="3736" y="1293"/>
                  </a:cubicBezTo>
                  <a:lnTo>
                    <a:pt x="4137" y="793"/>
                  </a:lnTo>
                  <a:cubicBezTo>
                    <a:pt x="4337" y="593"/>
                    <a:pt x="4337" y="326"/>
                    <a:pt x="4137" y="126"/>
                  </a:cubicBezTo>
                  <a:cubicBezTo>
                    <a:pt x="4053" y="43"/>
                    <a:pt x="3937" y="1"/>
                    <a:pt x="38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198" name="Google Shape;2198;p53"/>
            <p:cNvSpPr/>
            <p:nvPr/>
          </p:nvSpPr>
          <p:spPr>
            <a:xfrm>
              <a:off x="-159200" y="1743300"/>
              <a:ext cx="108425" cy="121350"/>
            </a:xfrm>
            <a:custGeom>
              <a:avLst/>
              <a:gdLst/>
              <a:ahLst/>
              <a:cxnLst/>
              <a:rect l="l" t="t" r="r" b="b"/>
              <a:pathLst>
                <a:path w="4337" h="4854" extrusionOk="0">
                  <a:moveTo>
                    <a:pt x="3816" y="0"/>
                  </a:moveTo>
                  <a:cubicBezTo>
                    <a:pt x="3695" y="0"/>
                    <a:pt x="3570" y="42"/>
                    <a:pt x="3470" y="125"/>
                  </a:cubicBezTo>
                  <a:lnTo>
                    <a:pt x="601" y="3595"/>
                  </a:lnTo>
                  <a:lnTo>
                    <a:pt x="167" y="4062"/>
                  </a:lnTo>
                  <a:cubicBezTo>
                    <a:pt x="0" y="4262"/>
                    <a:pt x="0" y="4529"/>
                    <a:pt x="167" y="4729"/>
                  </a:cubicBezTo>
                  <a:cubicBezTo>
                    <a:pt x="267" y="4812"/>
                    <a:pt x="384" y="4854"/>
                    <a:pt x="501" y="4854"/>
                  </a:cubicBezTo>
                  <a:cubicBezTo>
                    <a:pt x="618" y="4854"/>
                    <a:pt x="734" y="4812"/>
                    <a:pt x="834" y="4729"/>
                  </a:cubicBezTo>
                  <a:cubicBezTo>
                    <a:pt x="1802" y="3595"/>
                    <a:pt x="2769" y="2427"/>
                    <a:pt x="3736" y="1293"/>
                  </a:cubicBezTo>
                  <a:lnTo>
                    <a:pt x="4137" y="793"/>
                  </a:lnTo>
                  <a:cubicBezTo>
                    <a:pt x="4337" y="626"/>
                    <a:pt x="4337" y="326"/>
                    <a:pt x="4137" y="125"/>
                  </a:cubicBezTo>
                  <a:cubicBezTo>
                    <a:pt x="4053" y="42"/>
                    <a:pt x="3937" y="0"/>
                    <a:pt x="38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199" name="Google Shape;2199;p53"/>
            <p:cNvSpPr/>
            <p:nvPr/>
          </p:nvSpPr>
          <p:spPr>
            <a:xfrm>
              <a:off x="-159200" y="1809375"/>
              <a:ext cx="108425" cy="122000"/>
            </a:xfrm>
            <a:custGeom>
              <a:avLst/>
              <a:gdLst/>
              <a:ahLst/>
              <a:cxnLst/>
              <a:rect l="l" t="t" r="r" b="b"/>
              <a:pathLst>
                <a:path w="4337" h="4880" extrusionOk="0">
                  <a:moveTo>
                    <a:pt x="3816" y="1"/>
                  </a:moveTo>
                  <a:cubicBezTo>
                    <a:pt x="3695" y="1"/>
                    <a:pt x="3570" y="51"/>
                    <a:pt x="3470" y="151"/>
                  </a:cubicBezTo>
                  <a:lnTo>
                    <a:pt x="601" y="3587"/>
                  </a:lnTo>
                  <a:lnTo>
                    <a:pt x="167" y="4087"/>
                  </a:lnTo>
                  <a:cubicBezTo>
                    <a:pt x="0" y="4254"/>
                    <a:pt x="0" y="4554"/>
                    <a:pt x="167" y="4754"/>
                  </a:cubicBezTo>
                  <a:cubicBezTo>
                    <a:pt x="267" y="4838"/>
                    <a:pt x="384" y="4879"/>
                    <a:pt x="501" y="4879"/>
                  </a:cubicBezTo>
                  <a:cubicBezTo>
                    <a:pt x="618" y="4879"/>
                    <a:pt x="734" y="4838"/>
                    <a:pt x="834" y="4754"/>
                  </a:cubicBezTo>
                  <a:cubicBezTo>
                    <a:pt x="1802" y="3587"/>
                    <a:pt x="2769" y="2453"/>
                    <a:pt x="3736" y="1285"/>
                  </a:cubicBezTo>
                  <a:lnTo>
                    <a:pt x="4137" y="818"/>
                  </a:lnTo>
                  <a:cubicBezTo>
                    <a:pt x="4337" y="618"/>
                    <a:pt x="4337" y="318"/>
                    <a:pt x="4137" y="151"/>
                  </a:cubicBezTo>
                  <a:cubicBezTo>
                    <a:pt x="4053" y="51"/>
                    <a:pt x="3937" y="1"/>
                    <a:pt x="38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00" name="Google Shape;2200;p53"/>
            <p:cNvSpPr/>
            <p:nvPr/>
          </p:nvSpPr>
          <p:spPr>
            <a:xfrm>
              <a:off x="-160025" y="1876100"/>
              <a:ext cx="109250" cy="121775"/>
            </a:xfrm>
            <a:custGeom>
              <a:avLst/>
              <a:gdLst/>
              <a:ahLst/>
              <a:cxnLst/>
              <a:rect l="l" t="t" r="r" b="b"/>
              <a:pathLst>
                <a:path w="4370" h="4871" extrusionOk="0">
                  <a:moveTo>
                    <a:pt x="3849" y="1"/>
                  </a:moveTo>
                  <a:cubicBezTo>
                    <a:pt x="3728" y="1"/>
                    <a:pt x="3603" y="51"/>
                    <a:pt x="3503" y="151"/>
                  </a:cubicBezTo>
                  <a:lnTo>
                    <a:pt x="600" y="3586"/>
                  </a:lnTo>
                  <a:lnTo>
                    <a:pt x="200" y="4087"/>
                  </a:lnTo>
                  <a:cubicBezTo>
                    <a:pt x="0" y="4254"/>
                    <a:pt x="0" y="4554"/>
                    <a:pt x="200" y="4721"/>
                  </a:cubicBezTo>
                  <a:cubicBezTo>
                    <a:pt x="284" y="4821"/>
                    <a:pt x="400" y="4871"/>
                    <a:pt x="521" y="4871"/>
                  </a:cubicBezTo>
                  <a:cubicBezTo>
                    <a:pt x="642" y="4871"/>
                    <a:pt x="767" y="4821"/>
                    <a:pt x="867" y="4721"/>
                  </a:cubicBezTo>
                  <a:lnTo>
                    <a:pt x="867" y="4754"/>
                  </a:lnTo>
                  <a:lnTo>
                    <a:pt x="3769" y="1285"/>
                  </a:lnTo>
                  <a:lnTo>
                    <a:pt x="4170" y="818"/>
                  </a:lnTo>
                  <a:cubicBezTo>
                    <a:pt x="4370" y="618"/>
                    <a:pt x="4370" y="317"/>
                    <a:pt x="4170" y="151"/>
                  </a:cubicBezTo>
                  <a:cubicBezTo>
                    <a:pt x="4086" y="51"/>
                    <a:pt x="3970" y="1"/>
                    <a:pt x="38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01" name="Google Shape;2201;p53"/>
            <p:cNvSpPr/>
            <p:nvPr/>
          </p:nvSpPr>
          <p:spPr>
            <a:xfrm>
              <a:off x="-159200" y="1942825"/>
              <a:ext cx="108425" cy="121775"/>
            </a:xfrm>
            <a:custGeom>
              <a:avLst/>
              <a:gdLst/>
              <a:ahLst/>
              <a:cxnLst/>
              <a:rect l="l" t="t" r="r" b="b"/>
              <a:pathLst>
                <a:path w="4337" h="4871" extrusionOk="0">
                  <a:moveTo>
                    <a:pt x="3816" y="0"/>
                  </a:moveTo>
                  <a:cubicBezTo>
                    <a:pt x="3695" y="0"/>
                    <a:pt x="3570" y="50"/>
                    <a:pt x="3470" y="150"/>
                  </a:cubicBezTo>
                  <a:lnTo>
                    <a:pt x="601" y="3586"/>
                  </a:lnTo>
                  <a:lnTo>
                    <a:pt x="167" y="4086"/>
                  </a:lnTo>
                  <a:cubicBezTo>
                    <a:pt x="0" y="4253"/>
                    <a:pt x="0" y="4553"/>
                    <a:pt x="167" y="4720"/>
                  </a:cubicBezTo>
                  <a:cubicBezTo>
                    <a:pt x="267" y="4820"/>
                    <a:pt x="384" y="4870"/>
                    <a:pt x="501" y="4870"/>
                  </a:cubicBezTo>
                  <a:cubicBezTo>
                    <a:pt x="618" y="4870"/>
                    <a:pt x="734" y="4820"/>
                    <a:pt x="834" y="4720"/>
                  </a:cubicBezTo>
                  <a:lnTo>
                    <a:pt x="3736" y="1284"/>
                  </a:lnTo>
                  <a:lnTo>
                    <a:pt x="4137" y="817"/>
                  </a:lnTo>
                  <a:cubicBezTo>
                    <a:pt x="4337" y="617"/>
                    <a:pt x="4337" y="317"/>
                    <a:pt x="4137" y="150"/>
                  </a:cubicBezTo>
                  <a:cubicBezTo>
                    <a:pt x="4053" y="50"/>
                    <a:pt x="3937" y="0"/>
                    <a:pt x="38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02" name="Google Shape;2202;p53"/>
            <p:cNvSpPr/>
            <p:nvPr/>
          </p:nvSpPr>
          <p:spPr>
            <a:xfrm>
              <a:off x="-163325" y="2008925"/>
              <a:ext cx="115925" cy="122250"/>
            </a:xfrm>
            <a:custGeom>
              <a:avLst/>
              <a:gdLst/>
              <a:ahLst/>
              <a:cxnLst/>
              <a:rect l="l" t="t" r="r" b="b"/>
              <a:pathLst>
                <a:path w="4637" h="4890" extrusionOk="0">
                  <a:moveTo>
                    <a:pt x="3966" y="1"/>
                  </a:moveTo>
                  <a:cubicBezTo>
                    <a:pt x="3857" y="1"/>
                    <a:pt x="3741" y="42"/>
                    <a:pt x="3635" y="141"/>
                  </a:cubicBezTo>
                  <a:lnTo>
                    <a:pt x="766" y="3611"/>
                  </a:lnTo>
                  <a:lnTo>
                    <a:pt x="332" y="4078"/>
                  </a:lnTo>
                  <a:cubicBezTo>
                    <a:pt x="0" y="4435"/>
                    <a:pt x="313" y="4890"/>
                    <a:pt x="672" y="4890"/>
                  </a:cubicBezTo>
                  <a:cubicBezTo>
                    <a:pt x="783" y="4890"/>
                    <a:pt x="897" y="4847"/>
                    <a:pt x="999" y="4745"/>
                  </a:cubicBezTo>
                  <a:cubicBezTo>
                    <a:pt x="1967" y="3611"/>
                    <a:pt x="2934" y="2443"/>
                    <a:pt x="3901" y="1309"/>
                  </a:cubicBezTo>
                  <a:lnTo>
                    <a:pt x="4302" y="809"/>
                  </a:lnTo>
                  <a:cubicBezTo>
                    <a:pt x="4636" y="474"/>
                    <a:pt x="4336" y="1"/>
                    <a:pt x="39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03" name="Google Shape;2203;p53"/>
            <p:cNvSpPr/>
            <p:nvPr/>
          </p:nvSpPr>
          <p:spPr>
            <a:xfrm>
              <a:off x="-159200" y="2076025"/>
              <a:ext cx="108425" cy="122000"/>
            </a:xfrm>
            <a:custGeom>
              <a:avLst/>
              <a:gdLst/>
              <a:ahLst/>
              <a:cxnLst/>
              <a:rect l="l" t="t" r="r" b="b"/>
              <a:pathLst>
                <a:path w="4337" h="4880" extrusionOk="0">
                  <a:moveTo>
                    <a:pt x="3816" y="1"/>
                  </a:moveTo>
                  <a:cubicBezTo>
                    <a:pt x="3695" y="1"/>
                    <a:pt x="3570" y="43"/>
                    <a:pt x="3470" y="126"/>
                  </a:cubicBezTo>
                  <a:lnTo>
                    <a:pt x="601" y="3595"/>
                  </a:lnTo>
                  <a:lnTo>
                    <a:pt x="167" y="4062"/>
                  </a:lnTo>
                  <a:cubicBezTo>
                    <a:pt x="0" y="4262"/>
                    <a:pt x="0" y="4563"/>
                    <a:pt x="167" y="4729"/>
                  </a:cubicBezTo>
                  <a:cubicBezTo>
                    <a:pt x="267" y="4829"/>
                    <a:pt x="384" y="4879"/>
                    <a:pt x="501" y="4879"/>
                  </a:cubicBezTo>
                  <a:cubicBezTo>
                    <a:pt x="618" y="4879"/>
                    <a:pt x="734" y="4829"/>
                    <a:pt x="834" y="4729"/>
                  </a:cubicBezTo>
                  <a:cubicBezTo>
                    <a:pt x="1802" y="3595"/>
                    <a:pt x="2769" y="2428"/>
                    <a:pt x="3736" y="1294"/>
                  </a:cubicBezTo>
                  <a:lnTo>
                    <a:pt x="4137" y="793"/>
                  </a:lnTo>
                  <a:cubicBezTo>
                    <a:pt x="4337" y="626"/>
                    <a:pt x="4337" y="326"/>
                    <a:pt x="4137" y="126"/>
                  </a:cubicBezTo>
                  <a:cubicBezTo>
                    <a:pt x="4053" y="43"/>
                    <a:pt x="3937" y="1"/>
                    <a:pt x="38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04" name="Google Shape;2204;p53"/>
            <p:cNvSpPr/>
            <p:nvPr/>
          </p:nvSpPr>
          <p:spPr>
            <a:xfrm>
              <a:off x="-159200" y="2142750"/>
              <a:ext cx="108425" cy="121350"/>
            </a:xfrm>
            <a:custGeom>
              <a:avLst/>
              <a:gdLst/>
              <a:ahLst/>
              <a:cxnLst/>
              <a:rect l="l" t="t" r="r" b="b"/>
              <a:pathLst>
                <a:path w="4337" h="4854" extrusionOk="0">
                  <a:moveTo>
                    <a:pt x="3816" y="0"/>
                  </a:moveTo>
                  <a:cubicBezTo>
                    <a:pt x="3695" y="0"/>
                    <a:pt x="3570" y="42"/>
                    <a:pt x="3470" y="126"/>
                  </a:cubicBezTo>
                  <a:lnTo>
                    <a:pt x="601" y="3595"/>
                  </a:lnTo>
                  <a:lnTo>
                    <a:pt x="167" y="4062"/>
                  </a:lnTo>
                  <a:cubicBezTo>
                    <a:pt x="0" y="4262"/>
                    <a:pt x="0" y="4529"/>
                    <a:pt x="167" y="4729"/>
                  </a:cubicBezTo>
                  <a:cubicBezTo>
                    <a:pt x="267" y="4812"/>
                    <a:pt x="392" y="4854"/>
                    <a:pt x="513" y="4854"/>
                  </a:cubicBezTo>
                  <a:cubicBezTo>
                    <a:pt x="634" y="4854"/>
                    <a:pt x="751" y="4812"/>
                    <a:pt x="834" y="4729"/>
                  </a:cubicBezTo>
                  <a:cubicBezTo>
                    <a:pt x="1802" y="3595"/>
                    <a:pt x="2769" y="2427"/>
                    <a:pt x="3736" y="1293"/>
                  </a:cubicBezTo>
                  <a:lnTo>
                    <a:pt x="4137" y="793"/>
                  </a:lnTo>
                  <a:cubicBezTo>
                    <a:pt x="4337" y="593"/>
                    <a:pt x="4337" y="326"/>
                    <a:pt x="4137" y="126"/>
                  </a:cubicBezTo>
                  <a:cubicBezTo>
                    <a:pt x="4053" y="42"/>
                    <a:pt x="3937" y="0"/>
                    <a:pt x="38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05" name="Google Shape;2205;p53"/>
            <p:cNvSpPr/>
            <p:nvPr/>
          </p:nvSpPr>
          <p:spPr>
            <a:xfrm>
              <a:off x="-160025" y="2209475"/>
              <a:ext cx="109250" cy="121975"/>
            </a:xfrm>
            <a:custGeom>
              <a:avLst/>
              <a:gdLst/>
              <a:ahLst/>
              <a:cxnLst/>
              <a:rect l="l" t="t" r="r" b="b"/>
              <a:pathLst>
                <a:path w="4370" h="4879" extrusionOk="0">
                  <a:moveTo>
                    <a:pt x="3849" y="0"/>
                  </a:moveTo>
                  <a:cubicBezTo>
                    <a:pt x="3728" y="0"/>
                    <a:pt x="3603" y="42"/>
                    <a:pt x="3503" y="125"/>
                  </a:cubicBezTo>
                  <a:lnTo>
                    <a:pt x="600" y="3594"/>
                  </a:lnTo>
                  <a:lnTo>
                    <a:pt x="200" y="4095"/>
                  </a:lnTo>
                  <a:cubicBezTo>
                    <a:pt x="0" y="4261"/>
                    <a:pt x="0" y="4562"/>
                    <a:pt x="200" y="4728"/>
                  </a:cubicBezTo>
                  <a:cubicBezTo>
                    <a:pt x="284" y="4829"/>
                    <a:pt x="400" y="4879"/>
                    <a:pt x="521" y="4879"/>
                  </a:cubicBezTo>
                  <a:cubicBezTo>
                    <a:pt x="642" y="4879"/>
                    <a:pt x="767" y="4829"/>
                    <a:pt x="867" y="4728"/>
                  </a:cubicBezTo>
                  <a:cubicBezTo>
                    <a:pt x="1835" y="3561"/>
                    <a:pt x="2802" y="2427"/>
                    <a:pt x="3769" y="1259"/>
                  </a:cubicBezTo>
                  <a:lnTo>
                    <a:pt x="4170" y="792"/>
                  </a:lnTo>
                  <a:cubicBezTo>
                    <a:pt x="4370" y="592"/>
                    <a:pt x="4370" y="325"/>
                    <a:pt x="4170" y="125"/>
                  </a:cubicBezTo>
                  <a:cubicBezTo>
                    <a:pt x="4086" y="42"/>
                    <a:pt x="3970" y="0"/>
                    <a:pt x="38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06" name="Google Shape;2206;p53"/>
            <p:cNvSpPr/>
            <p:nvPr/>
          </p:nvSpPr>
          <p:spPr>
            <a:xfrm>
              <a:off x="-154200" y="2288900"/>
              <a:ext cx="102600" cy="119475"/>
            </a:xfrm>
            <a:custGeom>
              <a:avLst/>
              <a:gdLst/>
              <a:ahLst/>
              <a:cxnLst/>
              <a:rect l="l" t="t" r="r" b="b"/>
              <a:pathLst>
                <a:path w="4104" h="4779" extrusionOk="0">
                  <a:moveTo>
                    <a:pt x="3603" y="0"/>
                  </a:moveTo>
                  <a:cubicBezTo>
                    <a:pt x="3486" y="0"/>
                    <a:pt x="3370" y="50"/>
                    <a:pt x="3270" y="150"/>
                  </a:cubicBezTo>
                  <a:lnTo>
                    <a:pt x="568" y="3520"/>
                  </a:lnTo>
                  <a:lnTo>
                    <a:pt x="167" y="3987"/>
                  </a:lnTo>
                  <a:cubicBezTo>
                    <a:pt x="1" y="4153"/>
                    <a:pt x="1" y="4454"/>
                    <a:pt x="167" y="4654"/>
                  </a:cubicBezTo>
                  <a:cubicBezTo>
                    <a:pt x="267" y="4737"/>
                    <a:pt x="392" y="4779"/>
                    <a:pt x="513" y="4779"/>
                  </a:cubicBezTo>
                  <a:cubicBezTo>
                    <a:pt x="634" y="4779"/>
                    <a:pt x="751" y="4737"/>
                    <a:pt x="834" y="4654"/>
                  </a:cubicBezTo>
                  <a:lnTo>
                    <a:pt x="3536" y="1285"/>
                  </a:lnTo>
                  <a:lnTo>
                    <a:pt x="3937" y="818"/>
                  </a:lnTo>
                  <a:cubicBezTo>
                    <a:pt x="4103" y="617"/>
                    <a:pt x="4103" y="317"/>
                    <a:pt x="3937" y="150"/>
                  </a:cubicBezTo>
                  <a:cubicBezTo>
                    <a:pt x="3837" y="50"/>
                    <a:pt x="3720" y="0"/>
                    <a:pt x="36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07" name="Google Shape;2207;p53"/>
            <p:cNvSpPr/>
            <p:nvPr/>
          </p:nvSpPr>
          <p:spPr>
            <a:xfrm>
              <a:off x="-76650" y="2288900"/>
              <a:ext cx="102600" cy="119475"/>
            </a:xfrm>
            <a:custGeom>
              <a:avLst/>
              <a:gdLst/>
              <a:ahLst/>
              <a:cxnLst/>
              <a:rect l="l" t="t" r="r" b="b"/>
              <a:pathLst>
                <a:path w="4104" h="4779" extrusionOk="0">
                  <a:moveTo>
                    <a:pt x="3591" y="0"/>
                  </a:moveTo>
                  <a:cubicBezTo>
                    <a:pt x="3470" y="0"/>
                    <a:pt x="3353" y="50"/>
                    <a:pt x="3270" y="150"/>
                  </a:cubicBezTo>
                  <a:cubicBezTo>
                    <a:pt x="2369" y="1251"/>
                    <a:pt x="1468" y="2385"/>
                    <a:pt x="568" y="3520"/>
                  </a:cubicBezTo>
                  <a:lnTo>
                    <a:pt x="168" y="3987"/>
                  </a:lnTo>
                  <a:cubicBezTo>
                    <a:pt x="1" y="4153"/>
                    <a:pt x="1" y="4454"/>
                    <a:pt x="168" y="4654"/>
                  </a:cubicBezTo>
                  <a:cubicBezTo>
                    <a:pt x="268" y="4737"/>
                    <a:pt x="384" y="4779"/>
                    <a:pt x="501" y="4779"/>
                  </a:cubicBezTo>
                  <a:cubicBezTo>
                    <a:pt x="618" y="4779"/>
                    <a:pt x="735" y="4737"/>
                    <a:pt x="835" y="4654"/>
                  </a:cubicBezTo>
                  <a:lnTo>
                    <a:pt x="3537" y="1285"/>
                  </a:lnTo>
                  <a:lnTo>
                    <a:pt x="3937" y="818"/>
                  </a:lnTo>
                  <a:cubicBezTo>
                    <a:pt x="4104" y="617"/>
                    <a:pt x="4104" y="317"/>
                    <a:pt x="3937" y="150"/>
                  </a:cubicBezTo>
                  <a:cubicBezTo>
                    <a:pt x="3837" y="50"/>
                    <a:pt x="3712" y="0"/>
                    <a:pt x="35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08" name="Google Shape;2208;p53"/>
            <p:cNvSpPr/>
            <p:nvPr/>
          </p:nvSpPr>
          <p:spPr>
            <a:xfrm>
              <a:off x="75" y="2288900"/>
              <a:ext cx="102600" cy="119475"/>
            </a:xfrm>
            <a:custGeom>
              <a:avLst/>
              <a:gdLst/>
              <a:ahLst/>
              <a:cxnLst/>
              <a:rect l="l" t="t" r="r" b="b"/>
              <a:pathLst>
                <a:path w="4104" h="4779" extrusionOk="0">
                  <a:moveTo>
                    <a:pt x="3616" y="0"/>
                  </a:moveTo>
                  <a:cubicBezTo>
                    <a:pt x="3495" y="0"/>
                    <a:pt x="3370" y="50"/>
                    <a:pt x="3270" y="150"/>
                  </a:cubicBezTo>
                  <a:cubicBezTo>
                    <a:pt x="2369" y="1251"/>
                    <a:pt x="1468" y="2385"/>
                    <a:pt x="568" y="3520"/>
                  </a:cubicBezTo>
                  <a:lnTo>
                    <a:pt x="201" y="3987"/>
                  </a:lnTo>
                  <a:cubicBezTo>
                    <a:pt x="1" y="4153"/>
                    <a:pt x="1" y="4454"/>
                    <a:pt x="201" y="4654"/>
                  </a:cubicBezTo>
                  <a:cubicBezTo>
                    <a:pt x="284" y="4737"/>
                    <a:pt x="401" y="4779"/>
                    <a:pt x="522" y="4779"/>
                  </a:cubicBezTo>
                  <a:cubicBezTo>
                    <a:pt x="643" y="4779"/>
                    <a:pt x="768" y="4737"/>
                    <a:pt x="868" y="4654"/>
                  </a:cubicBezTo>
                  <a:lnTo>
                    <a:pt x="3570" y="1285"/>
                  </a:lnTo>
                  <a:lnTo>
                    <a:pt x="3937" y="818"/>
                  </a:lnTo>
                  <a:cubicBezTo>
                    <a:pt x="4104" y="617"/>
                    <a:pt x="4104" y="317"/>
                    <a:pt x="3937" y="150"/>
                  </a:cubicBezTo>
                  <a:cubicBezTo>
                    <a:pt x="3853" y="50"/>
                    <a:pt x="3737" y="0"/>
                    <a:pt x="36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09" name="Google Shape;2209;p53"/>
            <p:cNvSpPr/>
            <p:nvPr/>
          </p:nvSpPr>
          <p:spPr>
            <a:xfrm>
              <a:off x="77625" y="2288900"/>
              <a:ext cx="102600" cy="119475"/>
            </a:xfrm>
            <a:custGeom>
              <a:avLst/>
              <a:gdLst/>
              <a:ahLst/>
              <a:cxnLst/>
              <a:rect l="l" t="t" r="r" b="b"/>
              <a:pathLst>
                <a:path w="4104" h="4779" extrusionOk="0">
                  <a:moveTo>
                    <a:pt x="3591" y="0"/>
                  </a:moveTo>
                  <a:cubicBezTo>
                    <a:pt x="3470" y="0"/>
                    <a:pt x="3353" y="50"/>
                    <a:pt x="3270" y="150"/>
                  </a:cubicBezTo>
                  <a:cubicBezTo>
                    <a:pt x="2369" y="1251"/>
                    <a:pt x="1469" y="2385"/>
                    <a:pt x="568" y="3520"/>
                  </a:cubicBezTo>
                  <a:lnTo>
                    <a:pt x="168" y="3987"/>
                  </a:lnTo>
                  <a:cubicBezTo>
                    <a:pt x="1" y="4153"/>
                    <a:pt x="1" y="4454"/>
                    <a:pt x="168" y="4654"/>
                  </a:cubicBezTo>
                  <a:cubicBezTo>
                    <a:pt x="268" y="4737"/>
                    <a:pt x="393" y="4779"/>
                    <a:pt x="514" y="4779"/>
                  </a:cubicBezTo>
                  <a:cubicBezTo>
                    <a:pt x="635" y="4779"/>
                    <a:pt x="751" y="4737"/>
                    <a:pt x="835" y="4654"/>
                  </a:cubicBezTo>
                  <a:lnTo>
                    <a:pt x="3537" y="1285"/>
                  </a:lnTo>
                  <a:lnTo>
                    <a:pt x="3937" y="818"/>
                  </a:lnTo>
                  <a:cubicBezTo>
                    <a:pt x="4104" y="617"/>
                    <a:pt x="4104" y="317"/>
                    <a:pt x="3937" y="150"/>
                  </a:cubicBezTo>
                  <a:cubicBezTo>
                    <a:pt x="3837" y="50"/>
                    <a:pt x="3712" y="0"/>
                    <a:pt x="35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10" name="Google Shape;2210;p53"/>
            <p:cNvSpPr/>
            <p:nvPr/>
          </p:nvSpPr>
          <p:spPr>
            <a:xfrm>
              <a:off x="155200" y="2288900"/>
              <a:ext cx="102575" cy="119475"/>
            </a:xfrm>
            <a:custGeom>
              <a:avLst/>
              <a:gdLst/>
              <a:ahLst/>
              <a:cxnLst/>
              <a:rect l="l" t="t" r="r" b="b"/>
              <a:pathLst>
                <a:path w="4103" h="4779" extrusionOk="0">
                  <a:moveTo>
                    <a:pt x="3590" y="0"/>
                  </a:moveTo>
                  <a:cubicBezTo>
                    <a:pt x="3469" y="0"/>
                    <a:pt x="3352" y="50"/>
                    <a:pt x="3269" y="150"/>
                  </a:cubicBezTo>
                  <a:cubicBezTo>
                    <a:pt x="2368" y="1251"/>
                    <a:pt x="1434" y="2385"/>
                    <a:pt x="534" y="3520"/>
                  </a:cubicBezTo>
                  <a:lnTo>
                    <a:pt x="167" y="3987"/>
                  </a:lnTo>
                  <a:cubicBezTo>
                    <a:pt x="0" y="4153"/>
                    <a:pt x="0" y="4454"/>
                    <a:pt x="167" y="4654"/>
                  </a:cubicBezTo>
                  <a:cubicBezTo>
                    <a:pt x="250" y="4737"/>
                    <a:pt x="367" y="4779"/>
                    <a:pt x="488" y="4779"/>
                  </a:cubicBezTo>
                  <a:cubicBezTo>
                    <a:pt x="609" y="4779"/>
                    <a:pt x="734" y="4737"/>
                    <a:pt x="834" y="4654"/>
                  </a:cubicBezTo>
                  <a:cubicBezTo>
                    <a:pt x="1735" y="3520"/>
                    <a:pt x="2635" y="2419"/>
                    <a:pt x="3536" y="1285"/>
                  </a:cubicBezTo>
                  <a:lnTo>
                    <a:pt x="3936" y="818"/>
                  </a:lnTo>
                  <a:cubicBezTo>
                    <a:pt x="4103" y="617"/>
                    <a:pt x="4103" y="317"/>
                    <a:pt x="3936" y="150"/>
                  </a:cubicBezTo>
                  <a:cubicBezTo>
                    <a:pt x="3836" y="50"/>
                    <a:pt x="3711" y="0"/>
                    <a:pt x="35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11" name="Google Shape;2211;p53"/>
            <p:cNvSpPr/>
            <p:nvPr/>
          </p:nvSpPr>
          <p:spPr>
            <a:xfrm>
              <a:off x="232750" y="2288900"/>
              <a:ext cx="102600" cy="119475"/>
            </a:xfrm>
            <a:custGeom>
              <a:avLst/>
              <a:gdLst/>
              <a:ahLst/>
              <a:cxnLst/>
              <a:rect l="l" t="t" r="r" b="b"/>
              <a:pathLst>
                <a:path w="4104" h="4779" extrusionOk="0">
                  <a:moveTo>
                    <a:pt x="3590" y="0"/>
                  </a:moveTo>
                  <a:cubicBezTo>
                    <a:pt x="3469" y="0"/>
                    <a:pt x="3353" y="50"/>
                    <a:pt x="3269" y="150"/>
                  </a:cubicBezTo>
                  <a:cubicBezTo>
                    <a:pt x="2369" y="1251"/>
                    <a:pt x="1468" y="2385"/>
                    <a:pt x="567" y="3520"/>
                  </a:cubicBezTo>
                  <a:lnTo>
                    <a:pt x="167" y="3987"/>
                  </a:lnTo>
                  <a:cubicBezTo>
                    <a:pt x="0" y="4153"/>
                    <a:pt x="0" y="4454"/>
                    <a:pt x="167" y="4654"/>
                  </a:cubicBezTo>
                  <a:cubicBezTo>
                    <a:pt x="267" y="4737"/>
                    <a:pt x="384" y="4779"/>
                    <a:pt x="501" y="4779"/>
                  </a:cubicBezTo>
                  <a:cubicBezTo>
                    <a:pt x="617" y="4779"/>
                    <a:pt x="734" y="4737"/>
                    <a:pt x="834" y="4654"/>
                  </a:cubicBezTo>
                  <a:cubicBezTo>
                    <a:pt x="1735" y="3520"/>
                    <a:pt x="2635" y="2419"/>
                    <a:pt x="3536" y="1285"/>
                  </a:cubicBezTo>
                  <a:lnTo>
                    <a:pt x="3936" y="818"/>
                  </a:lnTo>
                  <a:cubicBezTo>
                    <a:pt x="4103" y="617"/>
                    <a:pt x="4103" y="317"/>
                    <a:pt x="3936" y="150"/>
                  </a:cubicBezTo>
                  <a:cubicBezTo>
                    <a:pt x="3836" y="50"/>
                    <a:pt x="3711" y="0"/>
                    <a:pt x="35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12" name="Google Shape;2212;p53"/>
            <p:cNvSpPr/>
            <p:nvPr/>
          </p:nvSpPr>
          <p:spPr>
            <a:xfrm>
              <a:off x="309475" y="2288900"/>
              <a:ext cx="102600" cy="119475"/>
            </a:xfrm>
            <a:custGeom>
              <a:avLst/>
              <a:gdLst/>
              <a:ahLst/>
              <a:cxnLst/>
              <a:rect l="l" t="t" r="r" b="b"/>
              <a:pathLst>
                <a:path w="4104" h="4779" extrusionOk="0">
                  <a:moveTo>
                    <a:pt x="3590" y="0"/>
                  </a:moveTo>
                  <a:cubicBezTo>
                    <a:pt x="3469" y="0"/>
                    <a:pt x="3353" y="50"/>
                    <a:pt x="3269" y="150"/>
                  </a:cubicBezTo>
                  <a:cubicBezTo>
                    <a:pt x="2368" y="1251"/>
                    <a:pt x="1468" y="2385"/>
                    <a:pt x="567" y="3520"/>
                  </a:cubicBezTo>
                  <a:lnTo>
                    <a:pt x="167" y="3987"/>
                  </a:lnTo>
                  <a:cubicBezTo>
                    <a:pt x="0" y="4153"/>
                    <a:pt x="0" y="4454"/>
                    <a:pt x="167" y="4654"/>
                  </a:cubicBezTo>
                  <a:cubicBezTo>
                    <a:pt x="267" y="4737"/>
                    <a:pt x="392" y="4779"/>
                    <a:pt x="513" y="4779"/>
                  </a:cubicBezTo>
                  <a:cubicBezTo>
                    <a:pt x="634" y="4779"/>
                    <a:pt x="751" y="4737"/>
                    <a:pt x="834" y="4654"/>
                  </a:cubicBezTo>
                  <a:cubicBezTo>
                    <a:pt x="1735" y="3520"/>
                    <a:pt x="2635" y="2419"/>
                    <a:pt x="3536" y="1285"/>
                  </a:cubicBezTo>
                  <a:lnTo>
                    <a:pt x="3936" y="818"/>
                  </a:lnTo>
                  <a:cubicBezTo>
                    <a:pt x="4103" y="617"/>
                    <a:pt x="4103" y="317"/>
                    <a:pt x="3936" y="150"/>
                  </a:cubicBezTo>
                  <a:cubicBezTo>
                    <a:pt x="3836" y="50"/>
                    <a:pt x="3711" y="0"/>
                    <a:pt x="35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13" name="Google Shape;2213;p53"/>
            <p:cNvSpPr/>
            <p:nvPr/>
          </p:nvSpPr>
          <p:spPr>
            <a:xfrm>
              <a:off x="386175" y="2288900"/>
              <a:ext cx="103450" cy="119475"/>
            </a:xfrm>
            <a:custGeom>
              <a:avLst/>
              <a:gdLst/>
              <a:ahLst/>
              <a:cxnLst/>
              <a:rect l="l" t="t" r="r" b="b"/>
              <a:pathLst>
                <a:path w="4138" h="4779" extrusionOk="0">
                  <a:moveTo>
                    <a:pt x="3620" y="0"/>
                  </a:moveTo>
                  <a:cubicBezTo>
                    <a:pt x="3503" y="0"/>
                    <a:pt x="3387" y="50"/>
                    <a:pt x="3303" y="150"/>
                  </a:cubicBezTo>
                  <a:lnTo>
                    <a:pt x="568" y="3520"/>
                  </a:lnTo>
                  <a:lnTo>
                    <a:pt x="201" y="3987"/>
                  </a:lnTo>
                  <a:cubicBezTo>
                    <a:pt x="1" y="4153"/>
                    <a:pt x="1" y="4454"/>
                    <a:pt x="201" y="4654"/>
                  </a:cubicBezTo>
                  <a:cubicBezTo>
                    <a:pt x="285" y="4737"/>
                    <a:pt x="401" y="4779"/>
                    <a:pt x="522" y="4779"/>
                  </a:cubicBezTo>
                  <a:cubicBezTo>
                    <a:pt x="643" y="4779"/>
                    <a:pt x="768" y="4737"/>
                    <a:pt x="868" y="4654"/>
                  </a:cubicBezTo>
                  <a:cubicBezTo>
                    <a:pt x="1769" y="3520"/>
                    <a:pt x="2670" y="2419"/>
                    <a:pt x="3570" y="1285"/>
                  </a:cubicBezTo>
                  <a:lnTo>
                    <a:pt x="3937" y="818"/>
                  </a:lnTo>
                  <a:cubicBezTo>
                    <a:pt x="4137" y="617"/>
                    <a:pt x="4137" y="317"/>
                    <a:pt x="3937" y="150"/>
                  </a:cubicBezTo>
                  <a:cubicBezTo>
                    <a:pt x="3854" y="50"/>
                    <a:pt x="3737" y="0"/>
                    <a:pt x="36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14" name="Google Shape;2214;p53"/>
            <p:cNvSpPr/>
            <p:nvPr/>
          </p:nvSpPr>
          <p:spPr>
            <a:xfrm>
              <a:off x="463750" y="2288900"/>
              <a:ext cx="102600" cy="119475"/>
            </a:xfrm>
            <a:custGeom>
              <a:avLst/>
              <a:gdLst/>
              <a:ahLst/>
              <a:cxnLst/>
              <a:rect l="l" t="t" r="r" b="b"/>
              <a:pathLst>
                <a:path w="4104" h="4779" extrusionOk="0">
                  <a:moveTo>
                    <a:pt x="3603" y="0"/>
                  </a:moveTo>
                  <a:cubicBezTo>
                    <a:pt x="3486" y="0"/>
                    <a:pt x="3369" y="50"/>
                    <a:pt x="3269" y="150"/>
                  </a:cubicBezTo>
                  <a:lnTo>
                    <a:pt x="567" y="3520"/>
                  </a:lnTo>
                  <a:lnTo>
                    <a:pt x="200" y="3987"/>
                  </a:lnTo>
                  <a:cubicBezTo>
                    <a:pt x="0" y="4153"/>
                    <a:pt x="0" y="4454"/>
                    <a:pt x="200" y="4654"/>
                  </a:cubicBezTo>
                  <a:cubicBezTo>
                    <a:pt x="284" y="4737"/>
                    <a:pt x="400" y="4779"/>
                    <a:pt x="517" y="4779"/>
                  </a:cubicBezTo>
                  <a:cubicBezTo>
                    <a:pt x="634" y="4779"/>
                    <a:pt x="751" y="4737"/>
                    <a:pt x="834" y="4654"/>
                  </a:cubicBezTo>
                  <a:cubicBezTo>
                    <a:pt x="1735" y="3520"/>
                    <a:pt x="2635" y="2419"/>
                    <a:pt x="3569" y="1285"/>
                  </a:cubicBezTo>
                  <a:lnTo>
                    <a:pt x="3936" y="818"/>
                  </a:lnTo>
                  <a:cubicBezTo>
                    <a:pt x="4103" y="617"/>
                    <a:pt x="4103" y="317"/>
                    <a:pt x="3936" y="150"/>
                  </a:cubicBezTo>
                  <a:cubicBezTo>
                    <a:pt x="3836" y="50"/>
                    <a:pt x="3720" y="0"/>
                    <a:pt x="36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15" name="Google Shape;2215;p53"/>
            <p:cNvSpPr/>
            <p:nvPr/>
          </p:nvSpPr>
          <p:spPr>
            <a:xfrm>
              <a:off x="541300" y="2288900"/>
              <a:ext cx="102600" cy="119475"/>
            </a:xfrm>
            <a:custGeom>
              <a:avLst/>
              <a:gdLst/>
              <a:ahLst/>
              <a:cxnLst/>
              <a:rect l="l" t="t" r="r" b="b"/>
              <a:pathLst>
                <a:path w="4104" h="4779" extrusionOk="0">
                  <a:moveTo>
                    <a:pt x="3590" y="0"/>
                  </a:moveTo>
                  <a:cubicBezTo>
                    <a:pt x="3470" y="0"/>
                    <a:pt x="3353" y="50"/>
                    <a:pt x="3269" y="150"/>
                  </a:cubicBezTo>
                  <a:lnTo>
                    <a:pt x="567" y="3520"/>
                  </a:lnTo>
                  <a:lnTo>
                    <a:pt x="167" y="3987"/>
                  </a:lnTo>
                  <a:cubicBezTo>
                    <a:pt x="0" y="4153"/>
                    <a:pt x="0" y="4454"/>
                    <a:pt x="167" y="4654"/>
                  </a:cubicBezTo>
                  <a:cubicBezTo>
                    <a:pt x="267" y="4737"/>
                    <a:pt x="384" y="4779"/>
                    <a:pt x="501" y="4779"/>
                  </a:cubicBezTo>
                  <a:cubicBezTo>
                    <a:pt x="618" y="4779"/>
                    <a:pt x="734" y="4737"/>
                    <a:pt x="834" y="4654"/>
                  </a:cubicBezTo>
                  <a:cubicBezTo>
                    <a:pt x="1735" y="3520"/>
                    <a:pt x="2636" y="2419"/>
                    <a:pt x="3536" y="1285"/>
                  </a:cubicBezTo>
                  <a:lnTo>
                    <a:pt x="3937" y="818"/>
                  </a:lnTo>
                  <a:cubicBezTo>
                    <a:pt x="4103" y="617"/>
                    <a:pt x="4103" y="317"/>
                    <a:pt x="3937" y="150"/>
                  </a:cubicBezTo>
                  <a:cubicBezTo>
                    <a:pt x="3836" y="50"/>
                    <a:pt x="3711" y="0"/>
                    <a:pt x="35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16" name="Google Shape;2216;p53"/>
            <p:cNvSpPr/>
            <p:nvPr/>
          </p:nvSpPr>
          <p:spPr>
            <a:xfrm>
              <a:off x="618025" y="2288900"/>
              <a:ext cx="102600" cy="119475"/>
            </a:xfrm>
            <a:custGeom>
              <a:avLst/>
              <a:gdLst/>
              <a:ahLst/>
              <a:cxnLst/>
              <a:rect l="l" t="t" r="r" b="b"/>
              <a:pathLst>
                <a:path w="4104" h="4779" extrusionOk="0">
                  <a:moveTo>
                    <a:pt x="3615" y="0"/>
                  </a:moveTo>
                  <a:cubicBezTo>
                    <a:pt x="3494" y="0"/>
                    <a:pt x="3369" y="50"/>
                    <a:pt x="3269" y="150"/>
                  </a:cubicBezTo>
                  <a:lnTo>
                    <a:pt x="567" y="3520"/>
                  </a:lnTo>
                  <a:lnTo>
                    <a:pt x="200" y="3987"/>
                  </a:lnTo>
                  <a:cubicBezTo>
                    <a:pt x="0" y="4153"/>
                    <a:pt x="0" y="4454"/>
                    <a:pt x="200" y="4654"/>
                  </a:cubicBezTo>
                  <a:cubicBezTo>
                    <a:pt x="284" y="4737"/>
                    <a:pt x="401" y="4779"/>
                    <a:pt x="521" y="4779"/>
                  </a:cubicBezTo>
                  <a:cubicBezTo>
                    <a:pt x="642" y="4779"/>
                    <a:pt x="767" y="4737"/>
                    <a:pt x="868" y="4654"/>
                  </a:cubicBezTo>
                  <a:lnTo>
                    <a:pt x="3569" y="1285"/>
                  </a:lnTo>
                  <a:lnTo>
                    <a:pt x="3936" y="818"/>
                  </a:lnTo>
                  <a:cubicBezTo>
                    <a:pt x="4103" y="617"/>
                    <a:pt x="4103" y="317"/>
                    <a:pt x="3936" y="150"/>
                  </a:cubicBezTo>
                  <a:cubicBezTo>
                    <a:pt x="3853" y="50"/>
                    <a:pt x="3736" y="0"/>
                    <a:pt x="36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17" name="Google Shape;2217;p53"/>
            <p:cNvSpPr/>
            <p:nvPr/>
          </p:nvSpPr>
          <p:spPr>
            <a:xfrm>
              <a:off x="695575" y="2288900"/>
              <a:ext cx="102600" cy="119475"/>
            </a:xfrm>
            <a:custGeom>
              <a:avLst/>
              <a:gdLst/>
              <a:ahLst/>
              <a:cxnLst/>
              <a:rect l="l" t="t" r="r" b="b"/>
              <a:pathLst>
                <a:path w="4104" h="4779" extrusionOk="0">
                  <a:moveTo>
                    <a:pt x="3603" y="0"/>
                  </a:moveTo>
                  <a:cubicBezTo>
                    <a:pt x="3486" y="0"/>
                    <a:pt x="3370" y="50"/>
                    <a:pt x="3269" y="150"/>
                  </a:cubicBezTo>
                  <a:lnTo>
                    <a:pt x="568" y="3520"/>
                  </a:lnTo>
                  <a:lnTo>
                    <a:pt x="167" y="3987"/>
                  </a:lnTo>
                  <a:cubicBezTo>
                    <a:pt x="0" y="4153"/>
                    <a:pt x="0" y="4454"/>
                    <a:pt x="167" y="4654"/>
                  </a:cubicBezTo>
                  <a:cubicBezTo>
                    <a:pt x="267" y="4737"/>
                    <a:pt x="392" y="4779"/>
                    <a:pt x="513" y="4779"/>
                  </a:cubicBezTo>
                  <a:cubicBezTo>
                    <a:pt x="634" y="4779"/>
                    <a:pt x="751" y="4737"/>
                    <a:pt x="834" y="4654"/>
                  </a:cubicBezTo>
                  <a:lnTo>
                    <a:pt x="3536" y="1285"/>
                  </a:lnTo>
                  <a:lnTo>
                    <a:pt x="3937" y="818"/>
                  </a:lnTo>
                  <a:cubicBezTo>
                    <a:pt x="4103" y="617"/>
                    <a:pt x="4103" y="317"/>
                    <a:pt x="3937" y="150"/>
                  </a:cubicBezTo>
                  <a:cubicBezTo>
                    <a:pt x="3837" y="50"/>
                    <a:pt x="3720" y="0"/>
                    <a:pt x="36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2235" name="Google Shape;2235;p53"/>
          <p:cNvGrpSpPr/>
          <p:nvPr/>
        </p:nvGrpSpPr>
        <p:grpSpPr>
          <a:xfrm>
            <a:off x="8005181" y="3804201"/>
            <a:ext cx="1026214" cy="1254760"/>
            <a:chOff x="6914636" y="2627673"/>
            <a:chExt cx="1485264" cy="1890998"/>
          </a:xfrm>
        </p:grpSpPr>
        <p:sp>
          <p:nvSpPr>
            <p:cNvPr id="2236" name="Google Shape;2236;p53"/>
            <p:cNvSpPr/>
            <p:nvPr/>
          </p:nvSpPr>
          <p:spPr>
            <a:xfrm flipH="1">
              <a:off x="8128915" y="2789048"/>
              <a:ext cx="69662" cy="94981"/>
            </a:xfrm>
            <a:custGeom>
              <a:avLst/>
              <a:gdLst/>
              <a:ahLst/>
              <a:cxnLst/>
              <a:rect l="l" t="t" r="r" b="b"/>
              <a:pathLst>
                <a:path w="1981" h="2701" fill="none" extrusionOk="0">
                  <a:moveTo>
                    <a:pt x="1981" y="2701"/>
                  </a:moveTo>
                  <a:lnTo>
                    <a:pt x="0" y="0"/>
                  </a:lnTo>
                </a:path>
              </a:pathLst>
            </a:custGeom>
            <a:noFill/>
            <a:ln w="12600" cap="rnd" cmpd="sng">
              <a:solidFill>
                <a:srgbClr val="002642"/>
              </a:solidFill>
              <a:prstDash val="solid"/>
              <a:miter lim="360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37" name="Google Shape;2237;p53"/>
            <p:cNvSpPr/>
            <p:nvPr/>
          </p:nvSpPr>
          <p:spPr>
            <a:xfrm flipH="1">
              <a:off x="7058968" y="4262872"/>
              <a:ext cx="68396" cy="93750"/>
            </a:xfrm>
            <a:custGeom>
              <a:avLst/>
              <a:gdLst/>
              <a:ahLst/>
              <a:cxnLst/>
              <a:rect l="l" t="t" r="r" b="b"/>
              <a:pathLst>
                <a:path w="1945" h="2666" fill="none" extrusionOk="0">
                  <a:moveTo>
                    <a:pt x="0" y="1"/>
                  </a:moveTo>
                  <a:lnTo>
                    <a:pt x="1944" y="2665"/>
                  </a:lnTo>
                </a:path>
              </a:pathLst>
            </a:custGeom>
            <a:noFill/>
            <a:ln w="12600" cap="rnd" cmpd="sng">
              <a:solidFill>
                <a:srgbClr val="002642"/>
              </a:solidFill>
              <a:prstDash val="solid"/>
              <a:miter lim="360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38" name="Google Shape;2238;p53"/>
            <p:cNvSpPr/>
            <p:nvPr/>
          </p:nvSpPr>
          <p:spPr>
            <a:xfrm flipH="1">
              <a:off x="6914636" y="2627673"/>
              <a:ext cx="1485264" cy="1890998"/>
            </a:xfrm>
            <a:custGeom>
              <a:avLst/>
              <a:gdLst/>
              <a:ahLst/>
              <a:cxnLst/>
              <a:rect l="l" t="t" r="r" b="b"/>
              <a:pathLst>
                <a:path w="42237" h="53775" extrusionOk="0">
                  <a:moveTo>
                    <a:pt x="12599" y="0"/>
                  </a:moveTo>
                  <a:cubicBezTo>
                    <a:pt x="10535" y="0"/>
                    <a:pt x="8448" y="576"/>
                    <a:pt x="6589" y="1780"/>
                  </a:cubicBezTo>
                  <a:cubicBezTo>
                    <a:pt x="1440" y="5129"/>
                    <a:pt x="0" y="11970"/>
                    <a:pt x="3349" y="17083"/>
                  </a:cubicBezTo>
                  <a:lnTo>
                    <a:pt x="22648" y="46717"/>
                  </a:lnTo>
                  <a:lnTo>
                    <a:pt x="23189" y="47581"/>
                  </a:lnTo>
                  <a:cubicBezTo>
                    <a:pt x="23477" y="47977"/>
                    <a:pt x="23873" y="48337"/>
                    <a:pt x="24305" y="48517"/>
                  </a:cubicBezTo>
                  <a:lnTo>
                    <a:pt x="34999" y="53306"/>
                  </a:lnTo>
                  <a:cubicBezTo>
                    <a:pt x="35647" y="53630"/>
                    <a:pt x="36367" y="53774"/>
                    <a:pt x="37087" y="53774"/>
                  </a:cubicBezTo>
                  <a:cubicBezTo>
                    <a:pt x="38455" y="53774"/>
                    <a:pt x="39752" y="53198"/>
                    <a:pt x="40724" y="52226"/>
                  </a:cubicBezTo>
                  <a:cubicBezTo>
                    <a:pt x="41696" y="51290"/>
                    <a:pt x="42236" y="49957"/>
                    <a:pt x="42236" y="48589"/>
                  </a:cubicBezTo>
                  <a:lnTo>
                    <a:pt x="42164" y="36887"/>
                  </a:lnTo>
                  <a:cubicBezTo>
                    <a:pt x="42164" y="36383"/>
                    <a:pt x="41984" y="35915"/>
                    <a:pt x="41732" y="35483"/>
                  </a:cubicBezTo>
                  <a:lnTo>
                    <a:pt x="41660" y="35375"/>
                  </a:lnTo>
                  <a:cubicBezTo>
                    <a:pt x="41660" y="35375"/>
                    <a:pt x="41624" y="35339"/>
                    <a:pt x="41624" y="35339"/>
                  </a:cubicBezTo>
                  <a:lnTo>
                    <a:pt x="21892" y="5021"/>
                  </a:lnTo>
                  <a:cubicBezTo>
                    <a:pt x="19761" y="1767"/>
                    <a:pt x="16215" y="0"/>
                    <a:pt x="1259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dist="76200" dir="3000000" algn="bl" rotWithShape="0">
                <a:srgbClr val="000000">
                  <a:alpha val="8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39" name="Google Shape;2239;p53"/>
            <p:cNvSpPr/>
            <p:nvPr/>
          </p:nvSpPr>
          <p:spPr>
            <a:xfrm flipH="1">
              <a:off x="7646488" y="2709081"/>
              <a:ext cx="648337" cy="552266"/>
            </a:xfrm>
            <a:custGeom>
              <a:avLst/>
              <a:gdLst/>
              <a:ahLst/>
              <a:cxnLst/>
              <a:rect l="l" t="t" r="r" b="b"/>
              <a:pathLst>
                <a:path w="18437" h="15705" extrusionOk="0">
                  <a:moveTo>
                    <a:pt x="9595" y="0"/>
                  </a:moveTo>
                  <a:cubicBezTo>
                    <a:pt x="8014" y="0"/>
                    <a:pt x="6420" y="444"/>
                    <a:pt x="5006" y="1374"/>
                  </a:cubicBezTo>
                  <a:cubicBezTo>
                    <a:pt x="1081" y="3930"/>
                    <a:pt x="1" y="9151"/>
                    <a:pt x="2521" y="13076"/>
                  </a:cubicBezTo>
                  <a:lnTo>
                    <a:pt x="4250" y="15704"/>
                  </a:lnTo>
                  <a:lnTo>
                    <a:pt x="18436" y="6487"/>
                  </a:lnTo>
                  <a:lnTo>
                    <a:pt x="16708" y="3858"/>
                  </a:lnTo>
                  <a:cubicBezTo>
                    <a:pt x="15081" y="1361"/>
                    <a:pt x="12360" y="0"/>
                    <a:pt x="95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40" name="Google Shape;2240;p53"/>
            <p:cNvSpPr/>
            <p:nvPr/>
          </p:nvSpPr>
          <p:spPr>
            <a:xfrm flipH="1">
              <a:off x="7012143" y="3032147"/>
              <a:ext cx="1069965" cy="1178836"/>
            </a:xfrm>
            <a:custGeom>
              <a:avLst/>
              <a:gdLst/>
              <a:ahLst/>
              <a:cxnLst/>
              <a:rect l="l" t="t" r="r" b="b"/>
              <a:pathLst>
                <a:path w="30427" h="33523" extrusionOk="0">
                  <a:moveTo>
                    <a:pt x="14152" y="0"/>
                  </a:moveTo>
                  <a:lnTo>
                    <a:pt x="1" y="9218"/>
                  </a:lnTo>
                  <a:lnTo>
                    <a:pt x="15844" y="33522"/>
                  </a:lnTo>
                  <a:cubicBezTo>
                    <a:pt x="16204" y="32550"/>
                    <a:pt x="17104" y="31830"/>
                    <a:pt x="18148" y="31686"/>
                  </a:cubicBezTo>
                  <a:cubicBezTo>
                    <a:pt x="18304" y="31668"/>
                    <a:pt x="18459" y="31659"/>
                    <a:pt x="18614" y="31659"/>
                  </a:cubicBezTo>
                  <a:cubicBezTo>
                    <a:pt x="19678" y="31659"/>
                    <a:pt x="20711" y="32084"/>
                    <a:pt x="21497" y="32838"/>
                  </a:cubicBezTo>
                  <a:cubicBezTo>
                    <a:pt x="20381" y="31470"/>
                    <a:pt x="20957" y="29166"/>
                    <a:pt x="22505" y="28338"/>
                  </a:cubicBezTo>
                  <a:cubicBezTo>
                    <a:pt x="22968" y="28090"/>
                    <a:pt x="23483" y="27974"/>
                    <a:pt x="24001" y="27974"/>
                  </a:cubicBezTo>
                  <a:cubicBezTo>
                    <a:pt x="25214" y="27974"/>
                    <a:pt x="26447" y="28610"/>
                    <a:pt x="27078" y="29670"/>
                  </a:cubicBezTo>
                  <a:cubicBezTo>
                    <a:pt x="26250" y="28266"/>
                    <a:pt x="26610" y="26465"/>
                    <a:pt x="27942" y="25457"/>
                  </a:cubicBezTo>
                  <a:cubicBezTo>
                    <a:pt x="28458" y="25122"/>
                    <a:pt x="29066" y="24934"/>
                    <a:pt x="29687" y="24934"/>
                  </a:cubicBezTo>
                  <a:cubicBezTo>
                    <a:pt x="29933" y="24934"/>
                    <a:pt x="30182" y="24964"/>
                    <a:pt x="30427" y="25025"/>
                  </a:cubicBezTo>
                  <a:lnTo>
                    <a:pt x="1415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41" name="Google Shape;2241;p53"/>
            <p:cNvSpPr/>
            <p:nvPr/>
          </p:nvSpPr>
          <p:spPr>
            <a:xfrm flipH="1">
              <a:off x="7007071" y="3909001"/>
              <a:ext cx="519176" cy="507501"/>
            </a:xfrm>
            <a:custGeom>
              <a:avLst/>
              <a:gdLst/>
              <a:ahLst/>
              <a:cxnLst/>
              <a:rect l="l" t="t" r="r" b="b"/>
              <a:pathLst>
                <a:path w="14764" h="14432" extrusionOk="0">
                  <a:moveTo>
                    <a:pt x="13890" y="0"/>
                  </a:moveTo>
                  <a:cubicBezTo>
                    <a:pt x="13263" y="0"/>
                    <a:pt x="12644" y="195"/>
                    <a:pt x="12099" y="558"/>
                  </a:cubicBezTo>
                  <a:cubicBezTo>
                    <a:pt x="10803" y="1530"/>
                    <a:pt x="10443" y="3367"/>
                    <a:pt x="11271" y="4771"/>
                  </a:cubicBezTo>
                  <a:cubicBezTo>
                    <a:pt x="10634" y="3700"/>
                    <a:pt x="9383" y="3063"/>
                    <a:pt x="8157" y="3063"/>
                  </a:cubicBezTo>
                  <a:cubicBezTo>
                    <a:pt x="7652" y="3063"/>
                    <a:pt x="7150" y="3171"/>
                    <a:pt x="6698" y="3403"/>
                  </a:cubicBezTo>
                  <a:cubicBezTo>
                    <a:pt x="5114" y="4231"/>
                    <a:pt x="4574" y="6571"/>
                    <a:pt x="5690" y="7903"/>
                  </a:cubicBezTo>
                  <a:cubicBezTo>
                    <a:pt x="4904" y="7149"/>
                    <a:pt x="3871" y="6724"/>
                    <a:pt x="2783" y="6724"/>
                  </a:cubicBezTo>
                  <a:cubicBezTo>
                    <a:pt x="2625" y="6724"/>
                    <a:pt x="2465" y="6733"/>
                    <a:pt x="2305" y="6751"/>
                  </a:cubicBezTo>
                  <a:cubicBezTo>
                    <a:pt x="1261" y="6931"/>
                    <a:pt x="397" y="7615"/>
                    <a:pt x="1" y="8623"/>
                  </a:cubicBezTo>
                  <a:lnTo>
                    <a:pt x="541" y="9416"/>
                  </a:lnTo>
                  <a:lnTo>
                    <a:pt x="8390" y="12944"/>
                  </a:lnTo>
                  <a:lnTo>
                    <a:pt x="11199" y="14205"/>
                  </a:lnTo>
                  <a:cubicBezTo>
                    <a:pt x="11539" y="14360"/>
                    <a:pt x="11890" y="14432"/>
                    <a:pt x="12233" y="14432"/>
                  </a:cubicBezTo>
                  <a:cubicBezTo>
                    <a:pt x="13559" y="14432"/>
                    <a:pt x="14764" y="13359"/>
                    <a:pt x="14764" y="11900"/>
                  </a:cubicBezTo>
                  <a:lnTo>
                    <a:pt x="14764" y="9344"/>
                  </a:lnTo>
                  <a:lnTo>
                    <a:pt x="14692" y="198"/>
                  </a:lnTo>
                  <a:lnTo>
                    <a:pt x="14620" y="90"/>
                  </a:lnTo>
                  <a:cubicBezTo>
                    <a:pt x="14378" y="29"/>
                    <a:pt x="14133" y="0"/>
                    <a:pt x="1389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42" name="Google Shape;2242;p53"/>
            <p:cNvSpPr/>
            <p:nvPr/>
          </p:nvSpPr>
          <p:spPr>
            <a:xfrm flipH="1">
              <a:off x="7585721" y="2937165"/>
              <a:ext cx="558420" cy="419132"/>
            </a:xfrm>
            <a:custGeom>
              <a:avLst/>
              <a:gdLst/>
              <a:ahLst/>
              <a:cxnLst/>
              <a:rect l="l" t="t" r="r" b="b"/>
              <a:pathLst>
                <a:path w="15880" h="11919" extrusionOk="0">
                  <a:moveTo>
                    <a:pt x="14151" y="1"/>
                  </a:moveTo>
                  <a:lnTo>
                    <a:pt x="1" y="9218"/>
                  </a:lnTo>
                  <a:lnTo>
                    <a:pt x="1729" y="11919"/>
                  </a:lnTo>
                  <a:lnTo>
                    <a:pt x="15880" y="2701"/>
                  </a:lnTo>
                  <a:lnTo>
                    <a:pt x="1415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43" name="Google Shape;2243;p53"/>
            <p:cNvSpPr/>
            <p:nvPr/>
          </p:nvSpPr>
          <p:spPr>
            <a:xfrm flipH="1">
              <a:off x="7007066" y="4217297"/>
              <a:ext cx="224142" cy="199210"/>
            </a:xfrm>
            <a:custGeom>
              <a:avLst/>
              <a:gdLst/>
              <a:ahLst/>
              <a:cxnLst/>
              <a:rect l="l" t="t" r="r" b="b"/>
              <a:pathLst>
                <a:path w="6374" h="5665" extrusionOk="0">
                  <a:moveTo>
                    <a:pt x="4573" y="1"/>
                  </a:moveTo>
                  <a:cubicBezTo>
                    <a:pt x="4069" y="37"/>
                    <a:pt x="3601" y="217"/>
                    <a:pt x="3169" y="505"/>
                  </a:cubicBezTo>
                  <a:cubicBezTo>
                    <a:pt x="2341" y="1081"/>
                    <a:pt x="1585" y="1765"/>
                    <a:pt x="973" y="2557"/>
                  </a:cubicBezTo>
                  <a:cubicBezTo>
                    <a:pt x="541" y="3061"/>
                    <a:pt x="217" y="3601"/>
                    <a:pt x="0" y="4177"/>
                  </a:cubicBezTo>
                  <a:lnTo>
                    <a:pt x="2809" y="5438"/>
                  </a:lnTo>
                  <a:cubicBezTo>
                    <a:pt x="3149" y="5593"/>
                    <a:pt x="3500" y="5665"/>
                    <a:pt x="3843" y="5665"/>
                  </a:cubicBezTo>
                  <a:cubicBezTo>
                    <a:pt x="5169" y="5665"/>
                    <a:pt x="6374" y="4592"/>
                    <a:pt x="6374" y="3133"/>
                  </a:cubicBezTo>
                  <a:lnTo>
                    <a:pt x="6374" y="577"/>
                  </a:lnTo>
                  <a:lnTo>
                    <a:pt x="6158" y="505"/>
                  </a:lnTo>
                  <a:cubicBezTo>
                    <a:pt x="5690" y="217"/>
                    <a:pt x="5149" y="37"/>
                    <a:pt x="45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44" name="Google Shape;2244;p53"/>
            <p:cNvSpPr/>
            <p:nvPr/>
          </p:nvSpPr>
          <p:spPr>
            <a:xfrm flipH="1">
              <a:off x="7435034" y="3332215"/>
              <a:ext cx="455879" cy="706570"/>
            </a:xfrm>
            <a:custGeom>
              <a:avLst/>
              <a:gdLst/>
              <a:ahLst/>
              <a:cxnLst/>
              <a:rect l="l" t="t" r="r" b="b"/>
              <a:pathLst>
                <a:path w="12964" h="20093" fill="none" extrusionOk="0">
                  <a:moveTo>
                    <a:pt x="1" y="1"/>
                  </a:moveTo>
                  <a:cubicBezTo>
                    <a:pt x="4502" y="6554"/>
                    <a:pt x="8823" y="13251"/>
                    <a:pt x="12963" y="20093"/>
                  </a:cubicBezTo>
                </a:path>
              </a:pathLst>
            </a:custGeom>
            <a:noFill/>
            <a:ln w="12600" cap="rnd" cmpd="sng">
              <a:solidFill>
                <a:srgbClr val="002642"/>
              </a:solidFill>
              <a:prstDash val="solid"/>
              <a:miter lim="360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45" name="Google Shape;2245;p53"/>
            <p:cNvSpPr/>
            <p:nvPr/>
          </p:nvSpPr>
          <p:spPr>
            <a:xfrm flipH="1">
              <a:off x="7224850" y="3222077"/>
              <a:ext cx="469804" cy="696408"/>
            </a:xfrm>
            <a:custGeom>
              <a:avLst/>
              <a:gdLst/>
              <a:ahLst/>
              <a:cxnLst/>
              <a:rect l="l" t="t" r="r" b="b"/>
              <a:pathLst>
                <a:path w="13360" h="19804" fill="none" extrusionOk="0">
                  <a:moveTo>
                    <a:pt x="1" y="0"/>
                  </a:moveTo>
                  <a:lnTo>
                    <a:pt x="13360" y="19804"/>
                  </a:lnTo>
                </a:path>
              </a:pathLst>
            </a:custGeom>
            <a:noFill/>
            <a:ln w="12600" cap="rnd" cmpd="sng">
              <a:solidFill>
                <a:srgbClr val="002642"/>
              </a:solidFill>
              <a:prstDash val="solid"/>
              <a:miter lim="360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2246" name="Google Shape;2246;p53"/>
          <p:cNvGrpSpPr/>
          <p:nvPr/>
        </p:nvGrpSpPr>
        <p:grpSpPr>
          <a:xfrm rot="1046361" flipH="1">
            <a:off x="7469323" y="135426"/>
            <a:ext cx="1693749" cy="857898"/>
            <a:chOff x="0" y="6078527"/>
            <a:chExt cx="2501774" cy="1267169"/>
          </a:xfrm>
        </p:grpSpPr>
        <p:sp>
          <p:nvSpPr>
            <p:cNvPr id="2247" name="Google Shape;2247;p53"/>
            <p:cNvSpPr/>
            <p:nvPr/>
          </p:nvSpPr>
          <p:spPr>
            <a:xfrm>
              <a:off x="0" y="6078527"/>
              <a:ext cx="2501774" cy="1267169"/>
            </a:xfrm>
            <a:custGeom>
              <a:avLst/>
              <a:gdLst/>
              <a:ahLst/>
              <a:cxnLst/>
              <a:rect l="l" t="t" r="r" b="b"/>
              <a:pathLst>
                <a:path w="136448" h="69112" extrusionOk="0">
                  <a:moveTo>
                    <a:pt x="124307" y="3227"/>
                  </a:moveTo>
                  <a:lnTo>
                    <a:pt x="124307" y="3227"/>
                  </a:lnTo>
                  <a:cubicBezTo>
                    <a:pt x="123991" y="3965"/>
                    <a:pt x="123443" y="4450"/>
                    <a:pt x="123022" y="4998"/>
                  </a:cubicBezTo>
                  <a:cubicBezTo>
                    <a:pt x="122242" y="6051"/>
                    <a:pt x="121420" y="7084"/>
                    <a:pt x="120619" y="8117"/>
                  </a:cubicBezTo>
                  <a:cubicBezTo>
                    <a:pt x="120577" y="8201"/>
                    <a:pt x="120556" y="8264"/>
                    <a:pt x="120535" y="8349"/>
                  </a:cubicBezTo>
                  <a:cubicBezTo>
                    <a:pt x="122347" y="9065"/>
                    <a:pt x="124139" y="9803"/>
                    <a:pt x="125951" y="10498"/>
                  </a:cubicBezTo>
                  <a:cubicBezTo>
                    <a:pt x="126457" y="10688"/>
                    <a:pt x="126394" y="10899"/>
                    <a:pt x="126141" y="11236"/>
                  </a:cubicBezTo>
                  <a:cubicBezTo>
                    <a:pt x="125108" y="12543"/>
                    <a:pt x="124076" y="13828"/>
                    <a:pt x="123043" y="15135"/>
                  </a:cubicBezTo>
                  <a:cubicBezTo>
                    <a:pt x="122853" y="15388"/>
                    <a:pt x="122685" y="15641"/>
                    <a:pt x="122495" y="15873"/>
                  </a:cubicBezTo>
                  <a:lnTo>
                    <a:pt x="128544" y="18339"/>
                  </a:lnTo>
                  <a:cubicBezTo>
                    <a:pt x="127701" y="19392"/>
                    <a:pt x="126858" y="20446"/>
                    <a:pt x="126078" y="21500"/>
                  </a:cubicBezTo>
                  <a:cubicBezTo>
                    <a:pt x="125572" y="22153"/>
                    <a:pt x="124940" y="22722"/>
                    <a:pt x="124645" y="23523"/>
                  </a:cubicBezTo>
                  <a:cubicBezTo>
                    <a:pt x="126457" y="24261"/>
                    <a:pt x="128270" y="24999"/>
                    <a:pt x="130103" y="25736"/>
                  </a:cubicBezTo>
                  <a:cubicBezTo>
                    <a:pt x="130504" y="25884"/>
                    <a:pt x="130567" y="26031"/>
                    <a:pt x="130272" y="26411"/>
                  </a:cubicBezTo>
                  <a:cubicBezTo>
                    <a:pt x="129029" y="27928"/>
                    <a:pt x="127827" y="29488"/>
                    <a:pt x="126605" y="31026"/>
                  </a:cubicBezTo>
                  <a:cubicBezTo>
                    <a:pt x="127827" y="31701"/>
                    <a:pt x="129155" y="32080"/>
                    <a:pt x="130420" y="32628"/>
                  </a:cubicBezTo>
                  <a:cubicBezTo>
                    <a:pt x="131052" y="32923"/>
                    <a:pt x="131747" y="33092"/>
                    <a:pt x="132485" y="33555"/>
                  </a:cubicBezTo>
                  <a:lnTo>
                    <a:pt x="11466" y="65970"/>
                  </a:lnTo>
                  <a:cubicBezTo>
                    <a:pt x="12414" y="64748"/>
                    <a:pt x="13278" y="63673"/>
                    <a:pt x="14100" y="62577"/>
                  </a:cubicBezTo>
                  <a:cubicBezTo>
                    <a:pt x="14543" y="61987"/>
                    <a:pt x="15112" y="61481"/>
                    <a:pt x="15428" y="60786"/>
                  </a:cubicBezTo>
                  <a:cubicBezTo>
                    <a:pt x="13721" y="60111"/>
                    <a:pt x="12014" y="59437"/>
                    <a:pt x="10307" y="58741"/>
                  </a:cubicBezTo>
                  <a:cubicBezTo>
                    <a:pt x="9400" y="58383"/>
                    <a:pt x="9400" y="58383"/>
                    <a:pt x="10012" y="57603"/>
                  </a:cubicBezTo>
                  <a:cubicBezTo>
                    <a:pt x="11108" y="56170"/>
                    <a:pt x="12225" y="54737"/>
                    <a:pt x="13342" y="53304"/>
                  </a:cubicBezTo>
                  <a:cubicBezTo>
                    <a:pt x="12899" y="52840"/>
                    <a:pt x="12267" y="52756"/>
                    <a:pt x="11698" y="52524"/>
                  </a:cubicBezTo>
                  <a:cubicBezTo>
                    <a:pt x="10454" y="51997"/>
                    <a:pt x="9211" y="51470"/>
                    <a:pt x="7925" y="51006"/>
                  </a:cubicBezTo>
                  <a:cubicBezTo>
                    <a:pt x="7440" y="50838"/>
                    <a:pt x="7419" y="50669"/>
                    <a:pt x="7714" y="50311"/>
                  </a:cubicBezTo>
                  <a:cubicBezTo>
                    <a:pt x="8789" y="48962"/>
                    <a:pt x="9864" y="47613"/>
                    <a:pt x="10939" y="46243"/>
                  </a:cubicBezTo>
                  <a:cubicBezTo>
                    <a:pt x="11087" y="46075"/>
                    <a:pt x="11213" y="45864"/>
                    <a:pt x="11339" y="45653"/>
                  </a:cubicBezTo>
                  <a:cubicBezTo>
                    <a:pt x="9674" y="44852"/>
                    <a:pt x="7925" y="44262"/>
                    <a:pt x="6239" y="43545"/>
                  </a:cubicBezTo>
                  <a:cubicBezTo>
                    <a:pt x="5312" y="43166"/>
                    <a:pt x="5333" y="43187"/>
                    <a:pt x="5944" y="42407"/>
                  </a:cubicBezTo>
                  <a:cubicBezTo>
                    <a:pt x="7103" y="40953"/>
                    <a:pt x="8305" y="39541"/>
                    <a:pt x="9358" y="38002"/>
                  </a:cubicBezTo>
                  <a:lnTo>
                    <a:pt x="3541" y="35705"/>
                  </a:lnTo>
                  <a:lnTo>
                    <a:pt x="3562" y="35558"/>
                  </a:lnTo>
                  <a:lnTo>
                    <a:pt x="7946" y="34377"/>
                  </a:lnTo>
                  <a:cubicBezTo>
                    <a:pt x="13995" y="32755"/>
                    <a:pt x="20044" y="31132"/>
                    <a:pt x="26114" y="29509"/>
                  </a:cubicBezTo>
                  <a:cubicBezTo>
                    <a:pt x="34460" y="27275"/>
                    <a:pt x="42806" y="25062"/>
                    <a:pt x="51152" y="22828"/>
                  </a:cubicBezTo>
                  <a:cubicBezTo>
                    <a:pt x="57180" y="21205"/>
                    <a:pt x="63229" y="19582"/>
                    <a:pt x="69278" y="17959"/>
                  </a:cubicBezTo>
                  <a:lnTo>
                    <a:pt x="93410" y="11510"/>
                  </a:lnTo>
                  <a:cubicBezTo>
                    <a:pt x="100133" y="9719"/>
                    <a:pt x="106856" y="7906"/>
                    <a:pt x="113559" y="6093"/>
                  </a:cubicBezTo>
                  <a:cubicBezTo>
                    <a:pt x="117036" y="5166"/>
                    <a:pt x="120493" y="4239"/>
                    <a:pt x="123949" y="3290"/>
                  </a:cubicBezTo>
                  <a:cubicBezTo>
                    <a:pt x="124034" y="3269"/>
                    <a:pt x="124118" y="3269"/>
                    <a:pt x="124307" y="3227"/>
                  </a:cubicBezTo>
                  <a:close/>
                  <a:moveTo>
                    <a:pt x="124677" y="1"/>
                  </a:moveTo>
                  <a:cubicBezTo>
                    <a:pt x="124482" y="1"/>
                    <a:pt x="124281" y="22"/>
                    <a:pt x="124076" y="66"/>
                  </a:cubicBezTo>
                  <a:cubicBezTo>
                    <a:pt x="120893" y="740"/>
                    <a:pt x="117795" y="1689"/>
                    <a:pt x="114676" y="2532"/>
                  </a:cubicBezTo>
                  <a:cubicBezTo>
                    <a:pt x="106941" y="4576"/>
                    <a:pt x="99206" y="6641"/>
                    <a:pt x="91471" y="8728"/>
                  </a:cubicBezTo>
                  <a:cubicBezTo>
                    <a:pt x="84453" y="10625"/>
                    <a:pt x="77413" y="12501"/>
                    <a:pt x="70374" y="14397"/>
                  </a:cubicBezTo>
                  <a:cubicBezTo>
                    <a:pt x="64620" y="15936"/>
                    <a:pt x="58866" y="17453"/>
                    <a:pt x="53133" y="18992"/>
                  </a:cubicBezTo>
                  <a:lnTo>
                    <a:pt x="29107" y="25420"/>
                  </a:lnTo>
                  <a:lnTo>
                    <a:pt x="8557" y="30921"/>
                  </a:lnTo>
                  <a:cubicBezTo>
                    <a:pt x="6597" y="31448"/>
                    <a:pt x="4616" y="31975"/>
                    <a:pt x="2656" y="32502"/>
                  </a:cubicBezTo>
                  <a:cubicBezTo>
                    <a:pt x="1223" y="32881"/>
                    <a:pt x="275" y="33893"/>
                    <a:pt x="148" y="35284"/>
                  </a:cubicBezTo>
                  <a:cubicBezTo>
                    <a:pt x="1" y="36675"/>
                    <a:pt x="738" y="37918"/>
                    <a:pt x="2108" y="38529"/>
                  </a:cubicBezTo>
                  <a:cubicBezTo>
                    <a:pt x="2677" y="38782"/>
                    <a:pt x="3246" y="38993"/>
                    <a:pt x="3815" y="39204"/>
                  </a:cubicBezTo>
                  <a:cubicBezTo>
                    <a:pt x="4216" y="39351"/>
                    <a:pt x="4237" y="39499"/>
                    <a:pt x="3963" y="39794"/>
                  </a:cubicBezTo>
                  <a:cubicBezTo>
                    <a:pt x="3562" y="40237"/>
                    <a:pt x="3183" y="40700"/>
                    <a:pt x="2867" y="41185"/>
                  </a:cubicBezTo>
                  <a:cubicBezTo>
                    <a:pt x="1855" y="42660"/>
                    <a:pt x="1855" y="44241"/>
                    <a:pt x="3267" y="45548"/>
                  </a:cubicBezTo>
                  <a:cubicBezTo>
                    <a:pt x="3984" y="46201"/>
                    <a:pt x="4911" y="46433"/>
                    <a:pt x="5775" y="46791"/>
                  </a:cubicBezTo>
                  <a:cubicBezTo>
                    <a:pt x="6218" y="46960"/>
                    <a:pt x="6218" y="47086"/>
                    <a:pt x="5944" y="47423"/>
                  </a:cubicBezTo>
                  <a:cubicBezTo>
                    <a:pt x="5501" y="47950"/>
                    <a:pt x="5101" y="48477"/>
                    <a:pt x="4722" y="49046"/>
                  </a:cubicBezTo>
                  <a:cubicBezTo>
                    <a:pt x="3900" y="50290"/>
                    <a:pt x="4068" y="51934"/>
                    <a:pt x="5143" y="52966"/>
                  </a:cubicBezTo>
                  <a:cubicBezTo>
                    <a:pt x="5902" y="53746"/>
                    <a:pt x="6935" y="53999"/>
                    <a:pt x="7904" y="54400"/>
                  </a:cubicBezTo>
                  <a:cubicBezTo>
                    <a:pt x="8220" y="54526"/>
                    <a:pt x="8368" y="54610"/>
                    <a:pt x="8073" y="54926"/>
                  </a:cubicBezTo>
                  <a:cubicBezTo>
                    <a:pt x="7714" y="55306"/>
                    <a:pt x="7440" y="55748"/>
                    <a:pt x="7082" y="56149"/>
                  </a:cubicBezTo>
                  <a:cubicBezTo>
                    <a:pt x="6007" y="57350"/>
                    <a:pt x="5944" y="59163"/>
                    <a:pt x="6956" y="60427"/>
                  </a:cubicBezTo>
                  <a:cubicBezTo>
                    <a:pt x="7525" y="61123"/>
                    <a:pt x="8347" y="61397"/>
                    <a:pt x="9148" y="61713"/>
                  </a:cubicBezTo>
                  <a:cubicBezTo>
                    <a:pt x="10328" y="62156"/>
                    <a:pt x="10328" y="62156"/>
                    <a:pt x="9590" y="63146"/>
                  </a:cubicBezTo>
                  <a:cubicBezTo>
                    <a:pt x="8979" y="63989"/>
                    <a:pt x="8157" y="64727"/>
                    <a:pt x="8305" y="65886"/>
                  </a:cubicBezTo>
                  <a:cubicBezTo>
                    <a:pt x="8177" y="67642"/>
                    <a:pt x="9651" y="69112"/>
                    <a:pt x="11449" y="69112"/>
                  </a:cubicBezTo>
                  <a:cubicBezTo>
                    <a:pt x="11722" y="69112"/>
                    <a:pt x="12004" y="69078"/>
                    <a:pt x="12288" y="69005"/>
                  </a:cubicBezTo>
                  <a:cubicBezTo>
                    <a:pt x="16377" y="67930"/>
                    <a:pt x="20465" y="66813"/>
                    <a:pt x="24575" y="65717"/>
                  </a:cubicBezTo>
                  <a:cubicBezTo>
                    <a:pt x="32310" y="63652"/>
                    <a:pt x="40045" y="61586"/>
                    <a:pt x="47780" y="59500"/>
                  </a:cubicBezTo>
                  <a:cubicBezTo>
                    <a:pt x="54820" y="57624"/>
                    <a:pt x="61859" y="55706"/>
                    <a:pt x="68898" y="53809"/>
                  </a:cubicBezTo>
                  <a:cubicBezTo>
                    <a:pt x="74294" y="52355"/>
                    <a:pt x="79668" y="50901"/>
                    <a:pt x="85064" y="49468"/>
                  </a:cubicBezTo>
                  <a:cubicBezTo>
                    <a:pt x="92757" y="47423"/>
                    <a:pt x="100449" y="45358"/>
                    <a:pt x="108142" y="43314"/>
                  </a:cubicBezTo>
                  <a:cubicBezTo>
                    <a:pt x="115013" y="41480"/>
                    <a:pt x="121905" y="39667"/>
                    <a:pt x="128755" y="37792"/>
                  </a:cubicBezTo>
                  <a:cubicBezTo>
                    <a:pt x="130462" y="37328"/>
                    <a:pt x="132190" y="36991"/>
                    <a:pt x="133855" y="36359"/>
                  </a:cubicBezTo>
                  <a:cubicBezTo>
                    <a:pt x="135899" y="35600"/>
                    <a:pt x="136447" y="32944"/>
                    <a:pt x="134972" y="31364"/>
                  </a:cubicBezTo>
                  <a:cubicBezTo>
                    <a:pt x="134213" y="30542"/>
                    <a:pt x="133223" y="30310"/>
                    <a:pt x="132274" y="29930"/>
                  </a:cubicBezTo>
                  <a:cubicBezTo>
                    <a:pt x="131768" y="29741"/>
                    <a:pt x="131726" y="29530"/>
                    <a:pt x="132085" y="29129"/>
                  </a:cubicBezTo>
                  <a:cubicBezTo>
                    <a:pt x="132464" y="28708"/>
                    <a:pt x="132822" y="28223"/>
                    <a:pt x="133202" y="27760"/>
                  </a:cubicBezTo>
                  <a:cubicBezTo>
                    <a:pt x="133981" y="26811"/>
                    <a:pt x="133876" y="24556"/>
                    <a:pt x="132928" y="23755"/>
                  </a:cubicBezTo>
                  <a:cubicBezTo>
                    <a:pt x="132042" y="23017"/>
                    <a:pt x="131031" y="22680"/>
                    <a:pt x="130040" y="22238"/>
                  </a:cubicBezTo>
                  <a:cubicBezTo>
                    <a:pt x="129724" y="22111"/>
                    <a:pt x="129577" y="22048"/>
                    <a:pt x="129872" y="21711"/>
                  </a:cubicBezTo>
                  <a:cubicBezTo>
                    <a:pt x="130272" y="21289"/>
                    <a:pt x="130630" y="20804"/>
                    <a:pt x="130989" y="20341"/>
                  </a:cubicBezTo>
                  <a:cubicBezTo>
                    <a:pt x="132295" y="18676"/>
                    <a:pt x="131895" y="16610"/>
                    <a:pt x="130061" y="15514"/>
                  </a:cubicBezTo>
                  <a:cubicBezTo>
                    <a:pt x="129450" y="15198"/>
                    <a:pt x="128797" y="14924"/>
                    <a:pt x="128143" y="14692"/>
                  </a:cubicBezTo>
                  <a:cubicBezTo>
                    <a:pt x="127764" y="14545"/>
                    <a:pt x="127574" y="14418"/>
                    <a:pt x="127954" y="14018"/>
                  </a:cubicBezTo>
                  <a:cubicBezTo>
                    <a:pt x="128333" y="13597"/>
                    <a:pt x="128691" y="13175"/>
                    <a:pt x="129007" y="12711"/>
                  </a:cubicBezTo>
                  <a:cubicBezTo>
                    <a:pt x="130251" y="11025"/>
                    <a:pt x="129829" y="9002"/>
                    <a:pt x="128017" y="7948"/>
                  </a:cubicBezTo>
                  <a:cubicBezTo>
                    <a:pt x="127406" y="7611"/>
                    <a:pt x="126752" y="7337"/>
                    <a:pt x="126099" y="7105"/>
                  </a:cubicBezTo>
                  <a:cubicBezTo>
                    <a:pt x="125762" y="6979"/>
                    <a:pt x="125551" y="6810"/>
                    <a:pt x="125909" y="6452"/>
                  </a:cubicBezTo>
                  <a:cubicBezTo>
                    <a:pt x="126162" y="6199"/>
                    <a:pt x="126394" y="5946"/>
                    <a:pt x="126584" y="5651"/>
                  </a:cubicBezTo>
                  <a:cubicBezTo>
                    <a:pt x="127216" y="4850"/>
                    <a:pt x="127722" y="4007"/>
                    <a:pt x="127659" y="2911"/>
                  </a:cubicBezTo>
                  <a:cubicBezTo>
                    <a:pt x="127564" y="1515"/>
                    <a:pt x="126339" y="1"/>
                    <a:pt x="12467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dist="66675" dir="1800000" algn="bl" rotWithShape="0">
                <a:schemeClr val="dk1">
                  <a:alpha val="8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48" name="Google Shape;2248;p53"/>
            <p:cNvSpPr/>
            <p:nvPr/>
          </p:nvSpPr>
          <p:spPr>
            <a:xfrm>
              <a:off x="129158" y="6370241"/>
              <a:ext cx="2231644" cy="690152"/>
            </a:xfrm>
            <a:custGeom>
              <a:avLst/>
              <a:gdLst/>
              <a:ahLst/>
              <a:cxnLst/>
              <a:rect l="l" t="t" r="r" b="b"/>
              <a:pathLst>
                <a:path w="121104" h="37432" extrusionOk="0">
                  <a:moveTo>
                    <a:pt x="115076" y="1"/>
                  </a:moveTo>
                  <a:cubicBezTo>
                    <a:pt x="112968" y="570"/>
                    <a:pt x="110861" y="1097"/>
                    <a:pt x="108732" y="1645"/>
                  </a:cubicBezTo>
                  <a:cubicBezTo>
                    <a:pt x="100407" y="3879"/>
                    <a:pt x="92061" y="6092"/>
                    <a:pt x="83715" y="8326"/>
                  </a:cubicBezTo>
                  <a:cubicBezTo>
                    <a:pt x="76991" y="10117"/>
                    <a:pt x="70289" y="11909"/>
                    <a:pt x="63566" y="13721"/>
                  </a:cubicBezTo>
                  <a:lnTo>
                    <a:pt x="41457" y="19644"/>
                  </a:lnTo>
                  <a:lnTo>
                    <a:pt x="17325" y="26114"/>
                  </a:lnTo>
                  <a:cubicBezTo>
                    <a:pt x="13089" y="27231"/>
                    <a:pt x="8873" y="28369"/>
                    <a:pt x="4658" y="29507"/>
                  </a:cubicBezTo>
                  <a:cubicBezTo>
                    <a:pt x="4405" y="29570"/>
                    <a:pt x="4152" y="29676"/>
                    <a:pt x="3920" y="29781"/>
                  </a:cubicBezTo>
                  <a:cubicBezTo>
                    <a:pt x="3773" y="29971"/>
                    <a:pt x="3668" y="30181"/>
                    <a:pt x="3520" y="30371"/>
                  </a:cubicBezTo>
                  <a:cubicBezTo>
                    <a:pt x="2445" y="31720"/>
                    <a:pt x="1370" y="33069"/>
                    <a:pt x="274" y="34418"/>
                  </a:cubicBezTo>
                  <a:cubicBezTo>
                    <a:pt x="0" y="34776"/>
                    <a:pt x="21" y="34945"/>
                    <a:pt x="506" y="35134"/>
                  </a:cubicBezTo>
                  <a:cubicBezTo>
                    <a:pt x="1771" y="35577"/>
                    <a:pt x="3035" y="36104"/>
                    <a:pt x="4279" y="36631"/>
                  </a:cubicBezTo>
                  <a:cubicBezTo>
                    <a:pt x="4827" y="36884"/>
                    <a:pt x="5459" y="36968"/>
                    <a:pt x="5902" y="37432"/>
                  </a:cubicBezTo>
                  <a:cubicBezTo>
                    <a:pt x="8136" y="36799"/>
                    <a:pt x="10370" y="36188"/>
                    <a:pt x="12625" y="35577"/>
                  </a:cubicBezTo>
                  <a:cubicBezTo>
                    <a:pt x="18948" y="33870"/>
                    <a:pt x="25292" y="32184"/>
                    <a:pt x="31615" y="30477"/>
                  </a:cubicBezTo>
                  <a:cubicBezTo>
                    <a:pt x="35724" y="29381"/>
                    <a:pt x="39834" y="28306"/>
                    <a:pt x="43923" y="27210"/>
                  </a:cubicBezTo>
                  <a:cubicBezTo>
                    <a:pt x="49824" y="25629"/>
                    <a:pt x="55705" y="24048"/>
                    <a:pt x="61606" y="22468"/>
                  </a:cubicBezTo>
                  <a:cubicBezTo>
                    <a:pt x="69952" y="20234"/>
                    <a:pt x="78298" y="18000"/>
                    <a:pt x="86644" y="15787"/>
                  </a:cubicBezTo>
                  <a:cubicBezTo>
                    <a:pt x="94021" y="13805"/>
                    <a:pt x="101398" y="11824"/>
                    <a:pt x="108774" y="9843"/>
                  </a:cubicBezTo>
                  <a:cubicBezTo>
                    <a:pt x="111409" y="9148"/>
                    <a:pt x="114043" y="8410"/>
                    <a:pt x="116678" y="7693"/>
                  </a:cubicBezTo>
                  <a:cubicBezTo>
                    <a:pt x="116846" y="7672"/>
                    <a:pt x="117015" y="7651"/>
                    <a:pt x="117205" y="7630"/>
                  </a:cubicBezTo>
                  <a:cubicBezTo>
                    <a:pt x="117500" y="6829"/>
                    <a:pt x="118132" y="6281"/>
                    <a:pt x="118638" y="5628"/>
                  </a:cubicBezTo>
                  <a:cubicBezTo>
                    <a:pt x="119439" y="4574"/>
                    <a:pt x="120261" y="3520"/>
                    <a:pt x="121104" y="2467"/>
                  </a:cubicBezTo>
                  <a:lnTo>
                    <a:pt x="11507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49" name="Google Shape;2249;p53"/>
            <p:cNvSpPr/>
            <p:nvPr/>
          </p:nvSpPr>
          <p:spPr>
            <a:xfrm>
              <a:off x="165662" y="6510918"/>
              <a:ext cx="2232436" cy="687424"/>
            </a:xfrm>
            <a:custGeom>
              <a:avLst/>
              <a:gdLst/>
              <a:ahLst/>
              <a:cxnLst/>
              <a:rect l="l" t="t" r="r" b="b"/>
              <a:pathLst>
                <a:path w="121147" h="37284" extrusionOk="0">
                  <a:moveTo>
                    <a:pt x="115224" y="0"/>
                  </a:moveTo>
                  <a:cubicBezTo>
                    <a:pt x="115034" y="0"/>
                    <a:pt x="114865" y="42"/>
                    <a:pt x="114697" y="63"/>
                  </a:cubicBezTo>
                  <a:cubicBezTo>
                    <a:pt x="112062" y="780"/>
                    <a:pt x="109428" y="1518"/>
                    <a:pt x="106793" y="2213"/>
                  </a:cubicBezTo>
                  <a:cubicBezTo>
                    <a:pt x="99417" y="4194"/>
                    <a:pt x="92040" y="6175"/>
                    <a:pt x="84663" y="8136"/>
                  </a:cubicBezTo>
                  <a:cubicBezTo>
                    <a:pt x="76317" y="10370"/>
                    <a:pt x="67971" y="12604"/>
                    <a:pt x="59625" y="14838"/>
                  </a:cubicBezTo>
                  <a:cubicBezTo>
                    <a:pt x="53745" y="16397"/>
                    <a:pt x="47843" y="17978"/>
                    <a:pt x="41942" y="19580"/>
                  </a:cubicBezTo>
                  <a:cubicBezTo>
                    <a:pt x="37853" y="20676"/>
                    <a:pt x="33743" y="21751"/>
                    <a:pt x="29655" y="22847"/>
                  </a:cubicBezTo>
                  <a:cubicBezTo>
                    <a:pt x="23311" y="24533"/>
                    <a:pt x="16967" y="26240"/>
                    <a:pt x="10644" y="27947"/>
                  </a:cubicBezTo>
                  <a:cubicBezTo>
                    <a:pt x="8410" y="28558"/>
                    <a:pt x="6176" y="29190"/>
                    <a:pt x="3942" y="29802"/>
                  </a:cubicBezTo>
                  <a:cubicBezTo>
                    <a:pt x="2825" y="31235"/>
                    <a:pt x="1708" y="32668"/>
                    <a:pt x="612" y="34080"/>
                  </a:cubicBezTo>
                  <a:cubicBezTo>
                    <a:pt x="0" y="34881"/>
                    <a:pt x="0" y="34881"/>
                    <a:pt x="907" y="35239"/>
                  </a:cubicBezTo>
                  <a:cubicBezTo>
                    <a:pt x="2614" y="35914"/>
                    <a:pt x="4321" y="36609"/>
                    <a:pt x="6028" y="37284"/>
                  </a:cubicBezTo>
                  <a:cubicBezTo>
                    <a:pt x="8241" y="36693"/>
                    <a:pt x="10454" y="36124"/>
                    <a:pt x="12667" y="35513"/>
                  </a:cubicBezTo>
                  <a:cubicBezTo>
                    <a:pt x="16292" y="34565"/>
                    <a:pt x="19896" y="33595"/>
                    <a:pt x="23500" y="32626"/>
                  </a:cubicBezTo>
                  <a:cubicBezTo>
                    <a:pt x="29402" y="31045"/>
                    <a:pt x="35282" y="29464"/>
                    <a:pt x="41183" y="27884"/>
                  </a:cubicBezTo>
                  <a:cubicBezTo>
                    <a:pt x="50204" y="25481"/>
                    <a:pt x="59203" y="23057"/>
                    <a:pt x="68224" y="20655"/>
                  </a:cubicBezTo>
                  <a:cubicBezTo>
                    <a:pt x="74252" y="19032"/>
                    <a:pt x="80301" y="17409"/>
                    <a:pt x="86349" y="15786"/>
                  </a:cubicBezTo>
                  <a:cubicBezTo>
                    <a:pt x="94379" y="13636"/>
                    <a:pt x="102430" y="11487"/>
                    <a:pt x="110482" y="9337"/>
                  </a:cubicBezTo>
                  <a:cubicBezTo>
                    <a:pt x="112716" y="8726"/>
                    <a:pt x="114950" y="8114"/>
                    <a:pt x="117184" y="7524"/>
                  </a:cubicBezTo>
                  <a:cubicBezTo>
                    <a:pt x="118406" y="5965"/>
                    <a:pt x="119607" y="4405"/>
                    <a:pt x="120851" y="2888"/>
                  </a:cubicBezTo>
                  <a:cubicBezTo>
                    <a:pt x="121146" y="2508"/>
                    <a:pt x="121083" y="2382"/>
                    <a:pt x="120682" y="2213"/>
                  </a:cubicBezTo>
                  <a:cubicBezTo>
                    <a:pt x="118849" y="1476"/>
                    <a:pt x="117036" y="738"/>
                    <a:pt x="1152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50" name="Google Shape;2250;p53"/>
            <p:cNvSpPr/>
            <p:nvPr/>
          </p:nvSpPr>
          <p:spPr>
            <a:xfrm>
              <a:off x="90315" y="6231518"/>
              <a:ext cx="2232823" cy="687829"/>
            </a:xfrm>
            <a:custGeom>
              <a:avLst/>
              <a:gdLst/>
              <a:ahLst/>
              <a:cxnLst/>
              <a:rect l="l" t="t" r="r" b="b"/>
              <a:pathLst>
                <a:path w="121168" h="37306" extrusionOk="0">
                  <a:moveTo>
                    <a:pt x="115224" y="1"/>
                  </a:moveTo>
                  <a:cubicBezTo>
                    <a:pt x="113917" y="338"/>
                    <a:pt x="112610" y="654"/>
                    <a:pt x="111283" y="1012"/>
                  </a:cubicBezTo>
                  <a:cubicBezTo>
                    <a:pt x="107636" y="1982"/>
                    <a:pt x="103990" y="2972"/>
                    <a:pt x="100323" y="3942"/>
                  </a:cubicBezTo>
                  <a:cubicBezTo>
                    <a:pt x="94000" y="5649"/>
                    <a:pt x="87656" y="7356"/>
                    <a:pt x="81312" y="9063"/>
                  </a:cubicBezTo>
                  <a:cubicBezTo>
                    <a:pt x="76633" y="10307"/>
                    <a:pt x="71934" y="11550"/>
                    <a:pt x="67255" y="12794"/>
                  </a:cubicBezTo>
                  <a:cubicBezTo>
                    <a:pt x="60784" y="14543"/>
                    <a:pt x="54314" y="16292"/>
                    <a:pt x="47865" y="18021"/>
                  </a:cubicBezTo>
                  <a:cubicBezTo>
                    <a:pt x="43122" y="19285"/>
                    <a:pt x="38401" y="20529"/>
                    <a:pt x="33659" y="21793"/>
                  </a:cubicBezTo>
                  <a:cubicBezTo>
                    <a:pt x="27252" y="23521"/>
                    <a:pt x="20845" y="25229"/>
                    <a:pt x="14459" y="26957"/>
                  </a:cubicBezTo>
                  <a:cubicBezTo>
                    <a:pt x="11171" y="27821"/>
                    <a:pt x="7904" y="28706"/>
                    <a:pt x="4616" y="29570"/>
                  </a:cubicBezTo>
                  <a:cubicBezTo>
                    <a:pt x="4427" y="29612"/>
                    <a:pt x="4237" y="29633"/>
                    <a:pt x="4047" y="29654"/>
                  </a:cubicBezTo>
                  <a:cubicBezTo>
                    <a:pt x="2994" y="31193"/>
                    <a:pt x="1771" y="32605"/>
                    <a:pt x="612" y="34059"/>
                  </a:cubicBezTo>
                  <a:cubicBezTo>
                    <a:pt x="22" y="34839"/>
                    <a:pt x="1" y="34818"/>
                    <a:pt x="907" y="35197"/>
                  </a:cubicBezTo>
                  <a:cubicBezTo>
                    <a:pt x="2614" y="35914"/>
                    <a:pt x="4363" y="36525"/>
                    <a:pt x="6028" y="37305"/>
                  </a:cubicBezTo>
                  <a:cubicBezTo>
                    <a:pt x="6260" y="37221"/>
                    <a:pt x="6492" y="37115"/>
                    <a:pt x="6766" y="37052"/>
                  </a:cubicBezTo>
                  <a:cubicBezTo>
                    <a:pt x="11002" y="35914"/>
                    <a:pt x="15218" y="34776"/>
                    <a:pt x="19433" y="33638"/>
                  </a:cubicBezTo>
                  <a:lnTo>
                    <a:pt x="43565" y="27189"/>
                  </a:lnTo>
                  <a:lnTo>
                    <a:pt x="65674" y="21245"/>
                  </a:lnTo>
                  <a:cubicBezTo>
                    <a:pt x="72397" y="19454"/>
                    <a:pt x="79099" y="17662"/>
                    <a:pt x="85823" y="15850"/>
                  </a:cubicBezTo>
                  <a:cubicBezTo>
                    <a:pt x="94169" y="13637"/>
                    <a:pt x="102494" y="11403"/>
                    <a:pt x="110840" y="9190"/>
                  </a:cubicBezTo>
                  <a:cubicBezTo>
                    <a:pt x="112969" y="8621"/>
                    <a:pt x="115076" y="8073"/>
                    <a:pt x="117184" y="7525"/>
                  </a:cubicBezTo>
                  <a:cubicBezTo>
                    <a:pt x="117374" y="7293"/>
                    <a:pt x="117563" y="7040"/>
                    <a:pt x="117732" y="6787"/>
                  </a:cubicBezTo>
                  <a:cubicBezTo>
                    <a:pt x="118765" y="5480"/>
                    <a:pt x="119797" y="4174"/>
                    <a:pt x="120830" y="2888"/>
                  </a:cubicBezTo>
                  <a:cubicBezTo>
                    <a:pt x="121104" y="2551"/>
                    <a:pt x="121167" y="2340"/>
                    <a:pt x="120662" y="2150"/>
                  </a:cubicBezTo>
                  <a:cubicBezTo>
                    <a:pt x="118849" y="1455"/>
                    <a:pt x="117036" y="717"/>
                    <a:pt x="11522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51" name="Google Shape;2251;p53"/>
            <p:cNvSpPr/>
            <p:nvPr/>
          </p:nvSpPr>
          <p:spPr>
            <a:xfrm>
              <a:off x="203326" y="6649642"/>
              <a:ext cx="2230096" cy="644298"/>
            </a:xfrm>
            <a:custGeom>
              <a:avLst/>
              <a:gdLst/>
              <a:ahLst/>
              <a:cxnLst/>
              <a:rect l="l" t="t" r="r" b="b"/>
              <a:pathLst>
                <a:path w="121020" h="34945" extrusionOk="0">
                  <a:moveTo>
                    <a:pt x="115140" y="0"/>
                  </a:moveTo>
                  <a:cubicBezTo>
                    <a:pt x="112927" y="612"/>
                    <a:pt x="110672" y="1223"/>
                    <a:pt x="108438" y="1834"/>
                  </a:cubicBezTo>
                  <a:cubicBezTo>
                    <a:pt x="100386" y="3984"/>
                    <a:pt x="92356" y="6133"/>
                    <a:pt x="84305" y="8283"/>
                  </a:cubicBezTo>
                  <a:cubicBezTo>
                    <a:pt x="78257" y="9906"/>
                    <a:pt x="72229" y="11529"/>
                    <a:pt x="66180" y="13152"/>
                  </a:cubicBezTo>
                  <a:cubicBezTo>
                    <a:pt x="57159" y="15554"/>
                    <a:pt x="48139" y="17957"/>
                    <a:pt x="39139" y="20360"/>
                  </a:cubicBezTo>
                  <a:lnTo>
                    <a:pt x="21456" y="25102"/>
                  </a:lnTo>
                  <a:cubicBezTo>
                    <a:pt x="17852" y="26071"/>
                    <a:pt x="14227" y="27041"/>
                    <a:pt x="10623" y="28010"/>
                  </a:cubicBezTo>
                  <a:cubicBezTo>
                    <a:pt x="8410" y="28600"/>
                    <a:pt x="6197" y="29191"/>
                    <a:pt x="3963" y="29760"/>
                  </a:cubicBezTo>
                  <a:cubicBezTo>
                    <a:pt x="3668" y="30455"/>
                    <a:pt x="3099" y="30961"/>
                    <a:pt x="2635" y="31551"/>
                  </a:cubicBezTo>
                  <a:cubicBezTo>
                    <a:pt x="1813" y="32647"/>
                    <a:pt x="949" y="33722"/>
                    <a:pt x="1" y="34944"/>
                  </a:cubicBezTo>
                  <a:lnTo>
                    <a:pt x="121020" y="2529"/>
                  </a:lnTo>
                  <a:cubicBezTo>
                    <a:pt x="120303" y="2066"/>
                    <a:pt x="119587" y="1897"/>
                    <a:pt x="118954" y="1602"/>
                  </a:cubicBezTo>
                  <a:cubicBezTo>
                    <a:pt x="117690" y="1054"/>
                    <a:pt x="116362" y="675"/>
                    <a:pt x="1151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52" name="Google Shape;2252;p53"/>
            <p:cNvSpPr/>
            <p:nvPr/>
          </p:nvSpPr>
          <p:spPr>
            <a:xfrm>
              <a:off x="57312" y="6136303"/>
              <a:ext cx="2225434" cy="641183"/>
            </a:xfrm>
            <a:custGeom>
              <a:avLst/>
              <a:gdLst/>
              <a:ahLst/>
              <a:cxnLst/>
              <a:rect l="l" t="t" r="r" b="b"/>
              <a:pathLst>
                <a:path w="120767" h="34776" extrusionOk="0">
                  <a:moveTo>
                    <a:pt x="120766" y="0"/>
                  </a:moveTo>
                  <a:cubicBezTo>
                    <a:pt x="120577" y="42"/>
                    <a:pt x="120492" y="42"/>
                    <a:pt x="120408" y="63"/>
                  </a:cubicBezTo>
                  <a:cubicBezTo>
                    <a:pt x="116952" y="1012"/>
                    <a:pt x="113495" y="1939"/>
                    <a:pt x="110039" y="2866"/>
                  </a:cubicBezTo>
                  <a:cubicBezTo>
                    <a:pt x="103315" y="4679"/>
                    <a:pt x="96592" y="6470"/>
                    <a:pt x="89869" y="8283"/>
                  </a:cubicBezTo>
                  <a:lnTo>
                    <a:pt x="65737" y="14732"/>
                  </a:lnTo>
                  <a:cubicBezTo>
                    <a:pt x="59688" y="16355"/>
                    <a:pt x="53639" y="17978"/>
                    <a:pt x="47611" y="19601"/>
                  </a:cubicBezTo>
                  <a:cubicBezTo>
                    <a:pt x="39265" y="21814"/>
                    <a:pt x="30919" y="24048"/>
                    <a:pt x="22573" y="26282"/>
                  </a:cubicBezTo>
                  <a:cubicBezTo>
                    <a:pt x="16524" y="27905"/>
                    <a:pt x="10454" y="29528"/>
                    <a:pt x="4405" y="31150"/>
                  </a:cubicBezTo>
                  <a:lnTo>
                    <a:pt x="21" y="32331"/>
                  </a:lnTo>
                  <a:lnTo>
                    <a:pt x="0" y="32478"/>
                  </a:lnTo>
                  <a:lnTo>
                    <a:pt x="5838" y="34775"/>
                  </a:lnTo>
                  <a:cubicBezTo>
                    <a:pt x="6028" y="34754"/>
                    <a:pt x="6218" y="34733"/>
                    <a:pt x="6407" y="34691"/>
                  </a:cubicBezTo>
                  <a:cubicBezTo>
                    <a:pt x="9695" y="33827"/>
                    <a:pt x="12962" y="32963"/>
                    <a:pt x="16229" y="32078"/>
                  </a:cubicBezTo>
                  <a:cubicBezTo>
                    <a:pt x="22636" y="30350"/>
                    <a:pt x="29043" y="28621"/>
                    <a:pt x="35450" y="26914"/>
                  </a:cubicBezTo>
                  <a:cubicBezTo>
                    <a:pt x="40171" y="25650"/>
                    <a:pt x="44913" y="24406"/>
                    <a:pt x="49656" y="23142"/>
                  </a:cubicBezTo>
                  <a:cubicBezTo>
                    <a:pt x="56105" y="21392"/>
                    <a:pt x="62575" y="19664"/>
                    <a:pt x="69046" y="17936"/>
                  </a:cubicBezTo>
                  <a:cubicBezTo>
                    <a:pt x="73725" y="16671"/>
                    <a:pt x="78424" y="15428"/>
                    <a:pt x="83103" y="14184"/>
                  </a:cubicBezTo>
                  <a:lnTo>
                    <a:pt x="102114" y="9084"/>
                  </a:lnTo>
                  <a:cubicBezTo>
                    <a:pt x="105781" y="8093"/>
                    <a:pt x="109427" y="7103"/>
                    <a:pt x="113074" y="6133"/>
                  </a:cubicBezTo>
                  <a:cubicBezTo>
                    <a:pt x="114380" y="5775"/>
                    <a:pt x="115708" y="5459"/>
                    <a:pt x="117015" y="5122"/>
                  </a:cubicBezTo>
                  <a:cubicBezTo>
                    <a:pt x="117015" y="5037"/>
                    <a:pt x="117036" y="4974"/>
                    <a:pt x="117078" y="4890"/>
                  </a:cubicBezTo>
                  <a:cubicBezTo>
                    <a:pt x="117879" y="3836"/>
                    <a:pt x="118701" y="2824"/>
                    <a:pt x="119481" y="1771"/>
                  </a:cubicBezTo>
                  <a:cubicBezTo>
                    <a:pt x="119923" y="1223"/>
                    <a:pt x="120450" y="738"/>
                    <a:pt x="1207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240665" y="1765935"/>
            <a:ext cx="7406005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dirty="0"/>
              <a:t>сила, действующая перпендикулярно опоре</a:t>
            </a:r>
            <a:r>
              <a:rPr lang="ru-RU" sz="2000" dirty="0"/>
              <a:t>.</a:t>
            </a:r>
            <a:endParaRPr lang="ru-RU" sz="20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65766" y="2339795"/>
            <a:ext cx="4859022" cy="9464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550" b="1" dirty="0">
                <a:ln w="22225">
                  <a:solidFill>
                    <a:srgbClr val="000000"/>
                  </a:solidFill>
                  <a:prstDash val="solid"/>
                </a:ln>
                <a:solidFill>
                  <a:srgbClr val="FEB7C0">
                    <a:lumMod val="40000"/>
                    <a:lumOff val="60000"/>
                  </a:srgbClr>
                </a:solidFill>
                <a:sym typeface="Dancing Script"/>
              </a:rPr>
              <a:t>Давление -  </a:t>
            </a:r>
            <a:r>
              <a:rPr lang="ru-RU" sz="5550" dirty="0">
                <a:solidFill>
                  <a:srgbClr val="212529"/>
                </a:solidFill>
                <a:sym typeface="Dancing Script"/>
              </a:rPr>
              <a:t>  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028164" y="2658303"/>
            <a:ext cx="746933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ru-RU" sz="2400" dirty="0"/>
              <a:t>физ. величина,    равная </a:t>
            </a:r>
            <a:endParaRPr lang="ru-RU" sz="2400" dirty="0"/>
          </a:p>
          <a:p>
            <a:pPr lvl="0" algn="r"/>
            <a:r>
              <a:rPr lang="ru-RU" sz="2400" dirty="0"/>
              <a:t>отношению силы, действующей перпендикулярно поверхности, к площади этой поверхности.</a:t>
            </a:r>
            <a:endParaRPr lang="ru-RU" sz="24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1516639" y="4102063"/>
            <a:ext cx="100540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Давление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383590" y="3948890"/>
            <a:ext cx="14302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сила давления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4440491" y="4392843"/>
            <a:ext cx="93006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площадь</a:t>
            </a:r>
            <a:endParaRPr lang="ru-RU" dirty="0"/>
          </a:p>
        </p:txBody>
      </p:sp>
      <p:cxnSp>
        <p:nvCxnSpPr>
          <p:cNvPr id="22" name="Соединитель: изогнутый 21"/>
          <p:cNvCxnSpPr/>
          <p:nvPr/>
        </p:nvCxnSpPr>
        <p:spPr>
          <a:xfrm>
            <a:off x="1825607" y="4381595"/>
            <a:ext cx="848433" cy="165137"/>
          </a:xfrm>
          <a:prstGeom prst="curvedConnector3">
            <a:avLst>
              <a:gd name="adj1" fmla="val -36888"/>
            </a:avLst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" name="Прямая со стрелкой 3"/>
          <p:cNvCxnSpPr/>
          <p:nvPr/>
        </p:nvCxnSpPr>
        <p:spPr>
          <a:xfrm flipH="1">
            <a:off x="4261583" y="4197155"/>
            <a:ext cx="1416203" cy="8852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H="1">
            <a:off x="4283362" y="4621134"/>
            <a:ext cx="946248" cy="7705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3" grpId="0"/>
      <p:bldP spid="16" grpId="0"/>
      <p:bldP spid="17" grpId="0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4" name="Google Shape;1944;p50"/>
          <p:cNvGrpSpPr/>
          <p:nvPr/>
        </p:nvGrpSpPr>
        <p:grpSpPr>
          <a:xfrm rot="549047">
            <a:off x="90874" y="4661266"/>
            <a:ext cx="1653892" cy="539981"/>
            <a:chOff x="2564525" y="5223525"/>
            <a:chExt cx="2556110" cy="834547"/>
          </a:xfrm>
        </p:grpSpPr>
        <p:sp>
          <p:nvSpPr>
            <p:cNvPr id="1945" name="Google Shape;1945;p50"/>
            <p:cNvSpPr/>
            <p:nvPr/>
          </p:nvSpPr>
          <p:spPr>
            <a:xfrm>
              <a:off x="2564525" y="5223525"/>
              <a:ext cx="2556110" cy="834547"/>
            </a:xfrm>
            <a:custGeom>
              <a:avLst/>
              <a:gdLst/>
              <a:ahLst/>
              <a:cxnLst/>
              <a:rect l="l" t="t" r="r" b="b"/>
              <a:pathLst>
                <a:path w="137333" h="44838" extrusionOk="0">
                  <a:moveTo>
                    <a:pt x="132358" y="3182"/>
                  </a:moveTo>
                  <a:lnTo>
                    <a:pt x="129681" y="5395"/>
                  </a:lnTo>
                  <a:cubicBezTo>
                    <a:pt x="128986" y="5986"/>
                    <a:pt x="128290" y="6555"/>
                    <a:pt x="127595" y="7124"/>
                  </a:cubicBezTo>
                  <a:cubicBezTo>
                    <a:pt x="127258" y="7398"/>
                    <a:pt x="127300" y="7566"/>
                    <a:pt x="127637" y="7798"/>
                  </a:cubicBezTo>
                  <a:cubicBezTo>
                    <a:pt x="129155" y="8810"/>
                    <a:pt x="130651" y="9864"/>
                    <a:pt x="132168" y="10875"/>
                  </a:cubicBezTo>
                  <a:cubicBezTo>
                    <a:pt x="132632" y="11170"/>
                    <a:pt x="132716" y="11339"/>
                    <a:pt x="132211" y="11718"/>
                  </a:cubicBezTo>
                  <a:cubicBezTo>
                    <a:pt x="130841" y="12793"/>
                    <a:pt x="129492" y="13910"/>
                    <a:pt x="128143" y="15048"/>
                  </a:cubicBezTo>
                  <a:cubicBezTo>
                    <a:pt x="127532" y="15554"/>
                    <a:pt x="127553" y="15554"/>
                    <a:pt x="128185" y="15997"/>
                  </a:cubicBezTo>
                  <a:lnTo>
                    <a:pt x="132463" y="18905"/>
                  </a:lnTo>
                  <a:cubicBezTo>
                    <a:pt x="133075" y="19327"/>
                    <a:pt x="133075" y="19369"/>
                    <a:pt x="132506" y="19854"/>
                  </a:cubicBezTo>
                  <a:cubicBezTo>
                    <a:pt x="131157" y="20971"/>
                    <a:pt x="129766" y="22109"/>
                    <a:pt x="128396" y="23226"/>
                  </a:cubicBezTo>
                  <a:cubicBezTo>
                    <a:pt x="128248" y="23352"/>
                    <a:pt x="128122" y="23500"/>
                    <a:pt x="127932" y="23668"/>
                  </a:cubicBezTo>
                  <a:cubicBezTo>
                    <a:pt x="129618" y="24806"/>
                    <a:pt x="131262" y="25945"/>
                    <a:pt x="132927" y="27040"/>
                  </a:cubicBezTo>
                  <a:cubicBezTo>
                    <a:pt x="133370" y="27336"/>
                    <a:pt x="133517" y="27462"/>
                    <a:pt x="132990" y="27884"/>
                  </a:cubicBezTo>
                  <a:cubicBezTo>
                    <a:pt x="131515" y="29022"/>
                    <a:pt x="130103" y="30244"/>
                    <a:pt x="128649" y="31403"/>
                  </a:cubicBezTo>
                  <a:cubicBezTo>
                    <a:pt x="128290" y="31698"/>
                    <a:pt x="128438" y="31825"/>
                    <a:pt x="128733" y="32014"/>
                  </a:cubicBezTo>
                  <a:cubicBezTo>
                    <a:pt x="130229" y="33026"/>
                    <a:pt x="131726" y="34017"/>
                    <a:pt x="133201" y="35028"/>
                  </a:cubicBezTo>
                  <a:cubicBezTo>
                    <a:pt x="133391" y="35176"/>
                    <a:pt x="133644" y="35239"/>
                    <a:pt x="133770" y="35534"/>
                  </a:cubicBezTo>
                  <a:cubicBezTo>
                    <a:pt x="132737" y="35597"/>
                    <a:pt x="131747" y="35618"/>
                    <a:pt x="130756" y="35661"/>
                  </a:cubicBezTo>
                  <a:cubicBezTo>
                    <a:pt x="128269" y="35808"/>
                    <a:pt x="125761" y="35850"/>
                    <a:pt x="123274" y="35998"/>
                  </a:cubicBezTo>
                  <a:cubicBezTo>
                    <a:pt x="122410" y="36040"/>
                    <a:pt x="121567" y="36082"/>
                    <a:pt x="120703" y="36082"/>
                  </a:cubicBezTo>
                  <a:cubicBezTo>
                    <a:pt x="117816" y="36272"/>
                    <a:pt x="114886" y="36398"/>
                    <a:pt x="111999" y="36525"/>
                  </a:cubicBezTo>
                  <a:cubicBezTo>
                    <a:pt x="110017" y="36588"/>
                    <a:pt x="108057" y="36756"/>
                    <a:pt x="106097" y="36756"/>
                  </a:cubicBezTo>
                  <a:cubicBezTo>
                    <a:pt x="105971" y="36862"/>
                    <a:pt x="105802" y="36883"/>
                    <a:pt x="105655" y="36883"/>
                  </a:cubicBezTo>
                  <a:cubicBezTo>
                    <a:pt x="103210" y="36967"/>
                    <a:pt x="100765" y="37052"/>
                    <a:pt x="98341" y="37157"/>
                  </a:cubicBezTo>
                  <a:cubicBezTo>
                    <a:pt x="96065" y="37262"/>
                    <a:pt x="93810" y="37410"/>
                    <a:pt x="91491" y="37515"/>
                  </a:cubicBezTo>
                  <a:cubicBezTo>
                    <a:pt x="89173" y="37621"/>
                    <a:pt x="86855" y="37684"/>
                    <a:pt x="84536" y="37831"/>
                  </a:cubicBezTo>
                  <a:cubicBezTo>
                    <a:pt x="81965" y="37979"/>
                    <a:pt x="79415" y="38148"/>
                    <a:pt x="76865" y="38211"/>
                  </a:cubicBezTo>
                  <a:lnTo>
                    <a:pt x="76865" y="38190"/>
                  </a:lnTo>
                  <a:cubicBezTo>
                    <a:pt x="74083" y="38379"/>
                    <a:pt x="71322" y="38506"/>
                    <a:pt x="68540" y="38590"/>
                  </a:cubicBezTo>
                  <a:cubicBezTo>
                    <a:pt x="67022" y="38632"/>
                    <a:pt x="65484" y="38738"/>
                    <a:pt x="63966" y="38801"/>
                  </a:cubicBezTo>
                  <a:cubicBezTo>
                    <a:pt x="61774" y="38948"/>
                    <a:pt x="59582" y="39012"/>
                    <a:pt x="57411" y="39117"/>
                  </a:cubicBezTo>
                  <a:cubicBezTo>
                    <a:pt x="54714" y="39243"/>
                    <a:pt x="52037" y="39412"/>
                    <a:pt x="49339" y="39475"/>
                  </a:cubicBezTo>
                  <a:cubicBezTo>
                    <a:pt x="46452" y="39686"/>
                    <a:pt x="43564" y="39791"/>
                    <a:pt x="40677" y="39897"/>
                  </a:cubicBezTo>
                  <a:cubicBezTo>
                    <a:pt x="38851" y="39992"/>
                    <a:pt x="37024" y="40156"/>
                    <a:pt x="35183" y="40156"/>
                  </a:cubicBezTo>
                  <a:cubicBezTo>
                    <a:pt x="34984" y="40156"/>
                    <a:pt x="34785" y="40154"/>
                    <a:pt x="34586" y="40150"/>
                  </a:cubicBezTo>
                  <a:cubicBezTo>
                    <a:pt x="34453" y="40259"/>
                    <a:pt x="34312" y="40277"/>
                    <a:pt x="34165" y="40277"/>
                  </a:cubicBezTo>
                  <a:cubicBezTo>
                    <a:pt x="34090" y="40277"/>
                    <a:pt x="34013" y="40272"/>
                    <a:pt x="33934" y="40272"/>
                  </a:cubicBezTo>
                  <a:cubicBezTo>
                    <a:pt x="33899" y="40272"/>
                    <a:pt x="33863" y="40273"/>
                    <a:pt x="33827" y="40276"/>
                  </a:cubicBezTo>
                  <a:cubicBezTo>
                    <a:pt x="31593" y="40360"/>
                    <a:pt x="29338" y="40445"/>
                    <a:pt x="27083" y="40571"/>
                  </a:cubicBezTo>
                  <a:cubicBezTo>
                    <a:pt x="24975" y="40656"/>
                    <a:pt x="22868" y="40803"/>
                    <a:pt x="20760" y="40930"/>
                  </a:cubicBezTo>
                  <a:cubicBezTo>
                    <a:pt x="20669" y="40937"/>
                    <a:pt x="20580" y="40939"/>
                    <a:pt x="20491" y="40939"/>
                  </a:cubicBezTo>
                  <a:cubicBezTo>
                    <a:pt x="20315" y="40939"/>
                    <a:pt x="20142" y="40930"/>
                    <a:pt x="19959" y="40930"/>
                  </a:cubicBezTo>
                  <a:lnTo>
                    <a:pt x="5290" y="41667"/>
                  </a:lnTo>
                  <a:cubicBezTo>
                    <a:pt x="5269" y="41604"/>
                    <a:pt x="5269" y="41541"/>
                    <a:pt x="5248" y="41499"/>
                  </a:cubicBezTo>
                  <a:cubicBezTo>
                    <a:pt x="5944" y="40740"/>
                    <a:pt x="6787" y="40171"/>
                    <a:pt x="7545" y="39517"/>
                  </a:cubicBezTo>
                  <a:cubicBezTo>
                    <a:pt x="8262" y="38885"/>
                    <a:pt x="8978" y="38274"/>
                    <a:pt x="9716" y="37705"/>
                  </a:cubicBezTo>
                  <a:cubicBezTo>
                    <a:pt x="10138" y="37389"/>
                    <a:pt x="10011" y="37241"/>
                    <a:pt x="9653" y="37030"/>
                  </a:cubicBezTo>
                  <a:cubicBezTo>
                    <a:pt x="8135" y="36019"/>
                    <a:pt x="6639" y="34986"/>
                    <a:pt x="5100" y="33996"/>
                  </a:cubicBezTo>
                  <a:cubicBezTo>
                    <a:pt x="4637" y="33679"/>
                    <a:pt x="4616" y="33511"/>
                    <a:pt x="5079" y="33152"/>
                  </a:cubicBezTo>
                  <a:cubicBezTo>
                    <a:pt x="6513" y="32014"/>
                    <a:pt x="7883" y="30834"/>
                    <a:pt x="9295" y="29696"/>
                  </a:cubicBezTo>
                  <a:cubicBezTo>
                    <a:pt x="9653" y="29380"/>
                    <a:pt x="9695" y="29211"/>
                    <a:pt x="9252" y="28937"/>
                  </a:cubicBezTo>
                  <a:cubicBezTo>
                    <a:pt x="7735" y="27947"/>
                    <a:pt x="6260" y="26914"/>
                    <a:pt x="4784" y="25902"/>
                  </a:cubicBezTo>
                  <a:cubicBezTo>
                    <a:pt x="4574" y="25776"/>
                    <a:pt x="4384" y="25649"/>
                    <a:pt x="4152" y="25481"/>
                  </a:cubicBezTo>
                  <a:lnTo>
                    <a:pt x="8178" y="22172"/>
                  </a:lnTo>
                  <a:cubicBezTo>
                    <a:pt x="8367" y="22003"/>
                    <a:pt x="8557" y="21856"/>
                    <a:pt x="8747" y="21708"/>
                  </a:cubicBezTo>
                  <a:cubicBezTo>
                    <a:pt x="9316" y="21202"/>
                    <a:pt x="9316" y="21202"/>
                    <a:pt x="8641" y="20760"/>
                  </a:cubicBezTo>
                  <a:cubicBezTo>
                    <a:pt x="7187" y="19769"/>
                    <a:pt x="5754" y="18779"/>
                    <a:pt x="4278" y="17809"/>
                  </a:cubicBezTo>
                  <a:cubicBezTo>
                    <a:pt x="3857" y="17535"/>
                    <a:pt x="3815" y="17346"/>
                    <a:pt x="4236" y="17008"/>
                  </a:cubicBezTo>
                  <a:cubicBezTo>
                    <a:pt x="5691" y="15828"/>
                    <a:pt x="7124" y="14627"/>
                    <a:pt x="8557" y="13468"/>
                  </a:cubicBezTo>
                  <a:cubicBezTo>
                    <a:pt x="8894" y="13194"/>
                    <a:pt x="8852" y="13088"/>
                    <a:pt x="8536" y="12856"/>
                  </a:cubicBezTo>
                  <a:cubicBezTo>
                    <a:pt x="6850" y="11760"/>
                    <a:pt x="5227" y="10643"/>
                    <a:pt x="3435" y="9442"/>
                  </a:cubicBezTo>
                  <a:cubicBezTo>
                    <a:pt x="4321" y="9295"/>
                    <a:pt x="5079" y="9316"/>
                    <a:pt x="5817" y="9273"/>
                  </a:cubicBezTo>
                  <a:cubicBezTo>
                    <a:pt x="8157" y="9126"/>
                    <a:pt x="10517" y="9084"/>
                    <a:pt x="12856" y="8957"/>
                  </a:cubicBezTo>
                  <a:cubicBezTo>
                    <a:pt x="14664" y="8858"/>
                    <a:pt x="16471" y="8703"/>
                    <a:pt x="18295" y="8703"/>
                  </a:cubicBezTo>
                  <a:cubicBezTo>
                    <a:pt x="18407" y="8703"/>
                    <a:pt x="18519" y="8703"/>
                    <a:pt x="18631" y="8704"/>
                  </a:cubicBezTo>
                  <a:cubicBezTo>
                    <a:pt x="18737" y="8617"/>
                    <a:pt x="18857" y="8573"/>
                    <a:pt x="18979" y="8573"/>
                  </a:cubicBezTo>
                  <a:cubicBezTo>
                    <a:pt x="19004" y="8573"/>
                    <a:pt x="19028" y="8574"/>
                    <a:pt x="19053" y="8578"/>
                  </a:cubicBezTo>
                  <a:cubicBezTo>
                    <a:pt x="21540" y="8494"/>
                    <a:pt x="24048" y="8409"/>
                    <a:pt x="26535" y="8304"/>
                  </a:cubicBezTo>
                  <a:cubicBezTo>
                    <a:pt x="28642" y="8199"/>
                    <a:pt x="30750" y="8051"/>
                    <a:pt x="32858" y="7925"/>
                  </a:cubicBezTo>
                  <a:cubicBezTo>
                    <a:pt x="33005" y="7925"/>
                    <a:pt x="33132" y="7946"/>
                    <a:pt x="33258" y="7946"/>
                  </a:cubicBezTo>
                  <a:cubicBezTo>
                    <a:pt x="35408" y="7840"/>
                    <a:pt x="37537" y="7756"/>
                    <a:pt x="39686" y="7651"/>
                  </a:cubicBezTo>
                  <a:cubicBezTo>
                    <a:pt x="42068" y="7545"/>
                    <a:pt x="44471" y="7398"/>
                    <a:pt x="46831" y="7271"/>
                  </a:cubicBezTo>
                  <a:cubicBezTo>
                    <a:pt x="46937" y="7264"/>
                    <a:pt x="47040" y="7262"/>
                    <a:pt x="47142" y="7262"/>
                  </a:cubicBezTo>
                  <a:cubicBezTo>
                    <a:pt x="47346" y="7262"/>
                    <a:pt x="47548" y="7271"/>
                    <a:pt x="47759" y="7271"/>
                  </a:cubicBezTo>
                  <a:cubicBezTo>
                    <a:pt x="49993" y="7166"/>
                    <a:pt x="52206" y="7082"/>
                    <a:pt x="54440" y="6955"/>
                  </a:cubicBezTo>
                  <a:cubicBezTo>
                    <a:pt x="57095" y="6808"/>
                    <a:pt x="59730" y="6597"/>
                    <a:pt x="62385" y="6597"/>
                  </a:cubicBezTo>
                  <a:cubicBezTo>
                    <a:pt x="62533" y="6534"/>
                    <a:pt x="62701" y="6491"/>
                    <a:pt x="62891" y="6470"/>
                  </a:cubicBezTo>
                  <a:cubicBezTo>
                    <a:pt x="65462" y="6386"/>
                    <a:pt x="68055" y="6281"/>
                    <a:pt x="70626" y="6175"/>
                  </a:cubicBezTo>
                  <a:cubicBezTo>
                    <a:pt x="72186" y="6112"/>
                    <a:pt x="73724" y="6028"/>
                    <a:pt x="75284" y="5965"/>
                  </a:cubicBezTo>
                  <a:cubicBezTo>
                    <a:pt x="77518" y="5859"/>
                    <a:pt x="79731" y="5775"/>
                    <a:pt x="81965" y="5648"/>
                  </a:cubicBezTo>
                  <a:cubicBezTo>
                    <a:pt x="84621" y="5501"/>
                    <a:pt x="87255" y="5290"/>
                    <a:pt x="89911" y="5269"/>
                  </a:cubicBezTo>
                  <a:cubicBezTo>
                    <a:pt x="90058" y="5227"/>
                    <a:pt x="90227" y="5185"/>
                    <a:pt x="90417" y="5164"/>
                  </a:cubicBezTo>
                  <a:cubicBezTo>
                    <a:pt x="92882" y="5058"/>
                    <a:pt x="95348" y="4974"/>
                    <a:pt x="97814" y="4869"/>
                  </a:cubicBezTo>
                  <a:cubicBezTo>
                    <a:pt x="100006" y="4784"/>
                    <a:pt x="102177" y="4637"/>
                    <a:pt x="104369" y="4510"/>
                  </a:cubicBezTo>
                  <a:cubicBezTo>
                    <a:pt x="106708" y="4426"/>
                    <a:pt x="109069" y="4321"/>
                    <a:pt x="111429" y="4215"/>
                  </a:cubicBezTo>
                  <a:cubicBezTo>
                    <a:pt x="113600" y="4110"/>
                    <a:pt x="115771" y="3962"/>
                    <a:pt x="117963" y="3857"/>
                  </a:cubicBezTo>
                  <a:cubicBezTo>
                    <a:pt x="118083" y="3843"/>
                    <a:pt x="118200" y="3838"/>
                    <a:pt x="118316" y="3838"/>
                  </a:cubicBezTo>
                  <a:cubicBezTo>
                    <a:pt x="118549" y="3838"/>
                    <a:pt x="118778" y="3857"/>
                    <a:pt x="119017" y="3857"/>
                  </a:cubicBezTo>
                  <a:lnTo>
                    <a:pt x="132358" y="3182"/>
                  </a:lnTo>
                  <a:close/>
                  <a:moveTo>
                    <a:pt x="131831" y="0"/>
                  </a:moveTo>
                  <a:cubicBezTo>
                    <a:pt x="129787" y="253"/>
                    <a:pt x="127468" y="211"/>
                    <a:pt x="125150" y="337"/>
                  </a:cubicBezTo>
                  <a:cubicBezTo>
                    <a:pt x="123232" y="464"/>
                    <a:pt x="121314" y="506"/>
                    <a:pt x="119396" y="590"/>
                  </a:cubicBezTo>
                  <a:cubicBezTo>
                    <a:pt x="117647" y="674"/>
                    <a:pt x="115898" y="780"/>
                    <a:pt x="114148" y="864"/>
                  </a:cubicBezTo>
                  <a:cubicBezTo>
                    <a:pt x="112357" y="948"/>
                    <a:pt x="110565" y="1033"/>
                    <a:pt x="108774" y="1117"/>
                  </a:cubicBezTo>
                  <a:cubicBezTo>
                    <a:pt x="107004" y="1201"/>
                    <a:pt x="105212" y="1307"/>
                    <a:pt x="103421" y="1391"/>
                  </a:cubicBezTo>
                  <a:lnTo>
                    <a:pt x="97646" y="1644"/>
                  </a:lnTo>
                  <a:lnTo>
                    <a:pt x="91744" y="1918"/>
                  </a:lnTo>
                  <a:cubicBezTo>
                    <a:pt x="89995" y="2002"/>
                    <a:pt x="88267" y="2108"/>
                    <a:pt x="86518" y="2171"/>
                  </a:cubicBezTo>
                  <a:cubicBezTo>
                    <a:pt x="83757" y="2297"/>
                    <a:pt x="81017" y="2445"/>
                    <a:pt x="78256" y="2571"/>
                  </a:cubicBezTo>
                  <a:cubicBezTo>
                    <a:pt x="76527" y="2677"/>
                    <a:pt x="74820" y="2761"/>
                    <a:pt x="73092" y="2845"/>
                  </a:cubicBezTo>
                  <a:cubicBezTo>
                    <a:pt x="70289" y="2972"/>
                    <a:pt x="67486" y="3098"/>
                    <a:pt x="64704" y="3246"/>
                  </a:cubicBezTo>
                  <a:cubicBezTo>
                    <a:pt x="62975" y="3330"/>
                    <a:pt x="61247" y="3435"/>
                    <a:pt x="59519" y="3499"/>
                  </a:cubicBezTo>
                  <a:cubicBezTo>
                    <a:pt x="56674" y="3625"/>
                    <a:pt x="53807" y="3773"/>
                    <a:pt x="50941" y="3899"/>
                  </a:cubicBezTo>
                  <a:cubicBezTo>
                    <a:pt x="49150" y="4004"/>
                    <a:pt x="47358" y="4089"/>
                    <a:pt x="45567" y="4173"/>
                  </a:cubicBezTo>
                  <a:cubicBezTo>
                    <a:pt x="42700" y="4300"/>
                    <a:pt x="39813" y="4447"/>
                    <a:pt x="36925" y="4573"/>
                  </a:cubicBezTo>
                  <a:cubicBezTo>
                    <a:pt x="35197" y="4658"/>
                    <a:pt x="33469" y="4763"/>
                    <a:pt x="31762" y="4847"/>
                  </a:cubicBezTo>
                  <a:cubicBezTo>
                    <a:pt x="28769" y="4953"/>
                    <a:pt x="25818" y="5100"/>
                    <a:pt x="22847" y="5248"/>
                  </a:cubicBezTo>
                  <a:cubicBezTo>
                    <a:pt x="21160" y="5332"/>
                    <a:pt x="19474" y="5438"/>
                    <a:pt x="17788" y="5501"/>
                  </a:cubicBezTo>
                  <a:cubicBezTo>
                    <a:pt x="14985" y="5627"/>
                    <a:pt x="12161" y="5796"/>
                    <a:pt x="9358" y="5901"/>
                  </a:cubicBezTo>
                  <a:cubicBezTo>
                    <a:pt x="7967" y="5965"/>
                    <a:pt x="6597" y="6028"/>
                    <a:pt x="5206" y="6091"/>
                  </a:cubicBezTo>
                  <a:cubicBezTo>
                    <a:pt x="4321" y="6154"/>
                    <a:pt x="3414" y="6049"/>
                    <a:pt x="2550" y="6323"/>
                  </a:cubicBezTo>
                  <a:cubicBezTo>
                    <a:pt x="1433" y="6681"/>
                    <a:pt x="632" y="7377"/>
                    <a:pt x="337" y="8536"/>
                  </a:cubicBezTo>
                  <a:cubicBezTo>
                    <a:pt x="0" y="9611"/>
                    <a:pt x="316" y="10770"/>
                    <a:pt x="1117" y="11550"/>
                  </a:cubicBezTo>
                  <a:cubicBezTo>
                    <a:pt x="1749" y="12182"/>
                    <a:pt x="2529" y="12603"/>
                    <a:pt x="3246" y="13088"/>
                  </a:cubicBezTo>
                  <a:cubicBezTo>
                    <a:pt x="3625" y="13320"/>
                    <a:pt x="3562" y="13489"/>
                    <a:pt x="3288" y="13699"/>
                  </a:cubicBezTo>
                  <a:cubicBezTo>
                    <a:pt x="2909" y="14016"/>
                    <a:pt x="2550" y="14332"/>
                    <a:pt x="2171" y="14627"/>
                  </a:cubicBezTo>
                  <a:cubicBezTo>
                    <a:pt x="127" y="16081"/>
                    <a:pt x="42" y="18779"/>
                    <a:pt x="2087" y="20128"/>
                  </a:cubicBezTo>
                  <a:cubicBezTo>
                    <a:pt x="2550" y="20444"/>
                    <a:pt x="3014" y="20781"/>
                    <a:pt x="3457" y="21055"/>
                  </a:cubicBezTo>
                  <a:cubicBezTo>
                    <a:pt x="3899" y="21308"/>
                    <a:pt x="3920" y="21582"/>
                    <a:pt x="3541" y="21877"/>
                  </a:cubicBezTo>
                  <a:cubicBezTo>
                    <a:pt x="3161" y="22172"/>
                    <a:pt x="2803" y="22509"/>
                    <a:pt x="2424" y="22783"/>
                  </a:cubicBezTo>
                  <a:cubicBezTo>
                    <a:pt x="485" y="24216"/>
                    <a:pt x="527" y="26872"/>
                    <a:pt x="2508" y="28221"/>
                  </a:cubicBezTo>
                  <a:cubicBezTo>
                    <a:pt x="2993" y="28558"/>
                    <a:pt x="3457" y="28937"/>
                    <a:pt x="3962" y="29232"/>
                  </a:cubicBezTo>
                  <a:cubicBezTo>
                    <a:pt x="4531" y="29549"/>
                    <a:pt x="4278" y="29759"/>
                    <a:pt x="3920" y="30012"/>
                  </a:cubicBezTo>
                  <a:cubicBezTo>
                    <a:pt x="3309" y="30476"/>
                    <a:pt x="2740" y="30982"/>
                    <a:pt x="2192" y="31509"/>
                  </a:cubicBezTo>
                  <a:cubicBezTo>
                    <a:pt x="948" y="32794"/>
                    <a:pt x="1244" y="35028"/>
                    <a:pt x="2466" y="35956"/>
                  </a:cubicBezTo>
                  <a:cubicBezTo>
                    <a:pt x="3098" y="36461"/>
                    <a:pt x="3773" y="36925"/>
                    <a:pt x="4447" y="37368"/>
                  </a:cubicBezTo>
                  <a:cubicBezTo>
                    <a:pt x="4742" y="37578"/>
                    <a:pt x="4763" y="37726"/>
                    <a:pt x="4489" y="37937"/>
                  </a:cubicBezTo>
                  <a:cubicBezTo>
                    <a:pt x="4026" y="38295"/>
                    <a:pt x="3625" y="38695"/>
                    <a:pt x="3161" y="39033"/>
                  </a:cubicBezTo>
                  <a:cubicBezTo>
                    <a:pt x="1665" y="40150"/>
                    <a:pt x="1286" y="42194"/>
                    <a:pt x="2382" y="43564"/>
                  </a:cubicBezTo>
                  <a:cubicBezTo>
                    <a:pt x="3127" y="44539"/>
                    <a:pt x="4133" y="44838"/>
                    <a:pt x="5320" y="44838"/>
                  </a:cubicBezTo>
                  <a:cubicBezTo>
                    <a:pt x="5441" y="44838"/>
                    <a:pt x="5565" y="44834"/>
                    <a:pt x="5691" y="44829"/>
                  </a:cubicBezTo>
                  <a:cubicBezTo>
                    <a:pt x="8409" y="44681"/>
                    <a:pt x="11149" y="44555"/>
                    <a:pt x="13868" y="44407"/>
                  </a:cubicBezTo>
                  <a:cubicBezTo>
                    <a:pt x="15596" y="44323"/>
                    <a:pt x="17325" y="44217"/>
                    <a:pt x="19053" y="44154"/>
                  </a:cubicBezTo>
                  <a:cubicBezTo>
                    <a:pt x="20908" y="44070"/>
                    <a:pt x="22762" y="43964"/>
                    <a:pt x="24617" y="43880"/>
                  </a:cubicBezTo>
                  <a:cubicBezTo>
                    <a:pt x="26451" y="43796"/>
                    <a:pt x="28284" y="43712"/>
                    <a:pt x="30118" y="43627"/>
                  </a:cubicBezTo>
                  <a:cubicBezTo>
                    <a:pt x="32015" y="43522"/>
                    <a:pt x="33912" y="43438"/>
                    <a:pt x="35829" y="43353"/>
                  </a:cubicBezTo>
                  <a:cubicBezTo>
                    <a:pt x="37663" y="43269"/>
                    <a:pt x="39476" y="43185"/>
                    <a:pt x="41330" y="43100"/>
                  </a:cubicBezTo>
                  <a:cubicBezTo>
                    <a:pt x="43227" y="42995"/>
                    <a:pt x="45124" y="42890"/>
                    <a:pt x="47021" y="42826"/>
                  </a:cubicBezTo>
                  <a:cubicBezTo>
                    <a:pt x="49698" y="42742"/>
                    <a:pt x="52332" y="42552"/>
                    <a:pt x="55009" y="42426"/>
                  </a:cubicBezTo>
                  <a:cubicBezTo>
                    <a:pt x="57706" y="42321"/>
                    <a:pt x="60383" y="42173"/>
                    <a:pt x="63081" y="42047"/>
                  </a:cubicBezTo>
                  <a:cubicBezTo>
                    <a:pt x="64914" y="41941"/>
                    <a:pt x="66727" y="41857"/>
                    <a:pt x="68582" y="41773"/>
                  </a:cubicBezTo>
                  <a:cubicBezTo>
                    <a:pt x="70521" y="41688"/>
                    <a:pt x="72460" y="41562"/>
                    <a:pt x="74399" y="41520"/>
                  </a:cubicBezTo>
                  <a:cubicBezTo>
                    <a:pt x="77118" y="41435"/>
                    <a:pt x="79815" y="41246"/>
                    <a:pt x="82534" y="41119"/>
                  </a:cubicBezTo>
                  <a:lnTo>
                    <a:pt x="87972" y="40845"/>
                  </a:lnTo>
                  <a:cubicBezTo>
                    <a:pt x="89700" y="40761"/>
                    <a:pt x="91449" y="40656"/>
                    <a:pt x="93199" y="40592"/>
                  </a:cubicBezTo>
                  <a:cubicBezTo>
                    <a:pt x="96002" y="40445"/>
                    <a:pt x="98784" y="40318"/>
                    <a:pt x="101587" y="40192"/>
                  </a:cubicBezTo>
                  <a:lnTo>
                    <a:pt x="107151" y="39918"/>
                  </a:lnTo>
                  <a:lnTo>
                    <a:pt x="112715" y="39665"/>
                  </a:lnTo>
                  <a:cubicBezTo>
                    <a:pt x="114549" y="39581"/>
                    <a:pt x="116382" y="39454"/>
                    <a:pt x="118216" y="39391"/>
                  </a:cubicBezTo>
                  <a:cubicBezTo>
                    <a:pt x="121019" y="39307"/>
                    <a:pt x="123822" y="39138"/>
                    <a:pt x="126604" y="38991"/>
                  </a:cubicBezTo>
                  <a:cubicBezTo>
                    <a:pt x="128965" y="38864"/>
                    <a:pt x="131325" y="38822"/>
                    <a:pt x="133686" y="38717"/>
                  </a:cubicBezTo>
                  <a:cubicBezTo>
                    <a:pt x="135372" y="38653"/>
                    <a:pt x="136510" y="37810"/>
                    <a:pt x="136953" y="36272"/>
                  </a:cubicBezTo>
                  <a:cubicBezTo>
                    <a:pt x="137332" y="34986"/>
                    <a:pt x="136721" y="33574"/>
                    <a:pt x="135414" y="32668"/>
                  </a:cubicBezTo>
                  <a:cubicBezTo>
                    <a:pt x="134972" y="32373"/>
                    <a:pt x="134550" y="32057"/>
                    <a:pt x="134086" y="31804"/>
                  </a:cubicBezTo>
                  <a:cubicBezTo>
                    <a:pt x="133749" y="31593"/>
                    <a:pt x="133707" y="31424"/>
                    <a:pt x="134002" y="31150"/>
                  </a:cubicBezTo>
                  <a:cubicBezTo>
                    <a:pt x="134487" y="30771"/>
                    <a:pt x="134929" y="30349"/>
                    <a:pt x="135414" y="29991"/>
                  </a:cubicBezTo>
                  <a:cubicBezTo>
                    <a:pt x="136953" y="28832"/>
                    <a:pt x="137100" y="26598"/>
                    <a:pt x="135751" y="25249"/>
                  </a:cubicBezTo>
                  <a:cubicBezTo>
                    <a:pt x="135119" y="24596"/>
                    <a:pt x="134339" y="24174"/>
                    <a:pt x="133602" y="23668"/>
                  </a:cubicBezTo>
                  <a:cubicBezTo>
                    <a:pt x="133222" y="23415"/>
                    <a:pt x="133285" y="23289"/>
                    <a:pt x="133602" y="23057"/>
                  </a:cubicBezTo>
                  <a:cubicBezTo>
                    <a:pt x="134002" y="22762"/>
                    <a:pt x="134360" y="22425"/>
                    <a:pt x="134761" y="22109"/>
                  </a:cubicBezTo>
                  <a:cubicBezTo>
                    <a:pt x="137100" y="20296"/>
                    <a:pt x="136573" y="17598"/>
                    <a:pt x="134445" y="16355"/>
                  </a:cubicBezTo>
                  <a:cubicBezTo>
                    <a:pt x="134065" y="16144"/>
                    <a:pt x="133749" y="15870"/>
                    <a:pt x="133391" y="15659"/>
                  </a:cubicBezTo>
                  <a:cubicBezTo>
                    <a:pt x="132822" y="15364"/>
                    <a:pt x="132990" y="15111"/>
                    <a:pt x="133391" y="14816"/>
                  </a:cubicBezTo>
                  <a:cubicBezTo>
                    <a:pt x="133981" y="14374"/>
                    <a:pt x="134550" y="13889"/>
                    <a:pt x="135077" y="13362"/>
                  </a:cubicBezTo>
                  <a:cubicBezTo>
                    <a:pt x="136236" y="12245"/>
                    <a:pt x="136067" y="9969"/>
                    <a:pt x="135014" y="9084"/>
                  </a:cubicBezTo>
                  <a:cubicBezTo>
                    <a:pt x="134360" y="8536"/>
                    <a:pt x="133665" y="8030"/>
                    <a:pt x="132948" y="7566"/>
                  </a:cubicBezTo>
                  <a:cubicBezTo>
                    <a:pt x="132548" y="7313"/>
                    <a:pt x="132569" y="7124"/>
                    <a:pt x="132906" y="6850"/>
                  </a:cubicBezTo>
                  <a:cubicBezTo>
                    <a:pt x="133264" y="6555"/>
                    <a:pt x="133602" y="6302"/>
                    <a:pt x="133939" y="6028"/>
                  </a:cubicBezTo>
                  <a:cubicBezTo>
                    <a:pt x="135309" y="5016"/>
                    <a:pt x="135793" y="3583"/>
                    <a:pt x="135309" y="2108"/>
                  </a:cubicBezTo>
                  <a:cubicBezTo>
                    <a:pt x="134866" y="759"/>
                    <a:pt x="133707" y="0"/>
                    <a:pt x="13183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dist="66675" dir="2880000" algn="bl" rotWithShape="0">
                <a:schemeClr val="dk1">
                  <a:alpha val="8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46" name="Google Shape;1946;p50"/>
            <p:cNvSpPr/>
            <p:nvPr/>
          </p:nvSpPr>
          <p:spPr>
            <a:xfrm>
              <a:off x="2851254" y="5371002"/>
              <a:ext cx="356988" cy="614883"/>
            </a:xfrm>
            <a:custGeom>
              <a:avLst/>
              <a:gdLst/>
              <a:ahLst/>
              <a:cxnLst/>
              <a:rect l="l" t="t" r="r" b="b"/>
              <a:pathLst>
                <a:path w="19180" h="33036" extrusionOk="0">
                  <a:moveTo>
                    <a:pt x="17473" y="1"/>
                  </a:moveTo>
                  <a:cubicBezTo>
                    <a:pt x="15344" y="127"/>
                    <a:pt x="13236" y="275"/>
                    <a:pt x="11129" y="380"/>
                  </a:cubicBezTo>
                  <a:cubicBezTo>
                    <a:pt x="8642" y="485"/>
                    <a:pt x="6134" y="570"/>
                    <a:pt x="3647" y="654"/>
                  </a:cubicBezTo>
                  <a:cubicBezTo>
                    <a:pt x="3622" y="650"/>
                    <a:pt x="3598" y="649"/>
                    <a:pt x="3573" y="649"/>
                  </a:cubicBezTo>
                  <a:cubicBezTo>
                    <a:pt x="3451" y="649"/>
                    <a:pt x="3331" y="693"/>
                    <a:pt x="3225" y="780"/>
                  </a:cubicBezTo>
                  <a:cubicBezTo>
                    <a:pt x="2720" y="1961"/>
                    <a:pt x="1961" y="3014"/>
                    <a:pt x="1328" y="4131"/>
                  </a:cubicBezTo>
                  <a:cubicBezTo>
                    <a:pt x="991" y="4764"/>
                    <a:pt x="612" y="5396"/>
                    <a:pt x="211" y="6007"/>
                  </a:cubicBezTo>
                  <a:cubicBezTo>
                    <a:pt x="1" y="6281"/>
                    <a:pt x="1" y="6682"/>
                    <a:pt x="254" y="6935"/>
                  </a:cubicBezTo>
                  <a:cubicBezTo>
                    <a:pt x="1328" y="8410"/>
                    <a:pt x="2382" y="9885"/>
                    <a:pt x="3478" y="11339"/>
                  </a:cubicBezTo>
                  <a:cubicBezTo>
                    <a:pt x="3689" y="11529"/>
                    <a:pt x="3710" y="11845"/>
                    <a:pt x="3520" y="12077"/>
                  </a:cubicBezTo>
                  <a:cubicBezTo>
                    <a:pt x="2572" y="13637"/>
                    <a:pt x="1666" y="15196"/>
                    <a:pt x="717" y="16756"/>
                  </a:cubicBezTo>
                  <a:cubicBezTo>
                    <a:pt x="528" y="17030"/>
                    <a:pt x="549" y="17388"/>
                    <a:pt x="781" y="17641"/>
                  </a:cubicBezTo>
                  <a:cubicBezTo>
                    <a:pt x="1834" y="19074"/>
                    <a:pt x="2867" y="20550"/>
                    <a:pt x="3942" y="21983"/>
                  </a:cubicBezTo>
                  <a:cubicBezTo>
                    <a:pt x="4195" y="22257"/>
                    <a:pt x="4216" y="22678"/>
                    <a:pt x="3984" y="22973"/>
                  </a:cubicBezTo>
                  <a:cubicBezTo>
                    <a:pt x="3036" y="24512"/>
                    <a:pt x="2150" y="26072"/>
                    <a:pt x="1223" y="27610"/>
                  </a:cubicBezTo>
                  <a:cubicBezTo>
                    <a:pt x="1033" y="27863"/>
                    <a:pt x="1076" y="28200"/>
                    <a:pt x="1286" y="28432"/>
                  </a:cubicBezTo>
                  <a:cubicBezTo>
                    <a:pt x="2277" y="29760"/>
                    <a:pt x="3267" y="31109"/>
                    <a:pt x="4237" y="32458"/>
                  </a:cubicBezTo>
                  <a:cubicBezTo>
                    <a:pt x="4342" y="32647"/>
                    <a:pt x="4469" y="32837"/>
                    <a:pt x="4553" y="33027"/>
                  </a:cubicBezTo>
                  <a:cubicBezTo>
                    <a:pt x="4736" y="33027"/>
                    <a:pt x="4909" y="33036"/>
                    <a:pt x="5085" y="33036"/>
                  </a:cubicBezTo>
                  <a:cubicBezTo>
                    <a:pt x="5174" y="33036"/>
                    <a:pt x="5263" y="33034"/>
                    <a:pt x="5354" y="33027"/>
                  </a:cubicBezTo>
                  <a:cubicBezTo>
                    <a:pt x="7462" y="32900"/>
                    <a:pt x="9569" y="32774"/>
                    <a:pt x="11677" y="32668"/>
                  </a:cubicBezTo>
                  <a:cubicBezTo>
                    <a:pt x="13932" y="32542"/>
                    <a:pt x="16187" y="32458"/>
                    <a:pt x="18421" y="32373"/>
                  </a:cubicBezTo>
                  <a:cubicBezTo>
                    <a:pt x="18454" y="32370"/>
                    <a:pt x="18488" y="32370"/>
                    <a:pt x="18521" y="32370"/>
                  </a:cubicBezTo>
                  <a:cubicBezTo>
                    <a:pt x="18597" y="32370"/>
                    <a:pt x="18674" y="32374"/>
                    <a:pt x="18750" y="32374"/>
                  </a:cubicBezTo>
                  <a:cubicBezTo>
                    <a:pt x="18899" y="32374"/>
                    <a:pt x="19047" y="32356"/>
                    <a:pt x="19180" y="32247"/>
                  </a:cubicBezTo>
                  <a:cubicBezTo>
                    <a:pt x="18147" y="30793"/>
                    <a:pt x="17093" y="29317"/>
                    <a:pt x="16040" y="27884"/>
                  </a:cubicBezTo>
                  <a:cubicBezTo>
                    <a:pt x="15745" y="27505"/>
                    <a:pt x="15660" y="27231"/>
                    <a:pt x="15955" y="26746"/>
                  </a:cubicBezTo>
                  <a:cubicBezTo>
                    <a:pt x="16904" y="25250"/>
                    <a:pt x="17768" y="23690"/>
                    <a:pt x="18695" y="22194"/>
                  </a:cubicBezTo>
                  <a:cubicBezTo>
                    <a:pt x="18906" y="21920"/>
                    <a:pt x="18885" y="21561"/>
                    <a:pt x="18653" y="21329"/>
                  </a:cubicBezTo>
                  <a:cubicBezTo>
                    <a:pt x="17620" y="19938"/>
                    <a:pt x="16630" y="18526"/>
                    <a:pt x="15576" y="17156"/>
                  </a:cubicBezTo>
                  <a:cubicBezTo>
                    <a:pt x="15239" y="16735"/>
                    <a:pt x="15112" y="16440"/>
                    <a:pt x="15471" y="15913"/>
                  </a:cubicBezTo>
                  <a:cubicBezTo>
                    <a:pt x="16335" y="14564"/>
                    <a:pt x="17093" y="13152"/>
                    <a:pt x="17979" y="11824"/>
                  </a:cubicBezTo>
                  <a:cubicBezTo>
                    <a:pt x="18379" y="11213"/>
                    <a:pt x="18316" y="10791"/>
                    <a:pt x="17915" y="10265"/>
                  </a:cubicBezTo>
                  <a:cubicBezTo>
                    <a:pt x="16883" y="8937"/>
                    <a:pt x="15913" y="7546"/>
                    <a:pt x="14880" y="6218"/>
                  </a:cubicBezTo>
                  <a:cubicBezTo>
                    <a:pt x="14649" y="5902"/>
                    <a:pt x="14606" y="5712"/>
                    <a:pt x="14817" y="5375"/>
                  </a:cubicBezTo>
                  <a:cubicBezTo>
                    <a:pt x="15702" y="3921"/>
                    <a:pt x="16567" y="2445"/>
                    <a:pt x="17452" y="970"/>
                  </a:cubicBezTo>
                  <a:cubicBezTo>
                    <a:pt x="17620" y="675"/>
                    <a:pt x="17852" y="401"/>
                    <a:pt x="17852" y="22"/>
                  </a:cubicBezTo>
                  <a:cubicBezTo>
                    <a:pt x="17726" y="1"/>
                    <a:pt x="17599" y="1"/>
                    <a:pt x="1747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47" name="Google Shape;1947;p50"/>
            <p:cNvSpPr/>
            <p:nvPr/>
          </p:nvSpPr>
          <p:spPr>
            <a:xfrm>
              <a:off x="4449313" y="5294732"/>
              <a:ext cx="362106" cy="612965"/>
            </a:xfrm>
            <a:custGeom>
              <a:avLst/>
              <a:gdLst/>
              <a:ahLst/>
              <a:cxnLst/>
              <a:rect l="l" t="t" r="r" b="b"/>
              <a:pathLst>
                <a:path w="19455" h="32933" extrusionOk="0">
                  <a:moveTo>
                    <a:pt x="17037" y="0"/>
                  </a:moveTo>
                  <a:cubicBezTo>
                    <a:pt x="16920" y="0"/>
                    <a:pt x="16805" y="3"/>
                    <a:pt x="16693" y="10"/>
                  </a:cubicBezTo>
                  <a:cubicBezTo>
                    <a:pt x="14501" y="115"/>
                    <a:pt x="12330" y="263"/>
                    <a:pt x="10159" y="368"/>
                  </a:cubicBezTo>
                  <a:cubicBezTo>
                    <a:pt x="7799" y="474"/>
                    <a:pt x="5438" y="579"/>
                    <a:pt x="3099" y="663"/>
                  </a:cubicBezTo>
                  <a:cubicBezTo>
                    <a:pt x="2129" y="2349"/>
                    <a:pt x="1181" y="4014"/>
                    <a:pt x="190" y="5679"/>
                  </a:cubicBezTo>
                  <a:cubicBezTo>
                    <a:pt x="1" y="5890"/>
                    <a:pt x="22" y="6206"/>
                    <a:pt x="212" y="6417"/>
                  </a:cubicBezTo>
                  <a:cubicBezTo>
                    <a:pt x="1329" y="7871"/>
                    <a:pt x="2403" y="9368"/>
                    <a:pt x="3499" y="10843"/>
                  </a:cubicBezTo>
                  <a:cubicBezTo>
                    <a:pt x="3731" y="11075"/>
                    <a:pt x="3773" y="11454"/>
                    <a:pt x="3563" y="11728"/>
                  </a:cubicBezTo>
                  <a:cubicBezTo>
                    <a:pt x="2614" y="13246"/>
                    <a:pt x="1729" y="14805"/>
                    <a:pt x="781" y="16323"/>
                  </a:cubicBezTo>
                  <a:cubicBezTo>
                    <a:pt x="549" y="16576"/>
                    <a:pt x="549" y="16955"/>
                    <a:pt x="781" y="17187"/>
                  </a:cubicBezTo>
                  <a:cubicBezTo>
                    <a:pt x="1834" y="18620"/>
                    <a:pt x="2846" y="20074"/>
                    <a:pt x="3942" y="21465"/>
                  </a:cubicBezTo>
                  <a:cubicBezTo>
                    <a:pt x="4258" y="21908"/>
                    <a:pt x="4237" y="22203"/>
                    <a:pt x="3963" y="22624"/>
                  </a:cubicBezTo>
                  <a:cubicBezTo>
                    <a:pt x="3057" y="24121"/>
                    <a:pt x="2172" y="25638"/>
                    <a:pt x="1244" y="27114"/>
                  </a:cubicBezTo>
                  <a:cubicBezTo>
                    <a:pt x="1012" y="27493"/>
                    <a:pt x="1076" y="27725"/>
                    <a:pt x="1329" y="28041"/>
                  </a:cubicBezTo>
                  <a:cubicBezTo>
                    <a:pt x="2467" y="29558"/>
                    <a:pt x="3584" y="31097"/>
                    <a:pt x="4722" y="32635"/>
                  </a:cubicBezTo>
                  <a:cubicBezTo>
                    <a:pt x="4764" y="32720"/>
                    <a:pt x="4806" y="32825"/>
                    <a:pt x="4827" y="32930"/>
                  </a:cubicBezTo>
                  <a:cubicBezTo>
                    <a:pt x="4930" y="32932"/>
                    <a:pt x="5033" y="32932"/>
                    <a:pt x="5136" y="32932"/>
                  </a:cubicBezTo>
                  <a:cubicBezTo>
                    <a:pt x="7012" y="32932"/>
                    <a:pt x="8870" y="32757"/>
                    <a:pt x="10729" y="32678"/>
                  </a:cubicBezTo>
                  <a:cubicBezTo>
                    <a:pt x="13637" y="32572"/>
                    <a:pt x="16546" y="32446"/>
                    <a:pt x="19454" y="32256"/>
                  </a:cubicBezTo>
                  <a:cubicBezTo>
                    <a:pt x="18822" y="30991"/>
                    <a:pt x="17873" y="29959"/>
                    <a:pt x="17072" y="28779"/>
                  </a:cubicBezTo>
                  <a:cubicBezTo>
                    <a:pt x="16735" y="28252"/>
                    <a:pt x="16356" y="27746"/>
                    <a:pt x="15955" y="27240"/>
                  </a:cubicBezTo>
                  <a:cubicBezTo>
                    <a:pt x="15724" y="27029"/>
                    <a:pt x="15703" y="26671"/>
                    <a:pt x="15913" y="26418"/>
                  </a:cubicBezTo>
                  <a:cubicBezTo>
                    <a:pt x="16820" y="24858"/>
                    <a:pt x="17726" y="23320"/>
                    <a:pt x="18653" y="21781"/>
                  </a:cubicBezTo>
                  <a:cubicBezTo>
                    <a:pt x="18885" y="21486"/>
                    <a:pt x="18864" y="21065"/>
                    <a:pt x="18590" y="20791"/>
                  </a:cubicBezTo>
                  <a:cubicBezTo>
                    <a:pt x="17557" y="19400"/>
                    <a:pt x="16546" y="18009"/>
                    <a:pt x="15513" y="16618"/>
                  </a:cubicBezTo>
                  <a:cubicBezTo>
                    <a:pt x="15218" y="16302"/>
                    <a:pt x="15197" y="15838"/>
                    <a:pt x="15471" y="15501"/>
                  </a:cubicBezTo>
                  <a:cubicBezTo>
                    <a:pt x="16377" y="14046"/>
                    <a:pt x="17220" y="12571"/>
                    <a:pt x="18084" y="11096"/>
                  </a:cubicBezTo>
                  <a:cubicBezTo>
                    <a:pt x="18316" y="10737"/>
                    <a:pt x="18379" y="10464"/>
                    <a:pt x="18063" y="10063"/>
                  </a:cubicBezTo>
                  <a:cubicBezTo>
                    <a:pt x="16988" y="8672"/>
                    <a:pt x="15998" y="7239"/>
                    <a:pt x="14944" y="5827"/>
                  </a:cubicBezTo>
                  <a:cubicBezTo>
                    <a:pt x="14712" y="5532"/>
                    <a:pt x="14691" y="5110"/>
                    <a:pt x="14923" y="4815"/>
                  </a:cubicBezTo>
                  <a:cubicBezTo>
                    <a:pt x="15871" y="3213"/>
                    <a:pt x="16798" y="1612"/>
                    <a:pt x="17747" y="10"/>
                  </a:cubicBezTo>
                  <a:cubicBezTo>
                    <a:pt x="17508" y="10"/>
                    <a:pt x="17269" y="0"/>
                    <a:pt x="170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48" name="Google Shape;1948;p50"/>
            <p:cNvSpPr/>
            <p:nvPr/>
          </p:nvSpPr>
          <p:spPr>
            <a:xfrm>
              <a:off x="3392570" y="5346286"/>
              <a:ext cx="362088" cy="612370"/>
            </a:xfrm>
            <a:custGeom>
              <a:avLst/>
              <a:gdLst/>
              <a:ahLst/>
              <a:cxnLst/>
              <a:rect l="l" t="t" r="r" b="b"/>
              <a:pathLst>
                <a:path w="19454" h="32901" extrusionOk="0">
                  <a:moveTo>
                    <a:pt x="17894" y="1"/>
                  </a:moveTo>
                  <a:cubicBezTo>
                    <a:pt x="15239" y="1"/>
                    <a:pt x="12604" y="212"/>
                    <a:pt x="9970" y="359"/>
                  </a:cubicBezTo>
                  <a:cubicBezTo>
                    <a:pt x="7736" y="486"/>
                    <a:pt x="5502" y="570"/>
                    <a:pt x="3268" y="675"/>
                  </a:cubicBezTo>
                  <a:cubicBezTo>
                    <a:pt x="2614" y="2129"/>
                    <a:pt x="1687" y="3415"/>
                    <a:pt x="907" y="4764"/>
                  </a:cubicBezTo>
                  <a:cubicBezTo>
                    <a:pt x="22" y="6239"/>
                    <a:pt x="1" y="6218"/>
                    <a:pt x="1055" y="7609"/>
                  </a:cubicBezTo>
                  <a:cubicBezTo>
                    <a:pt x="1898" y="8726"/>
                    <a:pt x="2698" y="9885"/>
                    <a:pt x="3563" y="10981"/>
                  </a:cubicBezTo>
                  <a:cubicBezTo>
                    <a:pt x="3858" y="11361"/>
                    <a:pt x="3794" y="11593"/>
                    <a:pt x="3584" y="11951"/>
                  </a:cubicBezTo>
                  <a:cubicBezTo>
                    <a:pt x="2677" y="13447"/>
                    <a:pt x="1813" y="14965"/>
                    <a:pt x="865" y="16440"/>
                  </a:cubicBezTo>
                  <a:cubicBezTo>
                    <a:pt x="591" y="16862"/>
                    <a:pt x="675" y="17136"/>
                    <a:pt x="949" y="17473"/>
                  </a:cubicBezTo>
                  <a:cubicBezTo>
                    <a:pt x="1982" y="18864"/>
                    <a:pt x="3036" y="20297"/>
                    <a:pt x="4089" y="21667"/>
                  </a:cubicBezTo>
                  <a:cubicBezTo>
                    <a:pt x="4342" y="21941"/>
                    <a:pt x="4385" y="22362"/>
                    <a:pt x="4132" y="22636"/>
                  </a:cubicBezTo>
                  <a:cubicBezTo>
                    <a:pt x="3204" y="24175"/>
                    <a:pt x="2277" y="25713"/>
                    <a:pt x="1350" y="27252"/>
                  </a:cubicBezTo>
                  <a:cubicBezTo>
                    <a:pt x="1139" y="27505"/>
                    <a:pt x="1160" y="27884"/>
                    <a:pt x="1392" y="28116"/>
                  </a:cubicBezTo>
                  <a:cubicBezTo>
                    <a:pt x="2572" y="29697"/>
                    <a:pt x="3689" y="31320"/>
                    <a:pt x="4848" y="32900"/>
                  </a:cubicBezTo>
                  <a:cubicBezTo>
                    <a:pt x="7525" y="32837"/>
                    <a:pt x="10223" y="32669"/>
                    <a:pt x="12899" y="32542"/>
                  </a:cubicBezTo>
                  <a:cubicBezTo>
                    <a:pt x="15091" y="32437"/>
                    <a:pt x="17283" y="32373"/>
                    <a:pt x="19454" y="32226"/>
                  </a:cubicBezTo>
                  <a:cubicBezTo>
                    <a:pt x="18484" y="30835"/>
                    <a:pt x="17515" y="29444"/>
                    <a:pt x="16524" y="28074"/>
                  </a:cubicBezTo>
                  <a:cubicBezTo>
                    <a:pt x="15745" y="27020"/>
                    <a:pt x="15724" y="27041"/>
                    <a:pt x="16398" y="25945"/>
                  </a:cubicBezTo>
                  <a:cubicBezTo>
                    <a:pt x="17178" y="24618"/>
                    <a:pt x="17979" y="23248"/>
                    <a:pt x="18758" y="21941"/>
                  </a:cubicBezTo>
                  <a:cubicBezTo>
                    <a:pt x="18969" y="21646"/>
                    <a:pt x="18927" y="21245"/>
                    <a:pt x="18674" y="20992"/>
                  </a:cubicBezTo>
                  <a:cubicBezTo>
                    <a:pt x="17620" y="19559"/>
                    <a:pt x="16609" y="18105"/>
                    <a:pt x="15555" y="16693"/>
                  </a:cubicBezTo>
                  <a:cubicBezTo>
                    <a:pt x="15302" y="16440"/>
                    <a:pt x="15281" y="16040"/>
                    <a:pt x="15513" y="15766"/>
                  </a:cubicBezTo>
                  <a:cubicBezTo>
                    <a:pt x="16419" y="14290"/>
                    <a:pt x="17283" y="12794"/>
                    <a:pt x="18189" y="11340"/>
                  </a:cubicBezTo>
                  <a:cubicBezTo>
                    <a:pt x="18463" y="11002"/>
                    <a:pt x="18463" y="10539"/>
                    <a:pt x="18168" y="10223"/>
                  </a:cubicBezTo>
                  <a:cubicBezTo>
                    <a:pt x="17115" y="8832"/>
                    <a:pt x="16124" y="7377"/>
                    <a:pt x="15070" y="5986"/>
                  </a:cubicBezTo>
                  <a:cubicBezTo>
                    <a:pt x="14817" y="5712"/>
                    <a:pt x="14775" y="5291"/>
                    <a:pt x="15007" y="4996"/>
                  </a:cubicBezTo>
                  <a:cubicBezTo>
                    <a:pt x="15998" y="3352"/>
                    <a:pt x="17030" y="1708"/>
                    <a:pt x="1789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49" name="Google Shape;1949;p50"/>
            <p:cNvSpPr/>
            <p:nvPr/>
          </p:nvSpPr>
          <p:spPr>
            <a:xfrm>
              <a:off x="3904870" y="5321570"/>
              <a:ext cx="362088" cy="612761"/>
            </a:xfrm>
            <a:custGeom>
              <a:avLst/>
              <a:gdLst/>
              <a:ahLst/>
              <a:cxnLst/>
              <a:rect l="l" t="t" r="r" b="b"/>
              <a:pathLst>
                <a:path w="19454" h="32922" extrusionOk="0">
                  <a:moveTo>
                    <a:pt x="17894" y="1"/>
                  </a:moveTo>
                  <a:cubicBezTo>
                    <a:pt x="15238" y="22"/>
                    <a:pt x="12583" y="212"/>
                    <a:pt x="9948" y="380"/>
                  </a:cubicBezTo>
                  <a:cubicBezTo>
                    <a:pt x="7735" y="507"/>
                    <a:pt x="5501" y="591"/>
                    <a:pt x="3267" y="675"/>
                  </a:cubicBezTo>
                  <a:cubicBezTo>
                    <a:pt x="2614" y="2130"/>
                    <a:pt x="1686" y="3415"/>
                    <a:pt x="885" y="4764"/>
                  </a:cubicBezTo>
                  <a:cubicBezTo>
                    <a:pt x="21" y="6239"/>
                    <a:pt x="0" y="6218"/>
                    <a:pt x="1012" y="7567"/>
                  </a:cubicBezTo>
                  <a:cubicBezTo>
                    <a:pt x="1855" y="8684"/>
                    <a:pt x="2656" y="9843"/>
                    <a:pt x="3541" y="10939"/>
                  </a:cubicBezTo>
                  <a:cubicBezTo>
                    <a:pt x="3836" y="11340"/>
                    <a:pt x="3815" y="11593"/>
                    <a:pt x="3583" y="11972"/>
                  </a:cubicBezTo>
                  <a:cubicBezTo>
                    <a:pt x="2656" y="13469"/>
                    <a:pt x="1792" y="14986"/>
                    <a:pt x="843" y="16461"/>
                  </a:cubicBezTo>
                  <a:cubicBezTo>
                    <a:pt x="590" y="16883"/>
                    <a:pt x="675" y="17136"/>
                    <a:pt x="906" y="17452"/>
                  </a:cubicBezTo>
                  <a:cubicBezTo>
                    <a:pt x="1939" y="18822"/>
                    <a:pt x="2909" y="20213"/>
                    <a:pt x="3962" y="21562"/>
                  </a:cubicBezTo>
                  <a:cubicBezTo>
                    <a:pt x="4300" y="22004"/>
                    <a:pt x="4300" y="22320"/>
                    <a:pt x="4005" y="22784"/>
                  </a:cubicBezTo>
                  <a:cubicBezTo>
                    <a:pt x="3098" y="24259"/>
                    <a:pt x="2255" y="25777"/>
                    <a:pt x="1328" y="27231"/>
                  </a:cubicBezTo>
                  <a:cubicBezTo>
                    <a:pt x="1096" y="27632"/>
                    <a:pt x="1138" y="27863"/>
                    <a:pt x="1391" y="28201"/>
                  </a:cubicBezTo>
                  <a:cubicBezTo>
                    <a:pt x="2571" y="29760"/>
                    <a:pt x="3688" y="31341"/>
                    <a:pt x="4848" y="32922"/>
                  </a:cubicBezTo>
                  <a:cubicBezTo>
                    <a:pt x="7398" y="32858"/>
                    <a:pt x="9948" y="32711"/>
                    <a:pt x="12498" y="32563"/>
                  </a:cubicBezTo>
                  <a:cubicBezTo>
                    <a:pt x="14817" y="32416"/>
                    <a:pt x="17135" y="32332"/>
                    <a:pt x="19453" y="32226"/>
                  </a:cubicBezTo>
                  <a:cubicBezTo>
                    <a:pt x="18442" y="30582"/>
                    <a:pt x="17177" y="29107"/>
                    <a:pt x="16039" y="27505"/>
                  </a:cubicBezTo>
                  <a:cubicBezTo>
                    <a:pt x="15786" y="27147"/>
                    <a:pt x="15744" y="26915"/>
                    <a:pt x="15976" y="26536"/>
                  </a:cubicBezTo>
                  <a:cubicBezTo>
                    <a:pt x="16903" y="25039"/>
                    <a:pt x="17767" y="23522"/>
                    <a:pt x="18695" y="22025"/>
                  </a:cubicBezTo>
                  <a:cubicBezTo>
                    <a:pt x="18948" y="21709"/>
                    <a:pt x="18926" y="21224"/>
                    <a:pt x="18631" y="20929"/>
                  </a:cubicBezTo>
                  <a:cubicBezTo>
                    <a:pt x="17599" y="19581"/>
                    <a:pt x="16608" y="18168"/>
                    <a:pt x="15596" y="16799"/>
                  </a:cubicBezTo>
                  <a:cubicBezTo>
                    <a:pt x="15280" y="16482"/>
                    <a:pt x="15259" y="15998"/>
                    <a:pt x="15533" y="15639"/>
                  </a:cubicBezTo>
                  <a:cubicBezTo>
                    <a:pt x="16482" y="14143"/>
                    <a:pt x="17346" y="12604"/>
                    <a:pt x="18273" y="11087"/>
                  </a:cubicBezTo>
                  <a:cubicBezTo>
                    <a:pt x="18442" y="10876"/>
                    <a:pt x="18421" y="10581"/>
                    <a:pt x="18252" y="10413"/>
                  </a:cubicBezTo>
                  <a:cubicBezTo>
                    <a:pt x="17177" y="8958"/>
                    <a:pt x="16144" y="7504"/>
                    <a:pt x="15070" y="6071"/>
                  </a:cubicBezTo>
                  <a:cubicBezTo>
                    <a:pt x="14774" y="5670"/>
                    <a:pt x="14711" y="5375"/>
                    <a:pt x="15006" y="4912"/>
                  </a:cubicBezTo>
                  <a:cubicBezTo>
                    <a:pt x="15892" y="3479"/>
                    <a:pt x="16735" y="2045"/>
                    <a:pt x="17599" y="591"/>
                  </a:cubicBezTo>
                  <a:cubicBezTo>
                    <a:pt x="17725" y="401"/>
                    <a:pt x="17788" y="191"/>
                    <a:pt x="1789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50" name="Google Shape;1950;p50"/>
            <p:cNvSpPr/>
            <p:nvPr/>
          </p:nvSpPr>
          <p:spPr>
            <a:xfrm>
              <a:off x="4178274" y="5307463"/>
              <a:ext cx="360915" cy="613933"/>
            </a:xfrm>
            <a:custGeom>
              <a:avLst/>
              <a:gdLst/>
              <a:ahLst/>
              <a:cxnLst/>
              <a:rect l="l" t="t" r="r" b="b"/>
              <a:pathLst>
                <a:path w="19391" h="32985" extrusionOk="0">
                  <a:moveTo>
                    <a:pt x="17641" y="0"/>
                  </a:moveTo>
                  <a:lnTo>
                    <a:pt x="17641" y="0"/>
                  </a:lnTo>
                  <a:cubicBezTo>
                    <a:pt x="15470" y="127"/>
                    <a:pt x="13278" y="253"/>
                    <a:pt x="11107" y="359"/>
                  </a:cubicBezTo>
                  <a:cubicBezTo>
                    <a:pt x="8641" y="464"/>
                    <a:pt x="6175" y="548"/>
                    <a:pt x="3689" y="654"/>
                  </a:cubicBezTo>
                  <a:cubicBezTo>
                    <a:pt x="3520" y="675"/>
                    <a:pt x="3351" y="696"/>
                    <a:pt x="3183" y="759"/>
                  </a:cubicBezTo>
                  <a:cubicBezTo>
                    <a:pt x="3098" y="949"/>
                    <a:pt x="3014" y="1159"/>
                    <a:pt x="2909" y="1349"/>
                  </a:cubicBezTo>
                  <a:cubicBezTo>
                    <a:pt x="2045" y="2803"/>
                    <a:pt x="1202" y="4258"/>
                    <a:pt x="295" y="5670"/>
                  </a:cubicBezTo>
                  <a:cubicBezTo>
                    <a:pt x="0" y="6133"/>
                    <a:pt x="63" y="6428"/>
                    <a:pt x="358" y="6829"/>
                  </a:cubicBezTo>
                  <a:cubicBezTo>
                    <a:pt x="1433" y="8262"/>
                    <a:pt x="2466" y="9737"/>
                    <a:pt x="3541" y="11171"/>
                  </a:cubicBezTo>
                  <a:cubicBezTo>
                    <a:pt x="3731" y="11339"/>
                    <a:pt x="3752" y="11634"/>
                    <a:pt x="3562" y="11845"/>
                  </a:cubicBezTo>
                  <a:cubicBezTo>
                    <a:pt x="2656" y="13362"/>
                    <a:pt x="1792" y="14901"/>
                    <a:pt x="843" y="16397"/>
                  </a:cubicBezTo>
                  <a:cubicBezTo>
                    <a:pt x="569" y="16756"/>
                    <a:pt x="590" y="17240"/>
                    <a:pt x="906" y="17557"/>
                  </a:cubicBezTo>
                  <a:cubicBezTo>
                    <a:pt x="1918" y="18926"/>
                    <a:pt x="2888" y="20339"/>
                    <a:pt x="3941" y="21687"/>
                  </a:cubicBezTo>
                  <a:cubicBezTo>
                    <a:pt x="4236" y="21982"/>
                    <a:pt x="4258" y="22467"/>
                    <a:pt x="4005" y="22783"/>
                  </a:cubicBezTo>
                  <a:cubicBezTo>
                    <a:pt x="3077" y="24280"/>
                    <a:pt x="2213" y="25797"/>
                    <a:pt x="1286" y="27294"/>
                  </a:cubicBezTo>
                  <a:cubicBezTo>
                    <a:pt x="1033" y="27673"/>
                    <a:pt x="1075" y="27905"/>
                    <a:pt x="1349" y="28263"/>
                  </a:cubicBezTo>
                  <a:cubicBezTo>
                    <a:pt x="2466" y="29865"/>
                    <a:pt x="3731" y="31340"/>
                    <a:pt x="4763" y="32984"/>
                  </a:cubicBezTo>
                  <a:cubicBezTo>
                    <a:pt x="7061" y="32879"/>
                    <a:pt x="9358" y="32752"/>
                    <a:pt x="11634" y="32647"/>
                  </a:cubicBezTo>
                  <a:cubicBezTo>
                    <a:pt x="14079" y="32542"/>
                    <a:pt x="16524" y="32457"/>
                    <a:pt x="18969" y="32373"/>
                  </a:cubicBezTo>
                  <a:cubicBezTo>
                    <a:pt x="19116" y="32373"/>
                    <a:pt x="19264" y="32352"/>
                    <a:pt x="19390" y="32246"/>
                  </a:cubicBezTo>
                  <a:cubicBezTo>
                    <a:pt x="19369" y="32141"/>
                    <a:pt x="19327" y="32057"/>
                    <a:pt x="19285" y="31951"/>
                  </a:cubicBezTo>
                  <a:cubicBezTo>
                    <a:pt x="18147" y="30413"/>
                    <a:pt x="17030" y="28895"/>
                    <a:pt x="15871" y="27357"/>
                  </a:cubicBezTo>
                  <a:cubicBezTo>
                    <a:pt x="15639" y="27041"/>
                    <a:pt x="15575" y="26830"/>
                    <a:pt x="15807" y="26451"/>
                  </a:cubicBezTo>
                  <a:cubicBezTo>
                    <a:pt x="16735" y="24954"/>
                    <a:pt x="17620" y="23437"/>
                    <a:pt x="18526" y="21961"/>
                  </a:cubicBezTo>
                  <a:cubicBezTo>
                    <a:pt x="18779" y="21540"/>
                    <a:pt x="18821" y="21245"/>
                    <a:pt x="18484" y="20802"/>
                  </a:cubicBezTo>
                  <a:cubicBezTo>
                    <a:pt x="17409" y="19411"/>
                    <a:pt x="16376" y="17957"/>
                    <a:pt x="15323" y="16524"/>
                  </a:cubicBezTo>
                  <a:cubicBezTo>
                    <a:pt x="15112" y="16271"/>
                    <a:pt x="15112" y="15892"/>
                    <a:pt x="15323" y="15660"/>
                  </a:cubicBezTo>
                  <a:cubicBezTo>
                    <a:pt x="16292" y="14142"/>
                    <a:pt x="17177" y="12583"/>
                    <a:pt x="18126" y="11044"/>
                  </a:cubicBezTo>
                  <a:cubicBezTo>
                    <a:pt x="18336" y="10770"/>
                    <a:pt x="18294" y="10412"/>
                    <a:pt x="18062" y="10159"/>
                  </a:cubicBezTo>
                  <a:cubicBezTo>
                    <a:pt x="16966" y="8705"/>
                    <a:pt x="15892" y="7208"/>
                    <a:pt x="14775" y="5733"/>
                  </a:cubicBezTo>
                  <a:cubicBezTo>
                    <a:pt x="14585" y="5543"/>
                    <a:pt x="14564" y="5227"/>
                    <a:pt x="14753" y="4995"/>
                  </a:cubicBezTo>
                  <a:cubicBezTo>
                    <a:pt x="15723" y="3330"/>
                    <a:pt x="16692" y="1665"/>
                    <a:pt x="176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51" name="Google Shape;1951;p50"/>
            <p:cNvSpPr/>
            <p:nvPr/>
          </p:nvSpPr>
          <p:spPr>
            <a:xfrm>
              <a:off x="3122703" y="5358458"/>
              <a:ext cx="359742" cy="612779"/>
            </a:xfrm>
            <a:custGeom>
              <a:avLst/>
              <a:gdLst/>
              <a:ahLst/>
              <a:cxnLst/>
              <a:rect l="l" t="t" r="r" b="b"/>
              <a:pathLst>
                <a:path w="19328" h="32923" extrusionOk="0">
                  <a:moveTo>
                    <a:pt x="16819" y="0"/>
                  </a:moveTo>
                  <a:cubicBezTo>
                    <a:pt x="14438" y="127"/>
                    <a:pt x="12056" y="253"/>
                    <a:pt x="9674" y="380"/>
                  </a:cubicBezTo>
                  <a:cubicBezTo>
                    <a:pt x="7546" y="485"/>
                    <a:pt x="5396" y="590"/>
                    <a:pt x="3246" y="675"/>
                  </a:cubicBezTo>
                  <a:cubicBezTo>
                    <a:pt x="3246" y="1054"/>
                    <a:pt x="3014" y="1328"/>
                    <a:pt x="2846" y="1644"/>
                  </a:cubicBezTo>
                  <a:cubicBezTo>
                    <a:pt x="1982" y="3098"/>
                    <a:pt x="1117" y="4574"/>
                    <a:pt x="211" y="6028"/>
                  </a:cubicBezTo>
                  <a:cubicBezTo>
                    <a:pt x="0" y="6365"/>
                    <a:pt x="43" y="6555"/>
                    <a:pt x="274" y="6871"/>
                  </a:cubicBezTo>
                  <a:cubicBezTo>
                    <a:pt x="1307" y="8199"/>
                    <a:pt x="2277" y="9590"/>
                    <a:pt x="3309" y="10917"/>
                  </a:cubicBezTo>
                  <a:cubicBezTo>
                    <a:pt x="3731" y="11444"/>
                    <a:pt x="3773" y="11866"/>
                    <a:pt x="3373" y="12477"/>
                  </a:cubicBezTo>
                  <a:cubicBezTo>
                    <a:pt x="2487" y="13805"/>
                    <a:pt x="1729" y="15238"/>
                    <a:pt x="864" y="16566"/>
                  </a:cubicBezTo>
                  <a:cubicBezTo>
                    <a:pt x="506" y="17072"/>
                    <a:pt x="654" y="17388"/>
                    <a:pt x="970" y="17809"/>
                  </a:cubicBezTo>
                  <a:cubicBezTo>
                    <a:pt x="2003" y="19179"/>
                    <a:pt x="3014" y="20591"/>
                    <a:pt x="4047" y="21982"/>
                  </a:cubicBezTo>
                  <a:cubicBezTo>
                    <a:pt x="4279" y="22214"/>
                    <a:pt x="4300" y="22572"/>
                    <a:pt x="4089" y="22846"/>
                  </a:cubicBezTo>
                  <a:cubicBezTo>
                    <a:pt x="3162" y="24364"/>
                    <a:pt x="2319" y="25902"/>
                    <a:pt x="1349" y="27399"/>
                  </a:cubicBezTo>
                  <a:cubicBezTo>
                    <a:pt x="1054" y="27884"/>
                    <a:pt x="1138" y="28158"/>
                    <a:pt x="1434" y="28537"/>
                  </a:cubicBezTo>
                  <a:cubicBezTo>
                    <a:pt x="2508" y="29991"/>
                    <a:pt x="3520" y="31445"/>
                    <a:pt x="4574" y="32921"/>
                  </a:cubicBezTo>
                  <a:cubicBezTo>
                    <a:pt x="4680" y="32922"/>
                    <a:pt x="4787" y="32922"/>
                    <a:pt x="4893" y="32922"/>
                  </a:cubicBezTo>
                  <a:cubicBezTo>
                    <a:pt x="6829" y="32922"/>
                    <a:pt x="8747" y="32748"/>
                    <a:pt x="10665" y="32668"/>
                  </a:cubicBezTo>
                  <a:cubicBezTo>
                    <a:pt x="13552" y="32563"/>
                    <a:pt x="16440" y="32436"/>
                    <a:pt x="19327" y="32246"/>
                  </a:cubicBezTo>
                  <a:cubicBezTo>
                    <a:pt x="18168" y="30645"/>
                    <a:pt x="17051" y="29043"/>
                    <a:pt x="15871" y="27462"/>
                  </a:cubicBezTo>
                  <a:cubicBezTo>
                    <a:pt x="15639" y="27230"/>
                    <a:pt x="15639" y="26851"/>
                    <a:pt x="15829" y="26598"/>
                  </a:cubicBezTo>
                  <a:cubicBezTo>
                    <a:pt x="16777" y="25059"/>
                    <a:pt x="17662" y="23500"/>
                    <a:pt x="18632" y="21982"/>
                  </a:cubicBezTo>
                  <a:cubicBezTo>
                    <a:pt x="18863" y="21687"/>
                    <a:pt x="18842" y="21266"/>
                    <a:pt x="18568" y="21013"/>
                  </a:cubicBezTo>
                  <a:cubicBezTo>
                    <a:pt x="17494" y="19622"/>
                    <a:pt x="16482" y="18210"/>
                    <a:pt x="15428" y="16819"/>
                  </a:cubicBezTo>
                  <a:cubicBezTo>
                    <a:pt x="15175" y="16482"/>
                    <a:pt x="15091" y="16208"/>
                    <a:pt x="15344" y="15765"/>
                  </a:cubicBezTo>
                  <a:cubicBezTo>
                    <a:pt x="16292" y="14311"/>
                    <a:pt x="17156" y="12793"/>
                    <a:pt x="18063" y="11297"/>
                  </a:cubicBezTo>
                  <a:cubicBezTo>
                    <a:pt x="18294" y="10939"/>
                    <a:pt x="18337" y="10686"/>
                    <a:pt x="18042" y="10306"/>
                  </a:cubicBezTo>
                  <a:cubicBezTo>
                    <a:pt x="17177" y="9210"/>
                    <a:pt x="16377" y="8072"/>
                    <a:pt x="15533" y="6955"/>
                  </a:cubicBezTo>
                  <a:cubicBezTo>
                    <a:pt x="14480" y="5564"/>
                    <a:pt x="14501" y="5585"/>
                    <a:pt x="15386" y="4089"/>
                  </a:cubicBezTo>
                  <a:cubicBezTo>
                    <a:pt x="16187" y="2740"/>
                    <a:pt x="17093" y="1454"/>
                    <a:pt x="17746" y="21"/>
                  </a:cubicBezTo>
                  <a:cubicBezTo>
                    <a:pt x="17451" y="21"/>
                    <a:pt x="17156" y="0"/>
                    <a:pt x="168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52" name="Google Shape;1952;p50"/>
            <p:cNvSpPr/>
            <p:nvPr/>
          </p:nvSpPr>
          <p:spPr>
            <a:xfrm>
              <a:off x="3667164" y="5334133"/>
              <a:ext cx="327952" cy="611960"/>
            </a:xfrm>
            <a:custGeom>
              <a:avLst/>
              <a:gdLst/>
              <a:ahLst/>
              <a:cxnLst/>
              <a:rect l="l" t="t" r="r" b="b"/>
              <a:pathLst>
                <a:path w="17620" h="32879" extrusionOk="0">
                  <a:moveTo>
                    <a:pt x="16039" y="0"/>
                  </a:moveTo>
                  <a:lnTo>
                    <a:pt x="16039" y="0"/>
                  </a:lnTo>
                  <a:cubicBezTo>
                    <a:pt x="14479" y="85"/>
                    <a:pt x="12941" y="169"/>
                    <a:pt x="11381" y="232"/>
                  </a:cubicBezTo>
                  <a:cubicBezTo>
                    <a:pt x="8789" y="338"/>
                    <a:pt x="6217" y="422"/>
                    <a:pt x="3625" y="527"/>
                  </a:cubicBezTo>
                  <a:cubicBezTo>
                    <a:pt x="3456" y="548"/>
                    <a:pt x="3288" y="591"/>
                    <a:pt x="3119" y="633"/>
                  </a:cubicBezTo>
                  <a:cubicBezTo>
                    <a:pt x="2255" y="2361"/>
                    <a:pt x="1222" y="3984"/>
                    <a:pt x="232" y="5649"/>
                  </a:cubicBezTo>
                  <a:cubicBezTo>
                    <a:pt x="0" y="5944"/>
                    <a:pt x="42" y="6365"/>
                    <a:pt x="316" y="6618"/>
                  </a:cubicBezTo>
                  <a:cubicBezTo>
                    <a:pt x="1349" y="8030"/>
                    <a:pt x="2339" y="9464"/>
                    <a:pt x="3393" y="10855"/>
                  </a:cubicBezTo>
                  <a:cubicBezTo>
                    <a:pt x="3688" y="11171"/>
                    <a:pt x="3688" y="11655"/>
                    <a:pt x="3414" y="11972"/>
                  </a:cubicBezTo>
                  <a:cubicBezTo>
                    <a:pt x="2508" y="13447"/>
                    <a:pt x="1644" y="14943"/>
                    <a:pt x="738" y="16398"/>
                  </a:cubicBezTo>
                  <a:cubicBezTo>
                    <a:pt x="527" y="16672"/>
                    <a:pt x="548" y="17072"/>
                    <a:pt x="780" y="17325"/>
                  </a:cubicBezTo>
                  <a:cubicBezTo>
                    <a:pt x="1834" y="18758"/>
                    <a:pt x="2845" y="20212"/>
                    <a:pt x="3899" y="21624"/>
                  </a:cubicBezTo>
                  <a:cubicBezTo>
                    <a:pt x="4152" y="21877"/>
                    <a:pt x="4194" y="22278"/>
                    <a:pt x="3983" y="22573"/>
                  </a:cubicBezTo>
                  <a:cubicBezTo>
                    <a:pt x="3204" y="23901"/>
                    <a:pt x="2403" y="25249"/>
                    <a:pt x="1623" y="26577"/>
                  </a:cubicBezTo>
                  <a:cubicBezTo>
                    <a:pt x="948" y="27673"/>
                    <a:pt x="970" y="27652"/>
                    <a:pt x="1749" y="28706"/>
                  </a:cubicBezTo>
                  <a:cubicBezTo>
                    <a:pt x="2740" y="30097"/>
                    <a:pt x="3709" y="31488"/>
                    <a:pt x="4700" y="32879"/>
                  </a:cubicBezTo>
                  <a:cubicBezTo>
                    <a:pt x="6239" y="32816"/>
                    <a:pt x="7756" y="32710"/>
                    <a:pt x="9295" y="32668"/>
                  </a:cubicBezTo>
                  <a:cubicBezTo>
                    <a:pt x="12077" y="32563"/>
                    <a:pt x="14838" y="32436"/>
                    <a:pt x="17620" y="32247"/>
                  </a:cubicBezTo>
                  <a:cubicBezTo>
                    <a:pt x="16460" y="30666"/>
                    <a:pt x="15343" y="29085"/>
                    <a:pt x="14163" y="27526"/>
                  </a:cubicBezTo>
                  <a:cubicBezTo>
                    <a:pt x="13910" y="27188"/>
                    <a:pt x="13868" y="26957"/>
                    <a:pt x="14100" y="26556"/>
                  </a:cubicBezTo>
                  <a:cubicBezTo>
                    <a:pt x="15027" y="25081"/>
                    <a:pt x="15870" y="23584"/>
                    <a:pt x="16777" y="22109"/>
                  </a:cubicBezTo>
                  <a:cubicBezTo>
                    <a:pt x="17072" y="21645"/>
                    <a:pt x="17072" y="21329"/>
                    <a:pt x="16734" y="20887"/>
                  </a:cubicBezTo>
                  <a:cubicBezTo>
                    <a:pt x="15702" y="19538"/>
                    <a:pt x="14711" y="18147"/>
                    <a:pt x="13678" y="16777"/>
                  </a:cubicBezTo>
                  <a:cubicBezTo>
                    <a:pt x="13447" y="16461"/>
                    <a:pt x="13362" y="16208"/>
                    <a:pt x="13615" y="15786"/>
                  </a:cubicBezTo>
                  <a:cubicBezTo>
                    <a:pt x="14564" y="14311"/>
                    <a:pt x="15428" y="12794"/>
                    <a:pt x="16355" y="11297"/>
                  </a:cubicBezTo>
                  <a:cubicBezTo>
                    <a:pt x="16566" y="10918"/>
                    <a:pt x="16629" y="10665"/>
                    <a:pt x="16313" y="10264"/>
                  </a:cubicBezTo>
                  <a:cubicBezTo>
                    <a:pt x="15449" y="9168"/>
                    <a:pt x="14648" y="8009"/>
                    <a:pt x="13784" y="6892"/>
                  </a:cubicBezTo>
                  <a:cubicBezTo>
                    <a:pt x="12772" y="5543"/>
                    <a:pt x="12793" y="5564"/>
                    <a:pt x="13678" y="4089"/>
                  </a:cubicBezTo>
                  <a:cubicBezTo>
                    <a:pt x="14479" y="2740"/>
                    <a:pt x="15386" y="1434"/>
                    <a:pt x="1603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53" name="Google Shape;1953;p50"/>
            <p:cNvSpPr/>
            <p:nvPr/>
          </p:nvSpPr>
          <p:spPr>
            <a:xfrm>
              <a:off x="4722716" y="5282747"/>
              <a:ext cx="332289" cy="612444"/>
            </a:xfrm>
            <a:custGeom>
              <a:avLst/>
              <a:gdLst/>
              <a:ahLst/>
              <a:cxnLst/>
              <a:rect l="l" t="t" r="r" b="b"/>
              <a:pathLst>
                <a:path w="17853" h="32905" extrusionOk="0">
                  <a:moveTo>
                    <a:pt x="16377" y="0"/>
                  </a:moveTo>
                  <a:lnTo>
                    <a:pt x="3057" y="654"/>
                  </a:lnTo>
                  <a:cubicBezTo>
                    <a:pt x="2108" y="2277"/>
                    <a:pt x="1181" y="3878"/>
                    <a:pt x="233" y="5480"/>
                  </a:cubicBezTo>
                  <a:cubicBezTo>
                    <a:pt x="1" y="5775"/>
                    <a:pt x="22" y="6197"/>
                    <a:pt x="254" y="6492"/>
                  </a:cubicBezTo>
                  <a:cubicBezTo>
                    <a:pt x="1308" y="7904"/>
                    <a:pt x="2298" y="9337"/>
                    <a:pt x="3373" y="10728"/>
                  </a:cubicBezTo>
                  <a:cubicBezTo>
                    <a:pt x="3689" y="11129"/>
                    <a:pt x="3626" y="11381"/>
                    <a:pt x="3394" y="11761"/>
                  </a:cubicBezTo>
                  <a:cubicBezTo>
                    <a:pt x="2530" y="13236"/>
                    <a:pt x="1687" y="14711"/>
                    <a:pt x="781" y="16166"/>
                  </a:cubicBezTo>
                  <a:cubicBezTo>
                    <a:pt x="507" y="16503"/>
                    <a:pt x="528" y="16967"/>
                    <a:pt x="823" y="17283"/>
                  </a:cubicBezTo>
                  <a:cubicBezTo>
                    <a:pt x="1856" y="18653"/>
                    <a:pt x="2846" y="20065"/>
                    <a:pt x="3900" y="21456"/>
                  </a:cubicBezTo>
                  <a:cubicBezTo>
                    <a:pt x="4174" y="21709"/>
                    <a:pt x="4195" y="22151"/>
                    <a:pt x="3963" y="22446"/>
                  </a:cubicBezTo>
                  <a:cubicBezTo>
                    <a:pt x="3036" y="23964"/>
                    <a:pt x="2130" y="25523"/>
                    <a:pt x="1223" y="27062"/>
                  </a:cubicBezTo>
                  <a:cubicBezTo>
                    <a:pt x="1013" y="27315"/>
                    <a:pt x="1034" y="27673"/>
                    <a:pt x="1265" y="27905"/>
                  </a:cubicBezTo>
                  <a:cubicBezTo>
                    <a:pt x="1666" y="28411"/>
                    <a:pt x="2045" y="28917"/>
                    <a:pt x="2382" y="29444"/>
                  </a:cubicBezTo>
                  <a:cubicBezTo>
                    <a:pt x="3183" y="30603"/>
                    <a:pt x="4132" y="31635"/>
                    <a:pt x="4764" y="32900"/>
                  </a:cubicBezTo>
                  <a:cubicBezTo>
                    <a:pt x="4877" y="32903"/>
                    <a:pt x="4990" y="32904"/>
                    <a:pt x="5104" y="32904"/>
                  </a:cubicBezTo>
                  <a:cubicBezTo>
                    <a:pt x="5839" y="32904"/>
                    <a:pt x="6587" y="32849"/>
                    <a:pt x="7335" y="32795"/>
                  </a:cubicBezTo>
                  <a:cubicBezTo>
                    <a:pt x="9822" y="32668"/>
                    <a:pt x="12330" y="32626"/>
                    <a:pt x="14817" y="32479"/>
                  </a:cubicBezTo>
                  <a:cubicBezTo>
                    <a:pt x="15808" y="32415"/>
                    <a:pt x="16820" y="32415"/>
                    <a:pt x="17852" y="32331"/>
                  </a:cubicBezTo>
                  <a:cubicBezTo>
                    <a:pt x="17705" y="32057"/>
                    <a:pt x="17452" y="31973"/>
                    <a:pt x="17262" y="31846"/>
                  </a:cubicBezTo>
                  <a:cubicBezTo>
                    <a:pt x="15787" y="30835"/>
                    <a:pt x="14290" y="29823"/>
                    <a:pt x="12794" y="28811"/>
                  </a:cubicBezTo>
                  <a:cubicBezTo>
                    <a:pt x="12499" y="28622"/>
                    <a:pt x="12351" y="28495"/>
                    <a:pt x="12710" y="28200"/>
                  </a:cubicBezTo>
                  <a:cubicBezTo>
                    <a:pt x="14143" y="27041"/>
                    <a:pt x="15576" y="25819"/>
                    <a:pt x="17051" y="24680"/>
                  </a:cubicBezTo>
                  <a:cubicBezTo>
                    <a:pt x="17578" y="24280"/>
                    <a:pt x="17431" y="24132"/>
                    <a:pt x="16988" y="23837"/>
                  </a:cubicBezTo>
                  <a:cubicBezTo>
                    <a:pt x="15323" y="22741"/>
                    <a:pt x="13679" y="21603"/>
                    <a:pt x="11993" y="20465"/>
                  </a:cubicBezTo>
                  <a:cubicBezTo>
                    <a:pt x="12183" y="20297"/>
                    <a:pt x="12309" y="20170"/>
                    <a:pt x="12478" y="20044"/>
                  </a:cubicBezTo>
                  <a:cubicBezTo>
                    <a:pt x="13827" y="18906"/>
                    <a:pt x="15218" y="17789"/>
                    <a:pt x="16567" y="16650"/>
                  </a:cubicBezTo>
                  <a:cubicBezTo>
                    <a:pt x="17136" y="16187"/>
                    <a:pt x="17136" y="16124"/>
                    <a:pt x="16525" y="15723"/>
                  </a:cubicBezTo>
                  <a:lnTo>
                    <a:pt x="12225" y="12794"/>
                  </a:lnTo>
                  <a:cubicBezTo>
                    <a:pt x="11593" y="12372"/>
                    <a:pt x="11572" y="12351"/>
                    <a:pt x="12183" y="11845"/>
                  </a:cubicBezTo>
                  <a:cubicBezTo>
                    <a:pt x="13532" y="10728"/>
                    <a:pt x="14881" y="9611"/>
                    <a:pt x="16251" y="8536"/>
                  </a:cubicBezTo>
                  <a:cubicBezTo>
                    <a:pt x="16756" y="8157"/>
                    <a:pt x="16672" y="7988"/>
                    <a:pt x="16208" y="7672"/>
                  </a:cubicBezTo>
                  <a:cubicBezTo>
                    <a:pt x="14691" y="6682"/>
                    <a:pt x="13195" y="5628"/>
                    <a:pt x="11698" y="4616"/>
                  </a:cubicBezTo>
                  <a:cubicBezTo>
                    <a:pt x="11340" y="4384"/>
                    <a:pt x="11319" y="4195"/>
                    <a:pt x="11656" y="3942"/>
                  </a:cubicBezTo>
                  <a:cubicBezTo>
                    <a:pt x="12351" y="3373"/>
                    <a:pt x="13026" y="2783"/>
                    <a:pt x="13721" y="2213"/>
                  </a:cubicBezTo>
                  <a:lnTo>
                    <a:pt x="1637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54" name="Google Shape;1954;p50"/>
            <p:cNvSpPr/>
            <p:nvPr/>
          </p:nvSpPr>
          <p:spPr>
            <a:xfrm>
              <a:off x="2628456" y="5385091"/>
              <a:ext cx="307572" cy="614361"/>
            </a:xfrm>
            <a:custGeom>
              <a:avLst/>
              <a:gdLst/>
              <a:ahLst/>
              <a:cxnLst/>
              <a:rect l="l" t="t" r="r" b="b"/>
              <a:pathLst>
                <a:path w="16525" h="33008" extrusionOk="0">
                  <a:moveTo>
                    <a:pt x="14860" y="0"/>
                  </a:moveTo>
                  <a:cubicBezTo>
                    <a:pt x="13036" y="0"/>
                    <a:pt x="11227" y="156"/>
                    <a:pt x="9400" y="255"/>
                  </a:cubicBezTo>
                  <a:cubicBezTo>
                    <a:pt x="7061" y="382"/>
                    <a:pt x="4722" y="424"/>
                    <a:pt x="2382" y="571"/>
                  </a:cubicBezTo>
                  <a:cubicBezTo>
                    <a:pt x="1644" y="635"/>
                    <a:pt x="886" y="614"/>
                    <a:pt x="0" y="740"/>
                  </a:cubicBezTo>
                  <a:cubicBezTo>
                    <a:pt x="1771" y="1941"/>
                    <a:pt x="3415" y="3058"/>
                    <a:pt x="5080" y="4154"/>
                  </a:cubicBezTo>
                  <a:cubicBezTo>
                    <a:pt x="5417" y="4386"/>
                    <a:pt x="5459" y="4513"/>
                    <a:pt x="5122" y="4765"/>
                  </a:cubicBezTo>
                  <a:cubicBezTo>
                    <a:pt x="3668" y="5946"/>
                    <a:pt x="2256" y="7147"/>
                    <a:pt x="801" y="8306"/>
                  </a:cubicBezTo>
                  <a:cubicBezTo>
                    <a:pt x="359" y="8665"/>
                    <a:pt x="422" y="8833"/>
                    <a:pt x="843" y="9107"/>
                  </a:cubicBezTo>
                  <a:cubicBezTo>
                    <a:pt x="2298" y="10077"/>
                    <a:pt x="3752" y="11088"/>
                    <a:pt x="5206" y="12058"/>
                  </a:cubicBezTo>
                  <a:cubicBezTo>
                    <a:pt x="5860" y="12500"/>
                    <a:pt x="5881" y="12500"/>
                    <a:pt x="5291" y="13006"/>
                  </a:cubicBezTo>
                  <a:cubicBezTo>
                    <a:pt x="5122" y="13154"/>
                    <a:pt x="4932" y="13322"/>
                    <a:pt x="4743" y="13470"/>
                  </a:cubicBezTo>
                  <a:lnTo>
                    <a:pt x="696" y="16800"/>
                  </a:lnTo>
                  <a:cubicBezTo>
                    <a:pt x="928" y="16968"/>
                    <a:pt x="1139" y="17116"/>
                    <a:pt x="1328" y="17242"/>
                  </a:cubicBezTo>
                  <a:cubicBezTo>
                    <a:pt x="2825" y="18254"/>
                    <a:pt x="4300" y="19287"/>
                    <a:pt x="5796" y="20256"/>
                  </a:cubicBezTo>
                  <a:cubicBezTo>
                    <a:pt x="6239" y="20551"/>
                    <a:pt x="6218" y="20720"/>
                    <a:pt x="5839" y="21015"/>
                  </a:cubicBezTo>
                  <a:cubicBezTo>
                    <a:pt x="4426" y="22153"/>
                    <a:pt x="3056" y="23354"/>
                    <a:pt x="1623" y="24493"/>
                  </a:cubicBezTo>
                  <a:cubicBezTo>
                    <a:pt x="1181" y="24851"/>
                    <a:pt x="1181" y="25019"/>
                    <a:pt x="1665" y="25336"/>
                  </a:cubicBezTo>
                  <a:cubicBezTo>
                    <a:pt x="3183" y="26326"/>
                    <a:pt x="4679" y="27359"/>
                    <a:pt x="6197" y="28349"/>
                  </a:cubicBezTo>
                  <a:cubicBezTo>
                    <a:pt x="6555" y="28581"/>
                    <a:pt x="6703" y="28708"/>
                    <a:pt x="6281" y="29045"/>
                  </a:cubicBezTo>
                  <a:cubicBezTo>
                    <a:pt x="5522" y="29614"/>
                    <a:pt x="4806" y="30225"/>
                    <a:pt x="4110" y="30836"/>
                  </a:cubicBezTo>
                  <a:cubicBezTo>
                    <a:pt x="3330" y="31511"/>
                    <a:pt x="2487" y="32080"/>
                    <a:pt x="1792" y="32818"/>
                  </a:cubicBezTo>
                  <a:cubicBezTo>
                    <a:pt x="1813" y="32881"/>
                    <a:pt x="1834" y="32944"/>
                    <a:pt x="1855" y="33007"/>
                  </a:cubicBezTo>
                  <a:lnTo>
                    <a:pt x="16524" y="32249"/>
                  </a:lnTo>
                  <a:cubicBezTo>
                    <a:pt x="16419" y="32059"/>
                    <a:pt x="16313" y="31869"/>
                    <a:pt x="16187" y="31701"/>
                  </a:cubicBezTo>
                  <a:cubicBezTo>
                    <a:pt x="15217" y="30352"/>
                    <a:pt x="14248" y="28982"/>
                    <a:pt x="13257" y="27654"/>
                  </a:cubicBezTo>
                  <a:cubicBezTo>
                    <a:pt x="13025" y="27443"/>
                    <a:pt x="13004" y="27085"/>
                    <a:pt x="13173" y="26832"/>
                  </a:cubicBezTo>
                  <a:cubicBezTo>
                    <a:pt x="14121" y="25293"/>
                    <a:pt x="15007" y="23734"/>
                    <a:pt x="15934" y="22216"/>
                  </a:cubicBezTo>
                  <a:cubicBezTo>
                    <a:pt x="16166" y="21921"/>
                    <a:pt x="16166" y="21500"/>
                    <a:pt x="15913" y="21205"/>
                  </a:cubicBezTo>
                  <a:cubicBezTo>
                    <a:pt x="14859" y="19750"/>
                    <a:pt x="13805" y="18296"/>
                    <a:pt x="12752" y="16863"/>
                  </a:cubicBezTo>
                  <a:cubicBezTo>
                    <a:pt x="12520" y="16631"/>
                    <a:pt x="12499" y="16252"/>
                    <a:pt x="12688" y="15999"/>
                  </a:cubicBezTo>
                  <a:cubicBezTo>
                    <a:pt x="13658" y="14439"/>
                    <a:pt x="14543" y="12859"/>
                    <a:pt x="15491" y="11299"/>
                  </a:cubicBezTo>
                  <a:cubicBezTo>
                    <a:pt x="15681" y="11088"/>
                    <a:pt x="15660" y="10751"/>
                    <a:pt x="15449" y="10561"/>
                  </a:cubicBezTo>
                  <a:cubicBezTo>
                    <a:pt x="14353" y="9107"/>
                    <a:pt x="13299" y="7632"/>
                    <a:pt x="12225" y="6178"/>
                  </a:cubicBezTo>
                  <a:cubicBezTo>
                    <a:pt x="11972" y="5904"/>
                    <a:pt x="11972" y="5503"/>
                    <a:pt x="12182" y="5229"/>
                  </a:cubicBezTo>
                  <a:cubicBezTo>
                    <a:pt x="12583" y="4618"/>
                    <a:pt x="12962" y="4007"/>
                    <a:pt x="13299" y="3374"/>
                  </a:cubicBezTo>
                  <a:cubicBezTo>
                    <a:pt x="13932" y="2236"/>
                    <a:pt x="14691" y="1204"/>
                    <a:pt x="15196" y="2"/>
                  </a:cubicBezTo>
                  <a:cubicBezTo>
                    <a:pt x="15084" y="1"/>
                    <a:pt x="14972" y="0"/>
                    <a:pt x="148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pic>
        <p:nvPicPr>
          <p:cNvPr id="6" name="Рисунок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7820" y="752315"/>
            <a:ext cx="3390900" cy="35433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7041" y="1054365"/>
            <a:ext cx="3457575" cy="2914650"/>
          </a:xfrm>
          <a:prstGeom prst="rect">
            <a:avLst/>
          </a:prstGeom>
        </p:spPr>
      </p:pic>
      <p:grpSp>
        <p:nvGrpSpPr>
          <p:cNvPr id="1937" name="Google Shape;1937;p50"/>
          <p:cNvGrpSpPr/>
          <p:nvPr/>
        </p:nvGrpSpPr>
        <p:grpSpPr>
          <a:xfrm>
            <a:off x="6932905" y="3675317"/>
            <a:ext cx="1693701" cy="857873"/>
            <a:chOff x="0" y="6078527"/>
            <a:chExt cx="2501774" cy="1267169"/>
          </a:xfrm>
        </p:grpSpPr>
        <p:sp>
          <p:nvSpPr>
            <p:cNvPr id="1938" name="Google Shape;1938;p50"/>
            <p:cNvSpPr/>
            <p:nvPr/>
          </p:nvSpPr>
          <p:spPr>
            <a:xfrm>
              <a:off x="0" y="6078527"/>
              <a:ext cx="2501774" cy="1267169"/>
            </a:xfrm>
            <a:custGeom>
              <a:avLst/>
              <a:gdLst/>
              <a:ahLst/>
              <a:cxnLst/>
              <a:rect l="l" t="t" r="r" b="b"/>
              <a:pathLst>
                <a:path w="136448" h="69112" extrusionOk="0">
                  <a:moveTo>
                    <a:pt x="124307" y="3227"/>
                  </a:moveTo>
                  <a:lnTo>
                    <a:pt x="124307" y="3227"/>
                  </a:lnTo>
                  <a:cubicBezTo>
                    <a:pt x="123991" y="3965"/>
                    <a:pt x="123443" y="4450"/>
                    <a:pt x="123022" y="4998"/>
                  </a:cubicBezTo>
                  <a:cubicBezTo>
                    <a:pt x="122242" y="6051"/>
                    <a:pt x="121420" y="7084"/>
                    <a:pt x="120619" y="8117"/>
                  </a:cubicBezTo>
                  <a:cubicBezTo>
                    <a:pt x="120577" y="8201"/>
                    <a:pt x="120556" y="8264"/>
                    <a:pt x="120535" y="8349"/>
                  </a:cubicBezTo>
                  <a:cubicBezTo>
                    <a:pt x="122347" y="9065"/>
                    <a:pt x="124139" y="9803"/>
                    <a:pt x="125951" y="10498"/>
                  </a:cubicBezTo>
                  <a:cubicBezTo>
                    <a:pt x="126457" y="10688"/>
                    <a:pt x="126394" y="10899"/>
                    <a:pt x="126141" y="11236"/>
                  </a:cubicBezTo>
                  <a:cubicBezTo>
                    <a:pt x="125108" y="12543"/>
                    <a:pt x="124076" y="13828"/>
                    <a:pt x="123043" y="15135"/>
                  </a:cubicBezTo>
                  <a:cubicBezTo>
                    <a:pt x="122853" y="15388"/>
                    <a:pt x="122685" y="15641"/>
                    <a:pt x="122495" y="15873"/>
                  </a:cubicBezTo>
                  <a:lnTo>
                    <a:pt x="128544" y="18339"/>
                  </a:lnTo>
                  <a:cubicBezTo>
                    <a:pt x="127701" y="19392"/>
                    <a:pt x="126858" y="20446"/>
                    <a:pt x="126078" y="21500"/>
                  </a:cubicBezTo>
                  <a:cubicBezTo>
                    <a:pt x="125572" y="22153"/>
                    <a:pt x="124940" y="22722"/>
                    <a:pt x="124645" y="23523"/>
                  </a:cubicBezTo>
                  <a:cubicBezTo>
                    <a:pt x="126457" y="24261"/>
                    <a:pt x="128270" y="24999"/>
                    <a:pt x="130103" y="25736"/>
                  </a:cubicBezTo>
                  <a:cubicBezTo>
                    <a:pt x="130504" y="25884"/>
                    <a:pt x="130567" y="26031"/>
                    <a:pt x="130272" y="26411"/>
                  </a:cubicBezTo>
                  <a:cubicBezTo>
                    <a:pt x="129029" y="27928"/>
                    <a:pt x="127827" y="29488"/>
                    <a:pt x="126605" y="31026"/>
                  </a:cubicBezTo>
                  <a:cubicBezTo>
                    <a:pt x="127827" y="31701"/>
                    <a:pt x="129155" y="32080"/>
                    <a:pt x="130420" y="32628"/>
                  </a:cubicBezTo>
                  <a:cubicBezTo>
                    <a:pt x="131052" y="32923"/>
                    <a:pt x="131747" y="33092"/>
                    <a:pt x="132485" y="33555"/>
                  </a:cubicBezTo>
                  <a:lnTo>
                    <a:pt x="11466" y="65970"/>
                  </a:lnTo>
                  <a:cubicBezTo>
                    <a:pt x="12414" y="64748"/>
                    <a:pt x="13278" y="63673"/>
                    <a:pt x="14100" y="62577"/>
                  </a:cubicBezTo>
                  <a:cubicBezTo>
                    <a:pt x="14543" y="61987"/>
                    <a:pt x="15112" y="61481"/>
                    <a:pt x="15428" y="60786"/>
                  </a:cubicBezTo>
                  <a:cubicBezTo>
                    <a:pt x="13721" y="60111"/>
                    <a:pt x="12014" y="59437"/>
                    <a:pt x="10307" y="58741"/>
                  </a:cubicBezTo>
                  <a:cubicBezTo>
                    <a:pt x="9400" y="58383"/>
                    <a:pt x="9400" y="58383"/>
                    <a:pt x="10012" y="57603"/>
                  </a:cubicBezTo>
                  <a:cubicBezTo>
                    <a:pt x="11108" y="56170"/>
                    <a:pt x="12225" y="54737"/>
                    <a:pt x="13342" y="53304"/>
                  </a:cubicBezTo>
                  <a:cubicBezTo>
                    <a:pt x="12899" y="52840"/>
                    <a:pt x="12267" y="52756"/>
                    <a:pt x="11698" y="52524"/>
                  </a:cubicBezTo>
                  <a:cubicBezTo>
                    <a:pt x="10454" y="51997"/>
                    <a:pt x="9211" y="51470"/>
                    <a:pt x="7925" y="51006"/>
                  </a:cubicBezTo>
                  <a:cubicBezTo>
                    <a:pt x="7440" y="50838"/>
                    <a:pt x="7419" y="50669"/>
                    <a:pt x="7714" y="50311"/>
                  </a:cubicBezTo>
                  <a:cubicBezTo>
                    <a:pt x="8789" y="48962"/>
                    <a:pt x="9864" y="47613"/>
                    <a:pt x="10939" y="46243"/>
                  </a:cubicBezTo>
                  <a:cubicBezTo>
                    <a:pt x="11087" y="46075"/>
                    <a:pt x="11213" y="45864"/>
                    <a:pt x="11339" y="45653"/>
                  </a:cubicBezTo>
                  <a:cubicBezTo>
                    <a:pt x="9674" y="44852"/>
                    <a:pt x="7925" y="44262"/>
                    <a:pt x="6239" y="43545"/>
                  </a:cubicBezTo>
                  <a:cubicBezTo>
                    <a:pt x="5312" y="43166"/>
                    <a:pt x="5333" y="43187"/>
                    <a:pt x="5944" y="42407"/>
                  </a:cubicBezTo>
                  <a:cubicBezTo>
                    <a:pt x="7103" y="40953"/>
                    <a:pt x="8305" y="39541"/>
                    <a:pt x="9358" y="38002"/>
                  </a:cubicBezTo>
                  <a:lnTo>
                    <a:pt x="3541" y="35705"/>
                  </a:lnTo>
                  <a:lnTo>
                    <a:pt x="3562" y="35558"/>
                  </a:lnTo>
                  <a:lnTo>
                    <a:pt x="7946" y="34377"/>
                  </a:lnTo>
                  <a:cubicBezTo>
                    <a:pt x="13995" y="32755"/>
                    <a:pt x="20044" y="31132"/>
                    <a:pt x="26114" y="29509"/>
                  </a:cubicBezTo>
                  <a:cubicBezTo>
                    <a:pt x="34460" y="27275"/>
                    <a:pt x="42806" y="25062"/>
                    <a:pt x="51152" y="22828"/>
                  </a:cubicBezTo>
                  <a:cubicBezTo>
                    <a:pt x="57180" y="21205"/>
                    <a:pt x="63229" y="19582"/>
                    <a:pt x="69278" y="17959"/>
                  </a:cubicBezTo>
                  <a:lnTo>
                    <a:pt x="93410" y="11510"/>
                  </a:lnTo>
                  <a:cubicBezTo>
                    <a:pt x="100133" y="9719"/>
                    <a:pt x="106856" y="7906"/>
                    <a:pt x="113559" y="6093"/>
                  </a:cubicBezTo>
                  <a:cubicBezTo>
                    <a:pt x="117036" y="5166"/>
                    <a:pt x="120493" y="4239"/>
                    <a:pt x="123949" y="3290"/>
                  </a:cubicBezTo>
                  <a:cubicBezTo>
                    <a:pt x="124034" y="3269"/>
                    <a:pt x="124118" y="3269"/>
                    <a:pt x="124307" y="3227"/>
                  </a:cubicBezTo>
                  <a:close/>
                  <a:moveTo>
                    <a:pt x="124677" y="1"/>
                  </a:moveTo>
                  <a:cubicBezTo>
                    <a:pt x="124482" y="1"/>
                    <a:pt x="124281" y="22"/>
                    <a:pt x="124076" y="66"/>
                  </a:cubicBezTo>
                  <a:cubicBezTo>
                    <a:pt x="120893" y="740"/>
                    <a:pt x="117795" y="1689"/>
                    <a:pt x="114676" y="2532"/>
                  </a:cubicBezTo>
                  <a:cubicBezTo>
                    <a:pt x="106941" y="4576"/>
                    <a:pt x="99206" y="6641"/>
                    <a:pt x="91471" y="8728"/>
                  </a:cubicBezTo>
                  <a:cubicBezTo>
                    <a:pt x="84453" y="10625"/>
                    <a:pt x="77413" y="12501"/>
                    <a:pt x="70374" y="14397"/>
                  </a:cubicBezTo>
                  <a:cubicBezTo>
                    <a:pt x="64620" y="15936"/>
                    <a:pt x="58866" y="17453"/>
                    <a:pt x="53133" y="18992"/>
                  </a:cubicBezTo>
                  <a:lnTo>
                    <a:pt x="29107" y="25420"/>
                  </a:lnTo>
                  <a:lnTo>
                    <a:pt x="8557" y="30921"/>
                  </a:lnTo>
                  <a:cubicBezTo>
                    <a:pt x="6597" y="31448"/>
                    <a:pt x="4616" y="31975"/>
                    <a:pt x="2656" y="32502"/>
                  </a:cubicBezTo>
                  <a:cubicBezTo>
                    <a:pt x="1223" y="32881"/>
                    <a:pt x="275" y="33893"/>
                    <a:pt x="148" y="35284"/>
                  </a:cubicBezTo>
                  <a:cubicBezTo>
                    <a:pt x="1" y="36675"/>
                    <a:pt x="738" y="37918"/>
                    <a:pt x="2108" y="38529"/>
                  </a:cubicBezTo>
                  <a:cubicBezTo>
                    <a:pt x="2677" y="38782"/>
                    <a:pt x="3246" y="38993"/>
                    <a:pt x="3815" y="39204"/>
                  </a:cubicBezTo>
                  <a:cubicBezTo>
                    <a:pt x="4216" y="39351"/>
                    <a:pt x="4237" y="39499"/>
                    <a:pt x="3963" y="39794"/>
                  </a:cubicBezTo>
                  <a:cubicBezTo>
                    <a:pt x="3562" y="40237"/>
                    <a:pt x="3183" y="40700"/>
                    <a:pt x="2867" y="41185"/>
                  </a:cubicBezTo>
                  <a:cubicBezTo>
                    <a:pt x="1855" y="42660"/>
                    <a:pt x="1855" y="44241"/>
                    <a:pt x="3267" y="45548"/>
                  </a:cubicBezTo>
                  <a:cubicBezTo>
                    <a:pt x="3984" y="46201"/>
                    <a:pt x="4911" y="46433"/>
                    <a:pt x="5775" y="46791"/>
                  </a:cubicBezTo>
                  <a:cubicBezTo>
                    <a:pt x="6218" y="46960"/>
                    <a:pt x="6218" y="47086"/>
                    <a:pt x="5944" y="47423"/>
                  </a:cubicBezTo>
                  <a:cubicBezTo>
                    <a:pt x="5501" y="47950"/>
                    <a:pt x="5101" y="48477"/>
                    <a:pt x="4722" y="49046"/>
                  </a:cubicBezTo>
                  <a:cubicBezTo>
                    <a:pt x="3900" y="50290"/>
                    <a:pt x="4068" y="51934"/>
                    <a:pt x="5143" y="52966"/>
                  </a:cubicBezTo>
                  <a:cubicBezTo>
                    <a:pt x="5902" y="53746"/>
                    <a:pt x="6935" y="53999"/>
                    <a:pt x="7904" y="54400"/>
                  </a:cubicBezTo>
                  <a:cubicBezTo>
                    <a:pt x="8220" y="54526"/>
                    <a:pt x="8368" y="54610"/>
                    <a:pt x="8073" y="54926"/>
                  </a:cubicBezTo>
                  <a:cubicBezTo>
                    <a:pt x="7714" y="55306"/>
                    <a:pt x="7440" y="55748"/>
                    <a:pt x="7082" y="56149"/>
                  </a:cubicBezTo>
                  <a:cubicBezTo>
                    <a:pt x="6007" y="57350"/>
                    <a:pt x="5944" y="59163"/>
                    <a:pt x="6956" y="60427"/>
                  </a:cubicBezTo>
                  <a:cubicBezTo>
                    <a:pt x="7525" y="61123"/>
                    <a:pt x="8347" y="61397"/>
                    <a:pt x="9148" y="61713"/>
                  </a:cubicBezTo>
                  <a:cubicBezTo>
                    <a:pt x="10328" y="62156"/>
                    <a:pt x="10328" y="62156"/>
                    <a:pt x="9590" y="63146"/>
                  </a:cubicBezTo>
                  <a:cubicBezTo>
                    <a:pt x="8979" y="63989"/>
                    <a:pt x="8157" y="64727"/>
                    <a:pt x="8305" y="65886"/>
                  </a:cubicBezTo>
                  <a:cubicBezTo>
                    <a:pt x="8177" y="67642"/>
                    <a:pt x="9651" y="69112"/>
                    <a:pt x="11449" y="69112"/>
                  </a:cubicBezTo>
                  <a:cubicBezTo>
                    <a:pt x="11722" y="69112"/>
                    <a:pt x="12004" y="69078"/>
                    <a:pt x="12288" y="69005"/>
                  </a:cubicBezTo>
                  <a:cubicBezTo>
                    <a:pt x="16377" y="67930"/>
                    <a:pt x="20465" y="66813"/>
                    <a:pt x="24575" y="65717"/>
                  </a:cubicBezTo>
                  <a:cubicBezTo>
                    <a:pt x="32310" y="63652"/>
                    <a:pt x="40045" y="61586"/>
                    <a:pt x="47780" y="59500"/>
                  </a:cubicBezTo>
                  <a:cubicBezTo>
                    <a:pt x="54820" y="57624"/>
                    <a:pt x="61859" y="55706"/>
                    <a:pt x="68898" y="53809"/>
                  </a:cubicBezTo>
                  <a:cubicBezTo>
                    <a:pt x="74294" y="52355"/>
                    <a:pt x="79668" y="50901"/>
                    <a:pt x="85064" y="49468"/>
                  </a:cubicBezTo>
                  <a:cubicBezTo>
                    <a:pt x="92757" y="47423"/>
                    <a:pt x="100449" y="45358"/>
                    <a:pt x="108142" y="43314"/>
                  </a:cubicBezTo>
                  <a:cubicBezTo>
                    <a:pt x="115013" y="41480"/>
                    <a:pt x="121905" y="39667"/>
                    <a:pt x="128755" y="37792"/>
                  </a:cubicBezTo>
                  <a:cubicBezTo>
                    <a:pt x="130462" y="37328"/>
                    <a:pt x="132190" y="36991"/>
                    <a:pt x="133855" y="36359"/>
                  </a:cubicBezTo>
                  <a:cubicBezTo>
                    <a:pt x="135899" y="35600"/>
                    <a:pt x="136447" y="32944"/>
                    <a:pt x="134972" y="31364"/>
                  </a:cubicBezTo>
                  <a:cubicBezTo>
                    <a:pt x="134213" y="30542"/>
                    <a:pt x="133223" y="30310"/>
                    <a:pt x="132274" y="29930"/>
                  </a:cubicBezTo>
                  <a:cubicBezTo>
                    <a:pt x="131768" y="29741"/>
                    <a:pt x="131726" y="29530"/>
                    <a:pt x="132085" y="29129"/>
                  </a:cubicBezTo>
                  <a:cubicBezTo>
                    <a:pt x="132464" y="28708"/>
                    <a:pt x="132822" y="28223"/>
                    <a:pt x="133202" y="27760"/>
                  </a:cubicBezTo>
                  <a:cubicBezTo>
                    <a:pt x="133981" y="26811"/>
                    <a:pt x="133876" y="24556"/>
                    <a:pt x="132928" y="23755"/>
                  </a:cubicBezTo>
                  <a:cubicBezTo>
                    <a:pt x="132042" y="23017"/>
                    <a:pt x="131031" y="22680"/>
                    <a:pt x="130040" y="22238"/>
                  </a:cubicBezTo>
                  <a:cubicBezTo>
                    <a:pt x="129724" y="22111"/>
                    <a:pt x="129577" y="22048"/>
                    <a:pt x="129872" y="21711"/>
                  </a:cubicBezTo>
                  <a:cubicBezTo>
                    <a:pt x="130272" y="21289"/>
                    <a:pt x="130630" y="20804"/>
                    <a:pt x="130989" y="20341"/>
                  </a:cubicBezTo>
                  <a:cubicBezTo>
                    <a:pt x="132295" y="18676"/>
                    <a:pt x="131895" y="16610"/>
                    <a:pt x="130061" y="15514"/>
                  </a:cubicBezTo>
                  <a:cubicBezTo>
                    <a:pt x="129450" y="15198"/>
                    <a:pt x="128797" y="14924"/>
                    <a:pt x="128143" y="14692"/>
                  </a:cubicBezTo>
                  <a:cubicBezTo>
                    <a:pt x="127764" y="14545"/>
                    <a:pt x="127574" y="14418"/>
                    <a:pt x="127954" y="14018"/>
                  </a:cubicBezTo>
                  <a:cubicBezTo>
                    <a:pt x="128333" y="13597"/>
                    <a:pt x="128691" y="13175"/>
                    <a:pt x="129007" y="12711"/>
                  </a:cubicBezTo>
                  <a:cubicBezTo>
                    <a:pt x="130251" y="11025"/>
                    <a:pt x="129829" y="9002"/>
                    <a:pt x="128017" y="7948"/>
                  </a:cubicBezTo>
                  <a:cubicBezTo>
                    <a:pt x="127406" y="7611"/>
                    <a:pt x="126752" y="7337"/>
                    <a:pt x="126099" y="7105"/>
                  </a:cubicBezTo>
                  <a:cubicBezTo>
                    <a:pt x="125762" y="6979"/>
                    <a:pt x="125551" y="6810"/>
                    <a:pt x="125909" y="6452"/>
                  </a:cubicBezTo>
                  <a:cubicBezTo>
                    <a:pt x="126162" y="6199"/>
                    <a:pt x="126394" y="5946"/>
                    <a:pt x="126584" y="5651"/>
                  </a:cubicBezTo>
                  <a:cubicBezTo>
                    <a:pt x="127216" y="4850"/>
                    <a:pt x="127722" y="4007"/>
                    <a:pt x="127659" y="2911"/>
                  </a:cubicBezTo>
                  <a:cubicBezTo>
                    <a:pt x="127564" y="1515"/>
                    <a:pt x="126339" y="1"/>
                    <a:pt x="12467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dist="66675" dir="1800000" algn="bl" rotWithShape="0">
                <a:schemeClr val="dk1">
                  <a:alpha val="8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39" name="Google Shape;1939;p50"/>
            <p:cNvSpPr/>
            <p:nvPr/>
          </p:nvSpPr>
          <p:spPr>
            <a:xfrm>
              <a:off x="129158" y="6370241"/>
              <a:ext cx="2231644" cy="690152"/>
            </a:xfrm>
            <a:custGeom>
              <a:avLst/>
              <a:gdLst/>
              <a:ahLst/>
              <a:cxnLst/>
              <a:rect l="l" t="t" r="r" b="b"/>
              <a:pathLst>
                <a:path w="121104" h="37432" extrusionOk="0">
                  <a:moveTo>
                    <a:pt x="115076" y="1"/>
                  </a:moveTo>
                  <a:cubicBezTo>
                    <a:pt x="112968" y="570"/>
                    <a:pt x="110861" y="1097"/>
                    <a:pt x="108732" y="1645"/>
                  </a:cubicBezTo>
                  <a:cubicBezTo>
                    <a:pt x="100407" y="3879"/>
                    <a:pt x="92061" y="6092"/>
                    <a:pt x="83715" y="8326"/>
                  </a:cubicBezTo>
                  <a:cubicBezTo>
                    <a:pt x="76991" y="10117"/>
                    <a:pt x="70289" y="11909"/>
                    <a:pt x="63566" y="13721"/>
                  </a:cubicBezTo>
                  <a:lnTo>
                    <a:pt x="41457" y="19644"/>
                  </a:lnTo>
                  <a:lnTo>
                    <a:pt x="17325" y="26114"/>
                  </a:lnTo>
                  <a:cubicBezTo>
                    <a:pt x="13089" y="27231"/>
                    <a:pt x="8873" y="28369"/>
                    <a:pt x="4658" y="29507"/>
                  </a:cubicBezTo>
                  <a:cubicBezTo>
                    <a:pt x="4405" y="29570"/>
                    <a:pt x="4152" y="29676"/>
                    <a:pt x="3920" y="29781"/>
                  </a:cubicBezTo>
                  <a:cubicBezTo>
                    <a:pt x="3773" y="29971"/>
                    <a:pt x="3668" y="30181"/>
                    <a:pt x="3520" y="30371"/>
                  </a:cubicBezTo>
                  <a:cubicBezTo>
                    <a:pt x="2445" y="31720"/>
                    <a:pt x="1370" y="33069"/>
                    <a:pt x="274" y="34418"/>
                  </a:cubicBezTo>
                  <a:cubicBezTo>
                    <a:pt x="0" y="34776"/>
                    <a:pt x="21" y="34945"/>
                    <a:pt x="506" y="35134"/>
                  </a:cubicBezTo>
                  <a:cubicBezTo>
                    <a:pt x="1771" y="35577"/>
                    <a:pt x="3035" y="36104"/>
                    <a:pt x="4279" y="36631"/>
                  </a:cubicBezTo>
                  <a:cubicBezTo>
                    <a:pt x="4827" y="36884"/>
                    <a:pt x="5459" y="36968"/>
                    <a:pt x="5902" y="37432"/>
                  </a:cubicBezTo>
                  <a:cubicBezTo>
                    <a:pt x="8136" y="36799"/>
                    <a:pt x="10370" y="36188"/>
                    <a:pt x="12625" y="35577"/>
                  </a:cubicBezTo>
                  <a:cubicBezTo>
                    <a:pt x="18948" y="33870"/>
                    <a:pt x="25292" y="32184"/>
                    <a:pt x="31615" y="30477"/>
                  </a:cubicBezTo>
                  <a:cubicBezTo>
                    <a:pt x="35724" y="29381"/>
                    <a:pt x="39834" y="28306"/>
                    <a:pt x="43923" y="27210"/>
                  </a:cubicBezTo>
                  <a:cubicBezTo>
                    <a:pt x="49824" y="25629"/>
                    <a:pt x="55705" y="24048"/>
                    <a:pt x="61606" y="22468"/>
                  </a:cubicBezTo>
                  <a:cubicBezTo>
                    <a:pt x="69952" y="20234"/>
                    <a:pt x="78298" y="18000"/>
                    <a:pt x="86644" y="15787"/>
                  </a:cubicBezTo>
                  <a:cubicBezTo>
                    <a:pt x="94021" y="13805"/>
                    <a:pt x="101398" y="11824"/>
                    <a:pt x="108774" y="9843"/>
                  </a:cubicBezTo>
                  <a:cubicBezTo>
                    <a:pt x="111409" y="9148"/>
                    <a:pt x="114043" y="8410"/>
                    <a:pt x="116678" y="7693"/>
                  </a:cubicBezTo>
                  <a:cubicBezTo>
                    <a:pt x="116846" y="7672"/>
                    <a:pt x="117015" y="7651"/>
                    <a:pt x="117205" y="7630"/>
                  </a:cubicBezTo>
                  <a:cubicBezTo>
                    <a:pt x="117500" y="6829"/>
                    <a:pt x="118132" y="6281"/>
                    <a:pt x="118638" y="5628"/>
                  </a:cubicBezTo>
                  <a:cubicBezTo>
                    <a:pt x="119439" y="4574"/>
                    <a:pt x="120261" y="3520"/>
                    <a:pt x="121104" y="2467"/>
                  </a:cubicBezTo>
                  <a:lnTo>
                    <a:pt x="11507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40" name="Google Shape;1940;p50"/>
            <p:cNvSpPr/>
            <p:nvPr/>
          </p:nvSpPr>
          <p:spPr>
            <a:xfrm>
              <a:off x="165662" y="6510918"/>
              <a:ext cx="2232436" cy="687424"/>
            </a:xfrm>
            <a:custGeom>
              <a:avLst/>
              <a:gdLst/>
              <a:ahLst/>
              <a:cxnLst/>
              <a:rect l="l" t="t" r="r" b="b"/>
              <a:pathLst>
                <a:path w="121147" h="37284" extrusionOk="0">
                  <a:moveTo>
                    <a:pt x="115224" y="0"/>
                  </a:moveTo>
                  <a:cubicBezTo>
                    <a:pt x="115034" y="0"/>
                    <a:pt x="114865" y="42"/>
                    <a:pt x="114697" y="63"/>
                  </a:cubicBezTo>
                  <a:cubicBezTo>
                    <a:pt x="112062" y="780"/>
                    <a:pt x="109428" y="1518"/>
                    <a:pt x="106793" y="2213"/>
                  </a:cubicBezTo>
                  <a:cubicBezTo>
                    <a:pt x="99417" y="4194"/>
                    <a:pt x="92040" y="6175"/>
                    <a:pt x="84663" y="8136"/>
                  </a:cubicBezTo>
                  <a:cubicBezTo>
                    <a:pt x="76317" y="10370"/>
                    <a:pt x="67971" y="12604"/>
                    <a:pt x="59625" y="14838"/>
                  </a:cubicBezTo>
                  <a:cubicBezTo>
                    <a:pt x="53745" y="16397"/>
                    <a:pt x="47843" y="17978"/>
                    <a:pt x="41942" y="19580"/>
                  </a:cubicBezTo>
                  <a:cubicBezTo>
                    <a:pt x="37853" y="20676"/>
                    <a:pt x="33743" y="21751"/>
                    <a:pt x="29655" y="22847"/>
                  </a:cubicBezTo>
                  <a:cubicBezTo>
                    <a:pt x="23311" y="24533"/>
                    <a:pt x="16967" y="26240"/>
                    <a:pt x="10644" y="27947"/>
                  </a:cubicBezTo>
                  <a:cubicBezTo>
                    <a:pt x="8410" y="28558"/>
                    <a:pt x="6176" y="29190"/>
                    <a:pt x="3942" y="29802"/>
                  </a:cubicBezTo>
                  <a:cubicBezTo>
                    <a:pt x="2825" y="31235"/>
                    <a:pt x="1708" y="32668"/>
                    <a:pt x="612" y="34080"/>
                  </a:cubicBezTo>
                  <a:cubicBezTo>
                    <a:pt x="0" y="34881"/>
                    <a:pt x="0" y="34881"/>
                    <a:pt x="907" y="35239"/>
                  </a:cubicBezTo>
                  <a:cubicBezTo>
                    <a:pt x="2614" y="35914"/>
                    <a:pt x="4321" y="36609"/>
                    <a:pt x="6028" y="37284"/>
                  </a:cubicBezTo>
                  <a:cubicBezTo>
                    <a:pt x="8241" y="36693"/>
                    <a:pt x="10454" y="36124"/>
                    <a:pt x="12667" y="35513"/>
                  </a:cubicBezTo>
                  <a:cubicBezTo>
                    <a:pt x="16292" y="34565"/>
                    <a:pt x="19896" y="33595"/>
                    <a:pt x="23500" y="32626"/>
                  </a:cubicBezTo>
                  <a:cubicBezTo>
                    <a:pt x="29402" y="31045"/>
                    <a:pt x="35282" y="29464"/>
                    <a:pt x="41183" y="27884"/>
                  </a:cubicBezTo>
                  <a:cubicBezTo>
                    <a:pt x="50204" y="25481"/>
                    <a:pt x="59203" y="23057"/>
                    <a:pt x="68224" y="20655"/>
                  </a:cubicBezTo>
                  <a:cubicBezTo>
                    <a:pt x="74252" y="19032"/>
                    <a:pt x="80301" y="17409"/>
                    <a:pt x="86349" y="15786"/>
                  </a:cubicBezTo>
                  <a:cubicBezTo>
                    <a:pt x="94379" y="13636"/>
                    <a:pt x="102430" y="11487"/>
                    <a:pt x="110482" y="9337"/>
                  </a:cubicBezTo>
                  <a:cubicBezTo>
                    <a:pt x="112716" y="8726"/>
                    <a:pt x="114950" y="8114"/>
                    <a:pt x="117184" y="7524"/>
                  </a:cubicBezTo>
                  <a:cubicBezTo>
                    <a:pt x="118406" y="5965"/>
                    <a:pt x="119607" y="4405"/>
                    <a:pt x="120851" y="2888"/>
                  </a:cubicBezTo>
                  <a:cubicBezTo>
                    <a:pt x="121146" y="2508"/>
                    <a:pt x="121083" y="2382"/>
                    <a:pt x="120682" y="2213"/>
                  </a:cubicBezTo>
                  <a:cubicBezTo>
                    <a:pt x="118849" y="1476"/>
                    <a:pt x="117036" y="738"/>
                    <a:pt x="1152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41" name="Google Shape;1941;p50"/>
            <p:cNvSpPr/>
            <p:nvPr/>
          </p:nvSpPr>
          <p:spPr>
            <a:xfrm>
              <a:off x="90315" y="6231518"/>
              <a:ext cx="2232823" cy="687829"/>
            </a:xfrm>
            <a:custGeom>
              <a:avLst/>
              <a:gdLst/>
              <a:ahLst/>
              <a:cxnLst/>
              <a:rect l="l" t="t" r="r" b="b"/>
              <a:pathLst>
                <a:path w="121168" h="37306" extrusionOk="0">
                  <a:moveTo>
                    <a:pt x="115224" y="1"/>
                  </a:moveTo>
                  <a:cubicBezTo>
                    <a:pt x="113917" y="338"/>
                    <a:pt x="112610" y="654"/>
                    <a:pt x="111283" y="1012"/>
                  </a:cubicBezTo>
                  <a:cubicBezTo>
                    <a:pt x="107636" y="1982"/>
                    <a:pt x="103990" y="2972"/>
                    <a:pt x="100323" y="3942"/>
                  </a:cubicBezTo>
                  <a:cubicBezTo>
                    <a:pt x="94000" y="5649"/>
                    <a:pt x="87656" y="7356"/>
                    <a:pt x="81312" y="9063"/>
                  </a:cubicBezTo>
                  <a:cubicBezTo>
                    <a:pt x="76633" y="10307"/>
                    <a:pt x="71934" y="11550"/>
                    <a:pt x="67255" y="12794"/>
                  </a:cubicBezTo>
                  <a:cubicBezTo>
                    <a:pt x="60784" y="14543"/>
                    <a:pt x="54314" y="16292"/>
                    <a:pt x="47865" y="18021"/>
                  </a:cubicBezTo>
                  <a:cubicBezTo>
                    <a:pt x="43122" y="19285"/>
                    <a:pt x="38401" y="20529"/>
                    <a:pt x="33659" y="21793"/>
                  </a:cubicBezTo>
                  <a:cubicBezTo>
                    <a:pt x="27252" y="23521"/>
                    <a:pt x="20845" y="25229"/>
                    <a:pt x="14459" y="26957"/>
                  </a:cubicBezTo>
                  <a:cubicBezTo>
                    <a:pt x="11171" y="27821"/>
                    <a:pt x="7904" y="28706"/>
                    <a:pt x="4616" y="29570"/>
                  </a:cubicBezTo>
                  <a:cubicBezTo>
                    <a:pt x="4427" y="29612"/>
                    <a:pt x="4237" y="29633"/>
                    <a:pt x="4047" y="29654"/>
                  </a:cubicBezTo>
                  <a:cubicBezTo>
                    <a:pt x="2994" y="31193"/>
                    <a:pt x="1771" y="32605"/>
                    <a:pt x="612" y="34059"/>
                  </a:cubicBezTo>
                  <a:cubicBezTo>
                    <a:pt x="22" y="34839"/>
                    <a:pt x="1" y="34818"/>
                    <a:pt x="907" y="35197"/>
                  </a:cubicBezTo>
                  <a:cubicBezTo>
                    <a:pt x="2614" y="35914"/>
                    <a:pt x="4363" y="36525"/>
                    <a:pt x="6028" y="37305"/>
                  </a:cubicBezTo>
                  <a:cubicBezTo>
                    <a:pt x="6260" y="37221"/>
                    <a:pt x="6492" y="37115"/>
                    <a:pt x="6766" y="37052"/>
                  </a:cubicBezTo>
                  <a:cubicBezTo>
                    <a:pt x="11002" y="35914"/>
                    <a:pt x="15218" y="34776"/>
                    <a:pt x="19433" y="33638"/>
                  </a:cubicBezTo>
                  <a:lnTo>
                    <a:pt x="43565" y="27189"/>
                  </a:lnTo>
                  <a:lnTo>
                    <a:pt x="65674" y="21245"/>
                  </a:lnTo>
                  <a:cubicBezTo>
                    <a:pt x="72397" y="19454"/>
                    <a:pt x="79099" y="17662"/>
                    <a:pt x="85823" y="15850"/>
                  </a:cubicBezTo>
                  <a:cubicBezTo>
                    <a:pt x="94169" y="13637"/>
                    <a:pt x="102494" y="11403"/>
                    <a:pt x="110840" y="9190"/>
                  </a:cubicBezTo>
                  <a:cubicBezTo>
                    <a:pt x="112969" y="8621"/>
                    <a:pt x="115076" y="8073"/>
                    <a:pt x="117184" y="7525"/>
                  </a:cubicBezTo>
                  <a:cubicBezTo>
                    <a:pt x="117374" y="7293"/>
                    <a:pt x="117563" y="7040"/>
                    <a:pt x="117732" y="6787"/>
                  </a:cubicBezTo>
                  <a:cubicBezTo>
                    <a:pt x="118765" y="5480"/>
                    <a:pt x="119797" y="4174"/>
                    <a:pt x="120830" y="2888"/>
                  </a:cubicBezTo>
                  <a:cubicBezTo>
                    <a:pt x="121104" y="2551"/>
                    <a:pt x="121167" y="2340"/>
                    <a:pt x="120662" y="2150"/>
                  </a:cubicBezTo>
                  <a:cubicBezTo>
                    <a:pt x="118849" y="1455"/>
                    <a:pt x="117036" y="717"/>
                    <a:pt x="11522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42" name="Google Shape;1942;p50"/>
            <p:cNvSpPr/>
            <p:nvPr/>
          </p:nvSpPr>
          <p:spPr>
            <a:xfrm>
              <a:off x="203326" y="6649642"/>
              <a:ext cx="2230096" cy="644298"/>
            </a:xfrm>
            <a:custGeom>
              <a:avLst/>
              <a:gdLst/>
              <a:ahLst/>
              <a:cxnLst/>
              <a:rect l="l" t="t" r="r" b="b"/>
              <a:pathLst>
                <a:path w="121020" h="34945" extrusionOk="0">
                  <a:moveTo>
                    <a:pt x="115140" y="0"/>
                  </a:moveTo>
                  <a:cubicBezTo>
                    <a:pt x="112927" y="612"/>
                    <a:pt x="110672" y="1223"/>
                    <a:pt x="108438" y="1834"/>
                  </a:cubicBezTo>
                  <a:cubicBezTo>
                    <a:pt x="100386" y="3984"/>
                    <a:pt x="92356" y="6133"/>
                    <a:pt x="84305" y="8283"/>
                  </a:cubicBezTo>
                  <a:cubicBezTo>
                    <a:pt x="78257" y="9906"/>
                    <a:pt x="72229" y="11529"/>
                    <a:pt x="66180" y="13152"/>
                  </a:cubicBezTo>
                  <a:cubicBezTo>
                    <a:pt x="57159" y="15554"/>
                    <a:pt x="48139" y="17957"/>
                    <a:pt x="39139" y="20360"/>
                  </a:cubicBezTo>
                  <a:lnTo>
                    <a:pt x="21456" y="25102"/>
                  </a:lnTo>
                  <a:cubicBezTo>
                    <a:pt x="17852" y="26071"/>
                    <a:pt x="14227" y="27041"/>
                    <a:pt x="10623" y="28010"/>
                  </a:cubicBezTo>
                  <a:cubicBezTo>
                    <a:pt x="8410" y="28600"/>
                    <a:pt x="6197" y="29191"/>
                    <a:pt x="3963" y="29760"/>
                  </a:cubicBezTo>
                  <a:cubicBezTo>
                    <a:pt x="3668" y="30455"/>
                    <a:pt x="3099" y="30961"/>
                    <a:pt x="2635" y="31551"/>
                  </a:cubicBezTo>
                  <a:cubicBezTo>
                    <a:pt x="1813" y="32647"/>
                    <a:pt x="949" y="33722"/>
                    <a:pt x="1" y="34944"/>
                  </a:cubicBezTo>
                  <a:lnTo>
                    <a:pt x="121020" y="2529"/>
                  </a:lnTo>
                  <a:cubicBezTo>
                    <a:pt x="120303" y="2066"/>
                    <a:pt x="119587" y="1897"/>
                    <a:pt x="118954" y="1602"/>
                  </a:cubicBezTo>
                  <a:cubicBezTo>
                    <a:pt x="117690" y="1054"/>
                    <a:pt x="116362" y="675"/>
                    <a:pt x="1151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43" name="Google Shape;1943;p50"/>
            <p:cNvSpPr/>
            <p:nvPr/>
          </p:nvSpPr>
          <p:spPr>
            <a:xfrm>
              <a:off x="57312" y="6136303"/>
              <a:ext cx="2225434" cy="641183"/>
            </a:xfrm>
            <a:custGeom>
              <a:avLst/>
              <a:gdLst/>
              <a:ahLst/>
              <a:cxnLst/>
              <a:rect l="l" t="t" r="r" b="b"/>
              <a:pathLst>
                <a:path w="120767" h="34776" extrusionOk="0">
                  <a:moveTo>
                    <a:pt x="120766" y="0"/>
                  </a:moveTo>
                  <a:cubicBezTo>
                    <a:pt x="120577" y="42"/>
                    <a:pt x="120492" y="42"/>
                    <a:pt x="120408" y="63"/>
                  </a:cubicBezTo>
                  <a:cubicBezTo>
                    <a:pt x="116952" y="1012"/>
                    <a:pt x="113495" y="1939"/>
                    <a:pt x="110039" y="2866"/>
                  </a:cubicBezTo>
                  <a:cubicBezTo>
                    <a:pt x="103315" y="4679"/>
                    <a:pt x="96592" y="6470"/>
                    <a:pt x="89869" y="8283"/>
                  </a:cubicBezTo>
                  <a:lnTo>
                    <a:pt x="65737" y="14732"/>
                  </a:lnTo>
                  <a:cubicBezTo>
                    <a:pt x="59688" y="16355"/>
                    <a:pt x="53639" y="17978"/>
                    <a:pt x="47611" y="19601"/>
                  </a:cubicBezTo>
                  <a:cubicBezTo>
                    <a:pt x="39265" y="21814"/>
                    <a:pt x="30919" y="24048"/>
                    <a:pt x="22573" y="26282"/>
                  </a:cubicBezTo>
                  <a:cubicBezTo>
                    <a:pt x="16524" y="27905"/>
                    <a:pt x="10454" y="29528"/>
                    <a:pt x="4405" y="31150"/>
                  </a:cubicBezTo>
                  <a:lnTo>
                    <a:pt x="21" y="32331"/>
                  </a:lnTo>
                  <a:lnTo>
                    <a:pt x="0" y="32478"/>
                  </a:lnTo>
                  <a:lnTo>
                    <a:pt x="5838" y="34775"/>
                  </a:lnTo>
                  <a:cubicBezTo>
                    <a:pt x="6028" y="34754"/>
                    <a:pt x="6218" y="34733"/>
                    <a:pt x="6407" y="34691"/>
                  </a:cubicBezTo>
                  <a:cubicBezTo>
                    <a:pt x="9695" y="33827"/>
                    <a:pt x="12962" y="32963"/>
                    <a:pt x="16229" y="32078"/>
                  </a:cubicBezTo>
                  <a:cubicBezTo>
                    <a:pt x="22636" y="30350"/>
                    <a:pt x="29043" y="28621"/>
                    <a:pt x="35450" y="26914"/>
                  </a:cubicBezTo>
                  <a:cubicBezTo>
                    <a:pt x="40171" y="25650"/>
                    <a:pt x="44913" y="24406"/>
                    <a:pt x="49656" y="23142"/>
                  </a:cubicBezTo>
                  <a:cubicBezTo>
                    <a:pt x="56105" y="21392"/>
                    <a:pt x="62575" y="19664"/>
                    <a:pt x="69046" y="17936"/>
                  </a:cubicBezTo>
                  <a:cubicBezTo>
                    <a:pt x="73725" y="16671"/>
                    <a:pt x="78424" y="15428"/>
                    <a:pt x="83103" y="14184"/>
                  </a:cubicBezTo>
                  <a:lnTo>
                    <a:pt x="102114" y="9084"/>
                  </a:lnTo>
                  <a:cubicBezTo>
                    <a:pt x="105781" y="8093"/>
                    <a:pt x="109427" y="7103"/>
                    <a:pt x="113074" y="6133"/>
                  </a:cubicBezTo>
                  <a:cubicBezTo>
                    <a:pt x="114380" y="5775"/>
                    <a:pt x="115708" y="5459"/>
                    <a:pt x="117015" y="5122"/>
                  </a:cubicBezTo>
                  <a:cubicBezTo>
                    <a:pt x="117015" y="5037"/>
                    <a:pt x="117036" y="4974"/>
                    <a:pt x="117078" y="4890"/>
                  </a:cubicBezTo>
                  <a:cubicBezTo>
                    <a:pt x="117879" y="3836"/>
                    <a:pt x="118701" y="2824"/>
                    <a:pt x="119481" y="1771"/>
                  </a:cubicBezTo>
                  <a:cubicBezTo>
                    <a:pt x="119923" y="1223"/>
                    <a:pt x="120450" y="738"/>
                    <a:pt x="1207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43" name="Google Shape;2743;p61"/>
          <p:cNvGrpSpPr/>
          <p:nvPr/>
        </p:nvGrpSpPr>
        <p:grpSpPr>
          <a:xfrm>
            <a:off x="7363918" y="-82156"/>
            <a:ext cx="1656300" cy="1371072"/>
            <a:chOff x="3505772" y="227740"/>
            <a:chExt cx="2006662" cy="1528595"/>
          </a:xfrm>
        </p:grpSpPr>
        <p:grpSp>
          <p:nvGrpSpPr>
            <p:cNvPr id="2744" name="Google Shape;2744;p61"/>
            <p:cNvGrpSpPr/>
            <p:nvPr/>
          </p:nvGrpSpPr>
          <p:grpSpPr>
            <a:xfrm>
              <a:off x="3505772" y="227740"/>
              <a:ext cx="2006662" cy="1528595"/>
              <a:chOff x="3078781" y="91924"/>
              <a:chExt cx="2577269" cy="1963513"/>
            </a:xfrm>
          </p:grpSpPr>
          <p:sp>
            <p:nvSpPr>
              <p:cNvPr id="2745" name="Google Shape;2745;p61"/>
              <p:cNvSpPr/>
              <p:nvPr/>
            </p:nvSpPr>
            <p:spPr>
              <a:xfrm rot="335312">
                <a:off x="3157566" y="205618"/>
                <a:ext cx="2419700" cy="1736126"/>
              </a:xfrm>
              <a:custGeom>
                <a:avLst/>
                <a:gdLst/>
                <a:ahLst/>
                <a:cxnLst/>
                <a:rect l="l" t="t" r="r" b="b"/>
                <a:pathLst>
                  <a:path w="83560" h="59954" extrusionOk="0">
                    <a:moveTo>
                      <a:pt x="53984" y="1"/>
                    </a:moveTo>
                    <a:cubicBezTo>
                      <a:pt x="53643" y="1"/>
                      <a:pt x="53378" y="44"/>
                      <a:pt x="53171" y="76"/>
                    </a:cubicBezTo>
                    <a:cubicBezTo>
                      <a:pt x="52838" y="143"/>
                      <a:pt x="52471" y="243"/>
                      <a:pt x="52171" y="376"/>
                    </a:cubicBezTo>
                    <a:cubicBezTo>
                      <a:pt x="50069" y="1344"/>
                      <a:pt x="48935" y="3846"/>
                      <a:pt x="48401" y="9049"/>
                    </a:cubicBezTo>
                    <a:cubicBezTo>
                      <a:pt x="43231" y="10017"/>
                      <a:pt x="31523" y="12418"/>
                      <a:pt x="21549" y="16255"/>
                    </a:cubicBezTo>
                    <a:cubicBezTo>
                      <a:pt x="8006" y="21458"/>
                      <a:pt x="0" y="28530"/>
                      <a:pt x="1201" y="34234"/>
                    </a:cubicBezTo>
                    <a:cubicBezTo>
                      <a:pt x="1468" y="35435"/>
                      <a:pt x="2235" y="36402"/>
                      <a:pt x="3336" y="36936"/>
                    </a:cubicBezTo>
                    <a:cubicBezTo>
                      <a:pt x="1968" y="39338"/>
                      <a:pt x="2035" y="41339"/>
                      <a:pt x="2635" y="42874"/>
                    </a:cubicBezTo>
                    <a:cubicBezTo>
                      <a:pt x="2943" y="43734"/>
                      <a:pt x="4214" y="46267"/>
                      <a:pt x="7884" y="46267"/>
                    </a:cubicBezTo>
                    <a:cubicBezTo>
                      <a:pt x="8196" y="46267"/>
                      <a:pt x="8525" y="46249"/>
                      <a:pt x="8873" y="46209"/>
                    </a:cubicBezTo>
                    <a:lnTo>
                      <a:pt x="8873" y="46209"/>
                    </a:lnTo>
                    <a:cubicBezTo>
                      <a:pt x="8673" y="47410"/>
                      <a:pt x="8907" y="48644"/>
                      <a:pt x="9474" y="49712"/>
                    </a:cubicBezTo>
                    <a:cubicBezTo>
                      <a:pt x="10408" y="51446"/>
                      <a:pt x="12142" y="52614"/>
                      <a:pt x="14110" y="52847"/>
                    </a:cubicBezTo>
                    <a:cubicBezTo>
                      <a:pt x="13977" y="53781"/>
                      <a:pt x="14077" y="54749"/>
                      <a:pt x="14344" y="55649"/>
                    </a:cubicBezTo>
                    <a:cubicBezTo>
                      <a:pt x="14957" y="57840"/>
                      <a:pt x="16823" y="59953"/>
                      <a:pt x="20188" y="59953"/>
                    </a:cubicBezTo>
                    <a:cubicBezTo>
                      <a:pt x="20667" y="59953"/>
                      <a:pt x="21176" y="59910"/>
                      <a:pt x="21716" y="59819"/>
                    </a:cubicBezTo>
                    <a:cubicBezTo>
                      <a:pt x="26186" y="59018"/>
                      <a:pt x="32190" y="55016"/>
                      <a:pt x="37927" y="50946"/>
                    </a:cubicBezTo>
                    <a:cubicBezTo>
                      <a:pt x="44932" y="46009"/>
                      <a:pt x="49536" y="43174"/>
                      <a:pt x="52171" y="41673"/>
                    </a:cubicBezTo>
                    <a:cubicBezTo>
                      <a:pt x="52738" y="42473"/>
                      <a:pt x="53605" y="43040"/>
                      <a:pt x="54606" y="43207"/>
                    </a:cubicBezTo>
                    <a:cubicBezTo>
                      <a:pt x="54856" y="43257"/>
                      <a:pt x="55106" y="43282"/>
                      <a:pt x="55356" y="43282"/>
                    </a:cubicBezTo>
                    <a:cubicBezTo>
                      <a:pt x="55607" y="43282"/>
                      <a:pt x="55857" y="43257"/>
                      <a:pt x="56107" y="43207"/>
                    </a:cubicBezTo>
                    <a:cubicBezTo>
                      <a:pt x="58709" y="42773"/>
                      <a:pt x="62044" y="39338"/>
                      <a:pt x="66081" y="33033"/>
                    </a:cubicBezTo>
                    <a:cubicBezTo>
                      <a:pt x="69055" y="33418"/>
                      <a:pt x="73665" y="33921"/>
                      <a:pt x="76836" y="33921"/>
                    </a:cubicBezTo>
                    <a:cubicBezTo>
                      <a:pt x="77790" y="33921"/>
                      <a:pt x="78614" y="33875"/>
                      <a:pt x="79223" y="33767"/>
                    </a:cubicBezTo>
                    <a:cubicBezTo>
                      <a:pt x="81292" y="33400"/>
                      <a:pt x="82125" y="32266"/>
                      <a:pt x="82459" y="31365"/>
                    </a:cubicBezTo>
                    <a:cubicBezTo>
                      <a:pt x="83026" y="29931"/>
                      <a:pt x="83560" y="28563"/>
                      <a:pt x="75854" y="17355"/>
                    </a:cubicBezTo>
                    <a:cubicBezTo>
                      <a:pt x="78656" y="7315"/>
                      <a:pt x="77255" y="5614"/>
                      <a:pt x="76488" y="4680"/>
                    </a:cubicBezTo>
                    <a:cubicBezTo>
                      <a:pt x="75690" y="3701"/>
                      <a:pt x="74534" y="3220"/>
                      <a:pt x="73066" y="3220"/>
                    </a:cubicBezTo>
                    <a:cubicBezTo>
                      <a:pt x="72632" y="3220"/>
                      <a:pt x="72172" y="3262"/>
                      <a:pt x="71685" y="3345"/>
                    </a:cubicBezTo>
                    <a:cubicBezTo>
                      <a:pt x="69316" y="3746"/>
                      <a:pt x="65847" y="5213"/>
                      <a:pt x="63579" y="6247"/>
                    </a:cubicBezTo>
                    <a:cubicBezTo>
                      <a:pt x="58170" y="758"/>
                      <a:pt x="55409" y="1"/>
                      <a:pt x="5398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>
                <a:outerShdw dist="66675" dir="2880000" algn="bl" rotWithShape="0">
                  <a:srgbClr val="000000">
                    <a:alpha val="8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746" name="Google Shape;2746;p61"/>
              <p:cNvSpPr/>
              <p:nvPr/>
            </p:nvSpPr>
            <p:spPr>
              <a:xfrm rot="335312">
                <a:off x="3605643" y="1095634"/>
                <a:ext cx="1071259" cy="730630"/>
              </a:xfrm>
              <a:custGeom>
                <a:avLst/>
                <a:gdLst/>
                <a:ahLst/>
                <a:cxnLst/>
                <a:rect l="l" t="t" r="r" b="b"/>
                <a:pathLst>
                  <a:path w="36994" h="25231" extrusionOk="0">
                    <a:moveTo>
                      <a:pt x="35759" y="0"/>
                    </a:moveTo>
                    <a:cubicBezTo>
                      <a:pt x="32290" y="467"/>
                      <a:pt x="14010" y="8039"/>
                      <a:pt x="5237" y="15411"/>
                    </a:cubicBezTo>
                    <a:lnTo>
                      <a:pt x="5237" y="15444"/>
                    </a:lnTo>
                    <a:cubicBezTo>
                      <a:pt x="1935" y="18213"/>
                      <a:pt x="0" y="20982"/>
                      <a:pt x="701" y="23317"/>
                    </a:cubicBezTo>
                    <a:cubicBezTo>
                      <a:pt x="1099" y="24669"/>
                      <a:pt x="2047" y="25230"/>
                      <a:pt x="3361" y="25230"/>
                    </a:cubicBezTo>
                    <a:cubicBezTo>
                      <a:pt x="7104" y="25230"/>
                      <a:pt x="13815" y="20672"/>
                      <a:pt x="19247" y="16845"/>
                    </a:cubicBezTo>
                    <a:cubicBezTo>
                      <a:pt x="31923" y="7906"/>
                      <a:pt x="36893" y="5771"/>
                      <a:pt x="36893" y="5771"/>
                    </a:cubicBezTo>
                    <a:lnTo>
                      <a:pt x="36993" y="5737"/>
                    </a:lnTo>
                    <a:cubicBezTo>
                      <a:pt x="36560" y="4070"/>
                      <a:pt x="36126" y="1868"/>
                      <a:pt x="3582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747" name="Google Shape;2747;p61"/>
              <p:cNvSpPr/>
              <p:nvPr/>
            </p:nvSpPr>
            <p:spPr>
              <a:xfrm rot="335312">
                <a:off x="4413737" y="358162"/>
                <a:ext cx="1078991" cy="1062485"/>
              </a:xfrm>
              <a:custGeom>
                <a:avLst/>
                <a:gdLst/>
                <a:ahLst/>
                <a:cxnLst/>
                <a:rect l="l" t="t" r="r" b="b"/>
                <a:pathLst>
                  <a:path w="37261" h="36691" extrusionOk="0">
                    <a:moveTo>
                      <a:pt x="11319" y="0"/>
                    </a:moveTo>
                    <a:cubicBezTo>
                      <a:pt x="11167" y="0"/>
                      <a:pt x="11029" y="27"/>
                      <a:pt x="10909" y="83"/>
                    </a:cubicBezTo>
                    <a:cubicBezTo>
                      <a:pt x="9508" y="683"/>
                      <a:pt x="9007" y="5320"/>
                      <a:pt x="8807" y="8556"/>
                    </a:cubicBezTo>
                    <a:cubicBezTo>
                      <a:pt x="8707" y="10324"/>
                      <a:pt x="8707" y="11658"/>
                      <a:pt x="8707" y="11658"/>
                    </a:cubicBezTo>
                    <a:cubicBezTo>
                      <a:pt x="8707" y="11658"/>
                      <a:pt x="34" y="14727"/>
                      <a:pt x="1" y="17229"/>
                    </a:cubicBezTo>
                    <a:cubicBezTo>
                      <a:pt x="1" y="17562"/>
                      <a:pt x="134" y="17896"/>
                      <a:pt x="335" y="18163"/>
                    </a:cubicBezTo>
                    <a:cubicBezTo>
                      <a:pt x="1435" y="19730"/>
                      <a:pt x="4871" y="21665"/>
                      <a:pt x="7173" y="22799"/>
                    </a:cubicBezTo>
                    <a:cubicBezTo>
                      <a:pt x="8440" y="23433"/>
                      <a:pt x="9374" y="23833"/>
                      <a:pt x="9374" y="23833"/>
                    </a:cubicBezTo>
                    <a:cubicBezTo>
                      <a:pt x="9374" y="23833"/>
                      <a:pt x="9608" y="25735"/>
                      <a:pt x="9975" y="28070"/>
                    </a:cubicBezTo>
                    <a:cubicBezTo>
                      <a:pt x="10275" y="29971"/>
                      <a:pt x="10709" y="32139"/>
                      <a:pt x="11142" y="33840"/>
                    </a:cubicBezTo>
                    <a:cubicBezTo>
                      <a:pt x="11576" y="35408"/>
                      <a:pt x="12043" y="36576"/>
                      <a:pt x="12543" y="36676"/>
                    </a:cubicBezTo>
                    <a:cubicBezTo>
                      <a:pt x="12597" y="36686"/>
                      <a:pt x="12652" y="36690"/>
                      <a:pt x="12709" y="36690"/>
                    </a:cubicBezTo>
                    <a:cubicBezTo>
                      <a:pt x="15386" y="36690"/>
                      <a:pt x="21750" y="26202"/>
                      <a:pt x="21750" y="26202"/>
                    </a:cubicBezTo>
                    <a:cubicBezTo>
                      <a:pt x="21750" y="26202"/>
                      <a:pt x="30052" y="27328"/>
                      <a:pt x="34313" y="27328"/>
                    </a:cubicBezTo>
                    <a:cubicBezTo>
                      <a:pt x="35685" y="27328"/>
                      <a:pt x="36639" y="27211"/>
                      <a:pt x="36761" y="26902"/>
                    </a:cubicBezTo>
                    <a:cubicBezTo>
                      <a:pt x="37261" y="25601"/>
                      <a:pt x="29622" y="14627"/>
                      <a:pt x="29622" y="14627"/>
                    </a:cubicBezTo>
                    <a:cubicBezTo>
                      <a:pt x="29622" y="14627"/>
                      <a:pt x="32524" y="4953"/>
                      <a:pt x="31290" y="3485"/>
                    </a:cubicBezTo>
                    <a:cubicBezTo>
                      <a:pt x="31135" y="3295"/>
                      <a:pt x="30834" y="3213"/>
                      <a:pt x="30428" y="3213"/>
                    </a:cubicBezTo>
                    <a:cubicBezTo>
                      <a:pt x="27699" y="3213"/>
                      <a:pt x="20215" y="6955"/>
                      <a:pt x="20215" y="6955"/>
                    </a:cubicBezTo>
                    <a:cubicBezTo>
                      <a:pt x="20215" y="6955"/>
                      <a:pt x="13794" y="0"/>
                      <a:pt x="1131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748" name="Google Shape;2748;p61"/>
              <p:cNvSpPr/>
              <p:nvPr/>
            </p:nvSpPr>
            <p:spPr>
              <a:xfrm rot="335312">
                <a:off x="3288359" y="510784"/>
                <a:ext cx="1381337" cy="643410"/>
              </a:xfrm>
              <a:custGeom>
                <a:avLst/>
                <a:gdLst/>
                <a:ahLst/>
                <a:cxnLst/>
                <a:rect l="l" t="t" r="r" b="b"/>
                <a:pathLst>
                  <a:path w="47702" h="22219" extrusionOk="0">
                    <a:moveTo>
                      <a:pt x="47701" y="1"/>
                    </a:moveTo>
                    <a:cubicBezTo>
                      <a:pt x="45933" y="268"/>
                      <a:pt x="31056" y="2803"/>
                      <a:pt x="18981" y="7439"/>
                    </a:cubicBezTo>
                    <a:cubicBezTo>
                      <a:pt x="6105" y="12410"/>
                      <a:pt x="1" y="18581"/>
                      <a:pt x="668" y="21716"/>
                    </a:cubicBezTo>
                    <a:cubicBezTo>
                      <a:pt x="735" y="22062"/>
                      <a:pt x="1072" y="22218"/>
                      <a:pt x="1637" y="22218"/>
                    </a:cubicBezTo>
                    <a:cubicBezTo>
                      <a:pt x="3307" y="22218"/>
                      <a:pt x="6974" y="20858"/>
                      <a:pt x="11609" y="19014"/>
                    </a:cubicBezTo>
                    <a:cubicBezTo>
                      <a:pt x="19548" y="15845"/>
                      <a:pt x="30322" y="11309"/>
                      <a:pt x="39128" y="9674"/>
                    </a:cubicBezTo>
                    <a:lnTo>
                      <a:pt x="39229" y="9608"/>
                    </a:lnTo>
                    <a:cubicBezTo>
                      <a:pt x="39028" y="9341"/>
                      <a:pt x="38895" y="9007"/>
                      <a:pt x="38895" y="8674"/>
                    </a:cubicBezTo>
                    <a:cubicBezTo>
                      <a:pt x="38928" y="6172"/>
                      <a:pt x="47601" y="3103"/>
                      <a:pt x="47601" y="3103"/>
                    </a:cubicBezTo>
                    <a:cubicBezTo>
                      <a:pt x="47601" y="3103"/>
                      <a:pt x="47601" y="1769"/>
                      <a:pt x="4770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749" name="Google Shape;2749;p61"/>
              <p:cNvSpPr/>
              <p:nvPr/>
            </p:nvSpPr>
            <p:spPr>
              <a:xfrm rot="335312">
                <a:off x="3440086" y="932313"/>
                <a:ext cx="1220970" cy="679086"/>
              </a:xfrm>
              <a:custGeom>
                <a:avLst/>
                <a:gdLst/>
                <a:ahLst/>
                <a:cxnLst/>
                <a:rect l="l" t="t" r="r" b="b"/>
                <a:pathLst>
                  <a:path w="42164" h="23451" extrusionOk="0">
                    <a:moveTo>
                      <a:pt x="39362" y="0"/>
                    </a:moveTo>
                    <a:lnTo>
                      <a:pt x="39362" y="34"/>
                    </a:lnTo>
                    <a:cubicBezTo>
                      <a:pt x="39362" y="34"/>
                      <a:pt x="32790" y="767"/>
                      <a:pt x="21849" y="5671"/>
                    </a:cubicBezTo>
                    <a:cubicBezTo>
                      <a:pt x="18647" y="7105"/>
                      <a:pt x="15144" y="8973"/>
                      <a:pt x="11775" y="10775"/>
                    </a:cubicBezTo>
                    <a:cubicBezTo>
                      <a:pt x="9274" y="12342"/>
                      <a:pt x="0" y="18480"/>
                      <a:pt x="1902" y="21983"/>
                    </a:cubicBezTo>
                    <a:cubicBezTo>
                      <a:pt x="2485" y="23054"/>
                      <a:pt x="3466" y="23451"/>
                      <a:pt x="4600" y="23451"/>
                    </a:cubicBezTo>
                    <a:cubicBezTo>
                      <a:pt x="7032" y="23451"/>
                      <a:pt x="10165" y="21625"/>
                      <a:pt x="11575" y="20715"/>
                    </a:cubicBezTo>
                    <a:cubicBezTo>
                      <a:pt x="20348" y="13310"/>
                      <a:pt x="38628" y="5738"/>
                      <a:pt x="42097" y="5271"/>
                    </a:cubicBezTo>
                    <a:lnTo>
                      <a:pt x="42164" y="5271"/>
                    </a:lnTo>
                    <a:cubicBezTo>
                      <a:pt x="41797" y="2936"/>
                      <a:pt x="41563" y="1034"/>
                      <a:pt x="41563" y="1034"/>
                    </a:cubicBezTo>
                    <a:cubicBezTo>
                      <a:pt x="41563" y="1034"/>
                      <a:pt x="40629" y="634"/>
                      <a:pt x="3936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750" name="Google Shape;2750;p61"/>
              <p:cNvSpPr/>
              <p:nvPr/>
            </p:nvSpPr>
            <p:spPr>
              <a:xfrm rot="335312">
                <a:off x="3273971" y="785971"/>
                <a:ext cx="1322408" cy="622271"/>
              </a:xfrm>
              <a:custGeom>
                <a:avLst/>
                <a:gdLst/>
                <a:ahLst/>
                <a:cxnLst/>
                <a:rect l="l" t="t" r="r" b="b"/>
                <a:pathLst>
                  <a:path w="45667" h="21489" extrusionOk="0">
                    <a:moveTo>
                      <a:pt x="38829" y="1"/>
                    </a:moveTo>
                    <a:lnTo>
                      <a:pt x="38728" y="67"/>
                    </a:lnTo>
                    <a:cubicBezTo>
                      <a:pt x="29922" y="1702"/>
                      <a:pt x="19148" y="6272"/>
                      <a:pt x="11209" y="9407"/>
                    </a:cubicBezTo>
                    <a:cubicBezTo>
                      <a:pt x="8840" y="10742"/>
                      <a:pt x="1" y="16145"/>
                      <a:pt x="1535" y="20248"/>
                    </a:cubicBezTo>
                    <a:cubicBezTo>
                      <a:pt x="1860" y="21116"/>
                      <a:pt x="2606" y="21489"/>
                      <a:pt x="3674" y="21489"/>
                    </a:cubicBezTo>
                    <a:cubicBezTo>
                      <a:pt x="6671" y="21489"/>
                      <a:pt x="12204" y="18559"/>
                      <a:pt x="18080" y="15412"/>
                    </a:cubicBezTo>
                    <a:cubicBezTo>
                      <a:pt x="21483" y="13610"/>
                      <a:pt x="24952" y="11742"/>
                      <a:pt x="28154" y="10308"/>
                    </a:cubicBezTo>
                    <a:cubicBezTo>
                      <a:pt x="39129" y="5404"/>
                      <a:pt x="45667" y="4671"/>
                      <a:pt x="45667" y="4671"/>
                    </a:cubicBezTo>
                    <a:lnTo>
                      <a:pt x="45667" y="4637"/>
                    </a:lnTo>
                    <a:cubicBezTo>
                      <a:pt x="43365" y="3503"/>
                      <a:pt x="39929" y="1602"/>
                      <a:pt x="3882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grpSp>
          <p:nvGrpSpPr>
            <p:cNvPr id="2751" name="Google Shape;2751;p61"/>
            <p:cNvGrpSpPr/>
            <p:nvPr/>
          </p:nvGrpSpPr>
          <p:grpSpPr>
            <a:xfrm>
              <a:off x="4763722" y="762782"/>
              <a:ext cx="322556" cy="182289"/>
              <a:chOff x="786152" y="1103856"/>
              <a:chExt cx="541747" cy="306214"/>
            </a:xfrm>
          </p:grpSpPr>
          <p:sp>
            <p:nvSpPr>
              <p:cNvPr id="2752" name="Google Shape;2752;p61"/>
              <p:cNvSpPr/>
              <p:nvPr/>
            </p:nvSpPr>
            <p:spPr>
              <a:xfrm rot="-656563">
                <a:off x="804643" y="1122359"/>
                <a:ext cx="215574" cy="215531"/>
              </a:xfrm>
              <a:custGeom>
                <a:avLst/>
                <a:gdLst/>
                <a:ahLst/>
                <a:cxnLst/>
                <a:rect l="l" t="t" r="r" b="b"/>
                <a:pathLst>
                  <a:path w="5238" h="5237" extrusionOk="0">
                    <a:moveTo>
                      <a:pt x="1039" y="1"/>
                    </a:moveTo>
                    <a:cubicBezTo>
                      <a:pt x="910" y="1"/>
                      <a:pt x="830" y="92"/>
                      <a:pt x="801" y="207"/>
                    </a:cubicBezTo>
                    <a:lnTo>
                      <a:pt x="801" y="308"/>
                    </a:lnTo>
                    <a:cubicBezTo>
                      <a:pt x="801" y="408"/>
                      <a:pt x="801" y="508"/>
                      <a:pt x="801" y="608"/>
                    </a:cubicBezTo>
                    <a:cubicBezTo>
                      <a:pt x="801" y="941"/>
                      <a:pt x="801" y="1275"/>
                      <a:pt x="868" y="1642"/>
                    </a:cubicBezTo>
                    <a:cubicBezTo>
                      <a:pt x="868" y="1875"/>
                      <a:pt x="935" y="2109"/>
                      <a:pt x="1001" y="2342"/>
                    </a:cubicBezTo>
                    <a:cubicBezTo>
                      <a:pt x="1035" y="2442"/>
                      <a:pt x="1068" y="2576"/>
                      <a:pt x="1135" y="2709"/>
                    </a:cubicBezTo>
                    <a:lnTo>
                      <a:pt x="67" y="3944"/>
                    </a:lnTo>
                    <a:cubicBezTo>
                      <a:pt x="1" y="4044"/>
                      <a:pt x="1" y="4210"/>
                      <a:pt x="101" y="4277"/>
                    </a:cubicBezTo>
                    <a:cubicBezTo>
                      <a:pt x="134" y="4310"/>
                      <a:pt x="201" y="4344"/>
                      <a:pt x="234" y="4344"/>
                    </a:cubicBezTo>
                    <a:cubicBezTo>
                      <a:pt x="301" y="4344"/>
                      <a:pt x="368" y="4310"/>
                      <a:pt x="434" y="4244"/>
                    </a:cubicBezTo>
                    <a:lnTo>
                      <a:pt x="1335" y="3176"/>
                    </a:lnTo>
                    <a:cubicBezTo>
                      <a:pt x="1502" y="3410"/>
                      <a:pt x="1669" y="3610"/>
                      <a:pt x="1902" y="3777"/>
                    </a:cubicBezTo>
                    <a:lnTo>
                      <a:pt x="1335" y="4911"/>
                    </a:lnTo>
                    <a:cubicBezTo>
                      <a:pt x="1268" y="5044"/>
                      <a:pt x="1335" y="5178"/>
                      <a:pt x="1435" y="5211"/>
                    </a:cubicBezTo>
                    <a:cubicBezTo>
                      <a:pt x="1452" y="5228"/>
                      <a:pt x="1468" y="5236"/>
                      <a:pt x="1485" y="5236"/>
                    </a:cubicBezTo>
                    <a:cubicBezTo>
                      <a:pt x="1502" y="5236"/>
                      <a:pt x="1518" y="5228"/>
                      <a:pt x="1535" y="5211"/>
                    </a:cubicBezTo>
                    <a:cubicBezTo>
                      <a:pt x="1635" y="5211"/>
                      <a:pt x="1702" y="5178"/>
                      <a:pt x="1735" y="5111"/>
                    </a:cubicBezTo>
                    <a:lnTo>
                      <a:pt x="2269" y="3977"/>
                    </a:lnTo>
                    <a:cubicBezTo>
                      <a:pt x="2503" y="4044"/>
                      <a:pt x="2703" y="4077"/>
                      <a:pt x="2970" y="4077"/>
                    </a:cubicBezTo>
                    <a:lnTo>
                      <a:pt x="3036" y="4077"/>
                    </a:lnTo>
                    <a:lnTo>
                      <a:pt x="3170" y="5044"/>
                    </a:lnTo>
                    <a:cubicBezTo>
                      <a:pt x="3203" y="5144"/>
                      <a:pt x="3303" y="5211"/>
                      <a:pt x="3403" y="5211"/>
                    </a:cubicBezTo>
                    <a:lnTo>
                      <a:pt x="3437" y="5211"/>
                    </a:lnTo>
                    <a:cubicBezTo>
                      <a:pt x="3570" y="5211"/>
                      <a:pt x="3637" y="5078"/>
                      <a:pt x="3637" y="4944"/>
                    </a:cubicBezTo>
                    <a:lnTo>
                      <a:pt x="3470" y="4010"/>
                    </a:lnTo>
                    <a:lnTo>
                      <a:pt x="3670" y="3977"/>
                    </a:lnTo>
                    <a:lnTo>
                      <a:pt x="3904" y="3877"/>
                    </a:lnTo>
                    <a:cubicBezTo>
                      <a:pt x="4204" y="3743"/>
                      <a:pt x="4471" y="3510"/>
                      <a:pt x="4704" y="3276"/>
                    </a:cubicBezTo>
                    <a:cubicBezTo>
                      <a:pt x="4871" y="3043"/>
                      <a:pt x="5004" y="2776"/>
                      <a:pt x="5104" y="2476"/>
                    </a:cubicBezTo>
                    <a:cubicBezTo>
                      <a:pt x="5171" y="2242"/>
                      <a:pt x="5238" y="2009"/>
                      <a:pt x="5238" y="1775"/>
                    </a:cubicBezTo>
                    <a:cubicBezTo>
                      <a:pt x="5238" y="1542"/>
                      <a:pt x="5238" y="1342"/>
                      <a:pt x="5238" y="1141"/>
                    </a:cubicBezTo>
                    <a:cubicBezTo>
                      <a:pt x="5238" y="975"/>
                      <a:pt x="5204" y="808"/>
                      <a:pt x="5171" y="708"/>
                    </a:cubicBezTo>
                    <a:cubicBezTo>
                      <a:pt x="5171" y="608"/>
                      <a:pt x="5138" y="508"/>
                      <a:pt x="5104" y="408"/>
                    </a:cubicBezTo>
                    <a:lnTo>
                      <a:pt x="5104" y="308"/>
                    </a:lnTo>
                    <a:cubicBezTo>
                      <a:pt x="5071" y="207"/>
                      <a:pt x="4971" y="107"/>
                      <a:pt x="4838" y="107"/>
                    </a:cubicBezTo>
                    <a:cubicBezTo>
                      <a:pt x="4704" y="141"/>
                      <a:pt x="4604" y="241"/>
                      <a:pt x="4604" y="374"/>
                    </a:cubicBezTo>
                    <a:lnTo>
                      <a:pt x="4604" y="741"/>
                    </a:lnTo>
                    <a:cubicBezTo>
                      <a:pt x="4604" y="1041"/>
                      <a:pt x="4571" y="1342"/>
                      <a:pt x="4504" y="1642"/>
                    </a:cubicBezTo>
                    <a:cubicBezTo>
                      <a:pt x="4471" y="1842"/>
                      <a:pt x="4404" y="2042"/>
                      <a:pt x="4337" y="2209"/>
                    </a:cubicBezTo>
                    <a:cubicBezTo>
                      <a:pt x="4270" y="2376"/>
                      <a:pt x="4170" y="2576"/>
                      <a:pt x="4037" y="2709"/>
                    </a:cubicBezTo>
                    <a:cubicBezTo>
                      <a:pt x="3904" y="2843"/>
                      <a:pt x="3737" y="2976"/>
                      <a:pt x="3570" y="3043"/>
                    </a:cubicBezTo>
                    <a:lnTo>
                      <a:pt x="3437" y="3110"/>
                    </a:lnTo>
                    <a:lnTo>
                      <a:pt x="3236" y="3143"/>
                    </a:lnTo>
                    <a:lnTo>
                      <a:pt x="3170" y="3176"/>
                    </a:lnTo>
                    <a:lnTo>
                      <a:pt x="2936" y="3176"/>
                    </a:lnTo>
                    <a:cubicBezTo>
                      <a:pt x="2769" y="3176"/>
                      <a:pt x="2603" y="3143"/>
                      <a:pt x="2436" y="3043"/>
                    </a:cubicBezTo>
                    <a:cubicBezTo>
                      <a:pt x="2269" y="2943"/>
                      <a:pt x="2136" y="2776"/>
                      <a:pt x="2036" y="2643"/>
                    </a:cubicBezTo>
                    <a:cubicBezTo>
                      <a:pt x="1969" y="2543"/>
                      <a:pt x="1902" y="2442"/>
                      <a:pt x="1869" y="2342"/>
                    </a:cubicBezTo>
                    <a:cubicBezTo>
                      <a:pt x="1802" y="2242"/>
                      <a:pt x="1769" y="2176"/>
                      <a:pt x="1735" y="2076"/>
                    </a:cubicBezTo>
                    <a:cubicBezTo>
                      <a:pt x="1669" y="1875"/>
                      <a:pt x="1602" y="1675"/>
                      <a:pt x="1535" y="1475"/>
                    </a:cubicBezTo>
                    <a:cubicBezTo>
                      <a:pt x="1435" y="1108"/>
                      <a:pt x="1368" y="775"/>
                      <a:pt x="1335" y="541"/>
                    </a:cubicBezTo>
                    <a:cubicBezTo>
                      <a:pt x="1302" y="341"/>
                      <a:pt x="1302" y="207"/>
                      <a:pt x="1302" y="207"/>
                    </a:cubicBezTo>
                    <a:cubicBezTo>
                      <a:pt x="1268" y="74"/>
                      <a:pt x="1202" y="7"/>
                      <a:pt x="1102" y="7"/>
                    </a:cubicBezTo>
                    <a:cubicBezTo>
                      <a:pt x="1080" y="3"/>
                      <a:pt x="1059" y="1"/>
                      <a:pt x="103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753" name="Google Shape;2753;p61"/>
              <p:cNvSpPr/>
              <p:nvPr/>
            </p:nvSpPr>
            <p:spPr>
              <a:xfrm>
                <a:off x="1042572" y="1275741"/>
                <a:ext cx="285328" cy="134330"/>
              </a:xfrm>
              <a:custGeom>
                <a:avLst/>
                <a:gdLst/>
                <a:ahLst/>
                <a:cxnLst/>
                <a:rect l="l" t="t" r="r" b="b"/>
                <a:pathLst>
                  <a:path w="6933" h="3264" extrusionOk="0">
                    <a:moveTo>
                      <a:pt x="6644" y="1"/>
                    </a:moveTo>
                    <a:cubicBezTo>
                      <a:pt x="6553" y="1"/>
                      <a:pt x="6464" y="52"/>
                      <a:pt x="6438" y="170"/>
                    </a:cubicBezTo>
                    <a:cubicBezTo>
                      <a:pt x="6371" y="270"/>
                      <a:pt x="6338" y="337"/>
                      <a:pt x="6271" y="437"/>
                    </a:cubicBezTo>
                    <a:cubicBezTo>
                      <a:pt x="6138" y="670"/>
                      <a:pt x="5971" y="870"/>
                      <a:pt x="5804" y="1071"/>
                    </a:cubicBezTo>
                    <a:cubicBezTo>
                      <a:pt x="5704" y="1204"/>
                      <a:pt x="5571" y="1337"/>
                      <a:pt x="5437" y="1438"/>
                    </a:cubicBezTo>
                    <a:cubicBezTo>
                      <a:pt x="5304" y="1571"/>
                      <a:pt x="5137" y="1671"/>
                      <a:pt x="5004" y="1771"/>
                    </a:cubicBezTo>
                    <a:cubicBezTo>
                      <a:pt x="4837" y="1905"/>
                      <a:pt x="4637" y="2005"/>
                      <a:pt x="4470" y="2071"/>
                    </a:cubicBezTo>
                    <a:cubicBezTo>
                      <a:pt x="4270" y="2138"/>
                      <a:pt x="4070" y="2205"/>
                      <a:pt x="3870" y="2271"/>
                    </a:cubicBezTo>
                    <a:cubicBezTo>
                      <a:pt x="3669" y="2305"/>
                      <a:pt x="3469" y="2338"/>
                      <a:pt x="3236" y="2372"/>
                    </a:cubicBezTo>
                    <a:cubicBezTo>
                      <a:pt x="3036" y="2405"/>
                      <a:pt x="2835" y="2405"/>
                      <a:pt x="2635" y="2405"/>
                    </a:cubicBezTo>
                    <a:cubicBezTo>
                      <a:pt x="2519" y="2388"/>
                      <a:pt x="2410" y="2388"/>
                      <a:pt x="2310" y="2388"/>
                    </a:cubicBezTo>
                    <a:cubicBezTo>
                      <a:pt x="2210" y="2388"/>
                      <a:pt x="2118" y="2388"/>
                      <a:pt x="2035" y="2372"/>
                    </a:cubicBezTo>
                    <a:cubicBezTo>
                      <a:pt x="1835" y="2338"/>
                      <a:pt x="1635" y="2305"/>
                      <a:pt x="1468" y="2271"/>
                    </a:cubicBezTo>
                    <a:cubicBezTo>
                      <a:pt x="1134" y="2238"/>
                      <a:pt x="834" y="2171"/>
                      <a:pt x="634" y="2138"/>
                    </a:cubicBezTo>
                    <a:lnTo>
                      <a:pt x="334" y="2071"/>
                    </a:lnTo>
                    <a:lnTo>
                      <a:pt x="300" y="2071"/>
                    </a:lnTo>
                    <a:cubicBezTo>
                      <a:pt x="283" y="2065"/>
                      <a:pt x="265" y="2063"/>
                      <a:pt x="247" y="2063"/>
                    </a:cubicBezTo>
                    <a:cubicBezTo>
                      <a:pt x="167" y="2063"/>
                      <a:pt x="94" y="2122"/>
                      <a:pt x="67" y="2205"/>
                    </a:cubicBezTo>
                    <a:cubicBezTo>
                      <a:pt x="0" y="2305"/>
                      <a:pt x="33" y="2472"/>
                      <a:pt x="167" y="2538"/>
                    </a:cubicBezTo>
                    <a:lnTo>
                      <a:pt x="467" y="2672"/>
                    </a:lnTo>
                    <a:lnTo>
                      <a:pt x="834" y="2805"/>
                    </a:lnTo>
                    <a:cubicBezTo>
                      <a:pt x="967" y="2905"/>
                      <a:pt x="1134" y="2939"/>
                      <a:pt x="1301" y="3005"/>
                    </a:cubicBezTo>
                    <a:lnTo>
                      <a:pt x="1868" y="3172"/>
                    </a:lnTo>
                    <a:cubicBezTo>
                      <a:pt x="2102" y="3205"/>
                      <a:pt x="2335" y="3239"/>
                      <a:pt x="2569" y="3239"/>
                    </a:cubicBezTo>
                    <a:cubicBezTo>
                      <a:pt x="2685" y="3255"/>
                      <a:pt x="2802" y="3264"/>
                      <a:pt x="2923" y="3264"/>
                    </a:cubicBezTo>
                    <a:cubicBezTo>
                      <a:pt x="3044" y="3264"/>
                      <a:pt x="3169" y="3255"/>
                      <a:pt x="3302" y="3239"/>
                    </a:cubicBezTo>
                    <a:cubicBezTo>
                      <a:pt x="3569" y="3239"/>
                      <a:pt x="3803" y="3205"/>
                      <a:pt x="4070" y="3139"/>
                    </a:cubicBezTo>
                    <a:cubicBezTo>
                      <a:pt x="4337" y="3072"/>
                      <a:pt x="4570" y="2972"/>
                      <a:pt x="4837" y="2872"/>
                    </a:cubicBezTo>
                    <a:cubicBezTo>
                      <a:pt x="5037" y="2772"/>
                      <a:pt x="5271" y="2638"/>
                      <a:pt x="5471" y="2472"/>
                    </a:cubicBezTo>
                    <a:cubicBezTo>
                      <a:pt x="5671" y="2338"/>
                      <a:pt x="5838" y="2171"/>
                      <a:pt x="6004" y="1971"/>
                    </a:cubicBezTo>
                    <a:cubicBezTo>
                      <a:pt x="6138" y="1838"/>
                      <a:pt x="6271" y="1671"/>
                      <a:pt x="6371" y="1471"/>
                    </a:cubicBezTo>
                    <a:cubicBezTo>
                      <a:pt x="6471" y="1337"/>
                      <a:pt x="6571" y="1171"/>
                      <a:pt x="6638" y="1004"/>
                    </a:cubicBezTo>
                    <a:cubicBezTo>
                      <a:pt x="6705" y="870"/>
                      <a:pt x="6738" y="737"/>
                      <a:pt x="6772" y="637"/>
                    </a:cubicBezTo>
                    <a:cubicBezTo>
                      <a:pt x="6805" y="504"/>
                      <a:pt x="6838" y="403"/>
                      <a:pt x="6872" y="270"/>
                    </a:cubicBezTo>
                    <a:lnTo>
                      <a:pt x="6872" y="303"/>
                    </a:lnTo>
                    <a:cubicBezTo>
                      <a:pt x="6932" y="121"/>
                      <a:pt x="6785" y="1"/>
                      <a:pt x="66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sp>
          <p:nvSpPr>
            <p:cNvPr id="2754" name="Google Shape;2754;p61"/>
            <p:cNvSpPr/>
            <p:nvPr/>
          </p:nvSpPr>
          <p:spPr>
            <a:xfrm rot="-1830048" flipH="1">
              <a:off x="5019440" y="678124"/>
              <a:ext cx="118682" cy="118652"/>
            </a:xfrm>
            <a:custGeom>
              <a:avLst/>
              <a:gdLst/>
              <a:ahLst/>
              <a:cxnLst/>
              <a:rect l="l" t="t" r="r" b="b"/>
              <a:pathLst>
                <a:path w="5238" h="5237" extrusionOk="0">
                  <a:moveTo>
                    <a:pt x="1039" y="1"/>
                  </a:moveTo>
                  <a:cubicBezTo>
                    <a:pt x="910" y="1"/>
                    <a:pt x="830" y="92"/>
                    <a:pt x="801" y="207"/>
                  </a:cubicBezTo>
                  <a:lnTo>
                    <a:pt x="801" y="308"/>
                  </a:lnTo>
                  <a:cubicBezTo>
                    <a:pt x="801" y="408"/>
                    <a:pt x="801" y="508"/>
                    <a:pt x="801" y="608"/>
                  </a:cubicBezTo>
                  <a:cubicBezTo>
                    <a:pt x="801" y="941"/>
                    <a:pt x="801" y="1275"/>
                    <a:pt x="868" y="1642"/>
                  </a:cubicBezTo>
                  <a:cubicBezTo>
                    <a:pt x="868" y="1875"/>
                    <a:pt x="935" y="2109"/>
                    <a:pt x="1001" y="2342"/>
                  </a:cubicBezTo>
                  <a:cubicBezTo>
                    <a:pt x="1035" y="2442"/>
                    <a:pt x="1068" y="2576"/>
                    <a:pt x="1135" y="2709"/>
                  </a:cubicBezTo>
                  <a:lnTo>
                    <a:pt x="67" y="3944"/>
                  </a:lnTo>
                  <a:cubicBezTo>
                    <a:pt x="1" y="4044"/>
                    <a:pt x="1" y="4210"/>
                    <a:pt x="101" y="4277"/>
                  </a:cubicBezTo>
                  <a:cubicBezTo>
                    <a:pt x="134" y="4310"/>
                    <a:pt x="201" y="4344"/>
                    <a:pt x="234" y="4344"/>
                  </a:cubicBezTo>
                  <a:cubicBezTo>
                    <a:pt x="301" y="4344"/>
                    <a:pt x="368" y="4310"/>
                    <a:pt x="434" y="4244"/>
                  </a:cubicBezTo>
                  <a:lnTo>
                    <a:pt x="1335" y="3176"/>
                  </a:lnTo>
                  <a:cubicBezTo>
                    <a:pt x="1502" y="3410"/>
                    <a:pt x="1669" y="3610"/>
                    <a:pt x="1902" y="3777"/>
                  </a:cubicBezTo>
                  <a:lnTo>
                    <a:pt x="1335" y="4911"/>
                  </a:lnTo>
                  <a:cubicBezTo>
                    <a:pt x="1268" y="5044"/>
                    <a:pt x="1335" y="5178"/>
                    <a:pt x="1435" y="5211"/>
                  </a:cubicBezTo>
                  <a:cubicBezTo>
                    <a:pt x="1452" y="5228"/>
                    <a:pt x="1468" y="5236"/>
                    <a:pt x="1485" y="5236"/>
                  </a:cubicBezTo>
                  <a:cubicBezTo>
                    <a:pt x="1502" y="5236"/>
                    <a:pt x="1518" y="5228"/>
                    <a:pt x="1535" y="5211"/>
                  </a:cubicBezTo>
                  <a:cubicBezTo>
                    <a:pt x="1635" y="5211"/>
                    <a:pt x="1702" y="5178"/>
                    <a:pt x="1735" y="5111"/>
                  </a:cubicBezTo>
                  <a:lnTo>
                    <a:pt x="2269" y="3977"/>
                  </a:lnTo>
                  <a:cubicBezTo>
                    <a:pt x="2503" y="4044"/>
                    <a:pt x="2703" y="4077"/>
                    <a:pt x="2970" y="4077"/>
                  </a:cubicBezTo>
                  <a:lnTo>
                    <a:pt x="3036" y="4077"/>
                  </a:lnTo>
                  <a:lnTo>
                    <a:pt x="3170" y="5044"/>
                  </a:lnTo>
                  <a:cubicBezTo>
                    <a:pt x="3203" y="5144"/>
                    <a:pt x="3303" y="5211"/>
                    <a:pt x="3403" y="5211"/>
                  </a:cubicBezTo>
                  <a:lnTo>
                    <a:pt x="3437" y="5211"/>
                  </a:lnTo>
                  <a:cubicBezTo>
                    <a:pt x="3570" y="5211"/>
                    <a:pt x="3637" y="5078"/>
                    <a:pt x="3637" y="4944"/>
                  </a:cubicBezTo>
                  <a:lnTo>
                    <a:pt x="3470" y="4010"/>
                  </a:lnTo>
                  <a:lnTo>
                    <a:pt x="3670" y="3977"/>
                  </a:lnTo>
                  <a:lnTo>
                    <a:pt x="3904" y="3877"/>
                  </a:lnTo>
                  <a:cubicBezTo>
                    <a:pt x="4204" y="3743"/>
                    <a:pt x="4471" y="3510"/>
                    <a:pt x="4704" y="3276"/>
                  </a:cubicBezTo>
                  <a:cubicBezTo>
                    <a:pt x="4871" y="3043"/>
                    <a:pt x="5004" y="2776"/>
                    <a:pt x="5104" y="2476"/>
                  </a:cubicBezTo>
                  <a:cubicBezTo>
                    <a:pt x="5171" y="2242"/>
                    <a:pt x="5238" y="2009"/>
                    <a:pt x="5238" y="1775"/>
                  </a:cubicBezTo>
                  <a:cubicBezTo>
                    <a:pt x="5238" y="1542"/>
                    <a:pt x="5238" y="1342"/>
                    <a:pt x="5238" y="1141"/>
                  </a:cubicBezTo>
                  <a:cubicBezTo>
                    <a:pt x="5238" y="975"/>
                    <a:pt x="5204" y="808"/>
                    <a:pt x="5171" y="708"/>
                  </a:cubicBezTo>
                  <a:cubicBezTo>
                    <a:pt x="5171" y="608"/>
                    <a:pt x="5138" y="508"/>
                    <a:pt x="5104" y="408"/>
                  </a:cubicBezTo>
                  <a:lnTo>
                    <a:pt x="5104" y="308"/>
                  </a:lnTo>
                  <a:cubicBezTo>
                    <a:pt x="5071" y="207"/>
                    <a:pt x="4971" y="107"/>
                    <a:pt x="4838" y="107"/>
                  </a:cubicBezTo>
                  <a:cubicBezTo>
                    <a:pt x="4704" y="141"/>
                    <a:pt x="4604" y="241"/>
                    <a:pt x="4604" y="374"/>
                  </a:cubicBezTo>
                  <a:lnTo>
                    <a:pt x="4604" y="741"/>
                  </a:lnTo>
                  <a:cubicBezTo>
                    <a:pt x="4604" y="1041"/>
                    <a:pt x="4571" y="1342"/>
                    <a:pt x="4504" y="1642"/>
                  </a:cubicBezTo>
                  <a:cubicBezTo>
                    <a:pt x="4471" y="1842"/>
                    <a:pt x="4404" y="2042"/>
                    <a:pt x="4337" y="2209"/>
                  </a:cubicBezTo>
                  <a:cubicBezTo>
                    <a:pt x="4270" y="2376"/>
                    <a:pt x="4170" y="2576"/>
                    <a:pt x="4037" y="2709"/>
                  </a:cubicBezTo>
                  <a:cubicBezTo>
                    <a:pt x="3904" y="2843"/>
                    <a:pt x="3737" y="2976"/>
                    <a:pt x="3570" y="3043"/>
                  </a:cubicBezTo>
                  <a:lnTo>
                    <a:pt x="3437" y="3110"/>
                  </a:lnTo>
                  <a:lnTo>
                    <a:pt x="3236" y="3143"/>
                  </a:lnTo>
                  <a:lnTo>
                    <a:pt x="3170" y="3176"/>
                  </a:lnTo>
                  <a:lnTo>
                    <a:pt x="2936" y="3176"/>
                  </a:lnTo>
                  <a:cubicBezTo>
                    <a:pt x="2769" y="3176"/>
                    <a:pt x="2603" y="3143"/>
                    <a:pt x="2436" y="3043"/>
                  </a:cubicBezTo>
                  <a:cubicBezTo>
                    <a:pt x="2269" y="2943"/>
                    <a:pt x="2136" y="2776"/>
                    <a:pt x="2036" y="2643"/>
                  </a:cubicBezTo>
                  <a:cubicBezTo>
                    <a:pt x="1969" y="2543"/>
                    <a:pt x="1902" y="2442"/>
                    <a:pt x="1869" y="2342"/>
                  </a:cubicBezTo>
                  <a:cubicBezTo>
                    <a:pt x="1802" y="2242"/>
                    <a:pt x="1769" y="2176"/>
                    <a:pt x="1735" y="2076"/>
                  </a:cubicBezTo>
                  <a:cubicBezTo>
                    <a:pt x="1669" y="1875"/>
                    <a:pt x="1602" y="1675"/>
                    <a:pt x="1535" y="1475"/>
                  </a:cubicBezTo>
                  <a:cubicBezTo>
                    <a:pt x="1435" y="1108"/>
                    <a:pt x="1368" y="775"/>
                    <a:pt x="1335" y="541"/>
                  </a:cubicBezTo>
                  <a:cubicBezTo>
                    <a:pt x="1302" y="341"/>
                    <a:pt x="1302" y="207"/>
                    <a:pt x="1302" y="207"/>
                  </a:cubicBezTo>
                  <a:cubicBezTo>
                    <a:pt x="1268" y="74"/>
                    <a:pt x="1202" y="7"/>
                    <a:pt x="1102" y="7"/>
                  </a:cubicBezTo>
                  <a:cubicBezTo>
                    <a:pt x="1080" y="3"/>
                    <a:pt x="1059" y="1"/>
                    <a:pt x="10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943331" y="525391"/>
            <a:ext cx="6375463" cy="5693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100" b="1" dirty="0">
                <a:highlight>
                  <a:srgbClr val="FFDBDE"/>
                </a:highlight>
                <a:sym typeface="Dancing Script"/>
              </a:rPr>
              <a:t>Способы изменения давления.</a:t>
            </a:r>
            <a:endParaRPr lang="ru-RU" dirty="0"/>
          </a:p>
        </p:txBody>
      </p:sp>
      <p:sp>
        <p:nvSpPr>
          <p:cNvPr id="2" name="Текстовое поле 1"/>
          <p:cNvSpPr txBox="1"/>
          <p:nvPr/>
        </p:nvSpPr>
        <p:spPr>
          <a:xfrm>
            <a:off x="1913255" y="1282065"/>
            <a:ext cx="457200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ru-RU" sz="2400" b="1" dirty="0">
                <a:sym typeface="+mn-ea"/>
              </a:rPr>
              <a:t>Уменьшение давления</a:t>
            </a:r>
            <a:endParaRPr lang="ru-RU" sz="2400" b="1" dirty="0">
              <a:sym typeface="+mn-ea"/>
            </a:endParaRPr>
          </a:p>
          <a:p>
            <a:r>
              <a:rPr lang="en-US" altLang="ru-RU" sz="2400" dirty="0">
                <a:sym typeface="+mn-ea"/>
              </a:rPr>
              <a:t>         </a:t>
            </a:r>
            <a:r>
              <a:rPr lang="ru-RU" sz="2400" dirty="0">
                <a:sym typeface="+mn-ea"/>
              </a:rPr>
              <a:t>Увеличить </a:t>
            </a:r>
            <a:r>
              <a:rPr lang="en-US" sz="2400" dirty="0">
                <a:sym typeface="+mn-ea"/>
              </a:rPr>
              <a:t>S</a:t>
            </a:r>
            <a:br>
              <a:rPr lang="en-US" sz="2400" dirty="0">
                <a:sym typeface="+mn-ea"/>
              </a:rPr>
            </a:br>
            <a:r>
              <a:rPr lang="en-US" sz="2400" dirty="0">
                <a:sym typeface="+mn-ea"/>
              </a:rPr>
              <a:t>         </a:t>
            </a:r>
            <a:r>
              <a:rPr lang="ru-RU" sz="2400" dirty="0">
                <a:sym typeface="+mn-ea"/>
              </a:rPr>
              <a:t>Уменьшить </a:t>
            </a:r>
            <a:r>
              <a:rPr lang="en-US" altLang="ru-RU" sz="2400" dirty="0">
                <a:sym typeface="+mn-ea"/>
              </a:rPr>
              <a:t>F</a:t>
            </a:r>
            <a:endParaRPr lang="en-US" altLang="ru-RU" sz="2400" b="1" dirty="0">
              <a:sym typeface="+mn-ea"/>
            </a:endParaRPr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1996440" y="3063875"/>
            <a:ext cx="4572000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ru-RU" sz="2400" b="1" dirty="0">
                <a:sym typeface="+mn-ea"/>
              </a:rPr>
              <a:t>Увеличение давления</a:t>
            </a:r>
            <a:endParaRPr lang="ru-RU" sz="2400" b="1" dirty="0">
              <a:sym typeface="+mn-ea"/>
            </a:endParaRPr>
          </a:p>
          <a:p>
            <a:r>
              <a:rPr lang="en-US" altLang="ru-RU" sz="2400" dirty="0">
                <a:sym typeface="+mn-ea"/>
              </a:rPr>
              <a:t>         </a:t>
            </a:r>
            <a:r>
              <a:rPr lang="ru-RU" sz="2400" dirty="0">
                <a:sym typeface="+mn-ea"/>
              </a:rPr>
              <a:t>Увеличить </a:t>
            </a:r>
            <a:r>
              <a:rPr lang="en-US" sz="2400" dirty="0">
                <a:sym typeface="+mn-ea"/>
              </a:rPr>
              <a:t>F</a:t>
            </a:r>
            <a:br>
              <a:rPr lang="en-US" sz="2400" dirty="0">
                <a:sym typeface="+mn-ea"/>
              </a:rPr>
            </a:br>
            <a:r>
              <a:rPr lang="en-US" sz="2400" dirty="0">
                <a:sym typeface="+mn-ea"/>
              </a:rPr>
              <a:t>         </a:t>
            </a:r>
            <a:r>
              <a:rPr lang="ru-RU" sz="2400" dirty="0">
                <a:sym typeface="+mn-ea"/>
              </a:rPr>
              <a:t>Уменьшить </a:t>
            </a:r>
            <a:r>
              <a:rPr lang="en-US" altLang="ru-RU" sz="2400" dirty="0">
                <a:sym typeface="+mn-ea"/>
              </a:rPr>
              <a:t>S</a:t>
            </a:r>
            <a:endParaRPr lang="en-US" altLang="ru-RU" sz="2400" b="1" dirty="0">
              <a:sym typeface="+mn-ea"/>
            </a:endParaRPr>
          </a:p>
          <a:p>
            <a:endParaRPr lang="ru-RU" altLang="en-US" sz="2400" b="1" dirty="0"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5" name="Google Shape;2125;p52"/>
          <p:cNvSpPr txBox="1">
            <a:spLocks noGrp="1"/>
          </p:cNvSpPr>
          <p:nvPr>
            <p:ph type="title"/>
          </p:nvPr>
        </p:nvSpPr>
        <p:spPr>
          <a:xfrm>
            <a:off x="-78133" y="110342"/>
            <a:ext cx="4938267" cy="119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ru-RU" sz="5400" dirty="0"/>
              <a:t>Давление</a:t>
            </a:r>
            <a:endParaRPr sz="5400" dirty="0"/>
          </a:p>
        </p:txBody>
      </p:sp>
      <p:sp>
        <p:nvSpPr>
          <p:cNvPr id="2126" name="Google Shape;2126;p52"/>
          <p:cNvSpPr txBox="1">
            <a:spLocks noGrp="1"/>
          </p:cNvSpPr>
          <p:nvPr>
            <p:ph type="subTitle" idx="1"/>
          </p:nvPr>
        </p:nvSpPr>
        <p:spPr>
          <a:xfrm>
            <a:off x="600085" y="1301449"/>
            <a:ext cx="7577110" cy="2015930"/>
          </a:xfrm>
          <a:prstGeom prst="rect">
            <a:avLst/>
          </a:prstGeom>
        </p:spPr>
        <p:txBody>
          <a:bodyPr spcFirstLastPara="1" wrap="square" lIns="457200" tIns="91425" rIns="457200" bIns="91425" anchor="ctr" anchorCtr="0">
            <a:noAutofit/>
          </a:bodyPr>
          <a:lstStyle/>
          <a:p>
            <a:r>
              <a:rPr lang="ru-RU" sz="2400" dirty="0"/>
              <a:t>За единицу давления принимают такое давление, которое производит сила 1 Н, действующая на поверхность площадью 1 </a:t>
            </a:r>
            <a:r>
              <a:rPr lang="ru-RU" b="1" dirty="0"/>
              <a:t>м²</a:t>
            </a:r>
            <a:endParaRPr lang="ru-RU" b="1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ru-RU" sz="2400" dirty="0"/>
              <a:t>перпендикулярно этой поверхности.</a:t>
            </a:r>
            <a:endParaRPr sz="2400" dirty="0"/>
          </a:p>
        </p:txBody>
      </p:sp>
      <p:grpSp>
        <p:nvGrpSpPr>
          <p:cNvPr id="2127" name="Google Shape;2127;p52"/>
          <p:cNvGrpSpPr/>
          <p:nvPr/>
        </p:nvGrpSpPr>
        <p:grpSpPr>
          <a:xfrm>
            <a:off x="6971518" y="950959"/>
            <a:ext cx="1002623" cy="934476"/>
            <a:chOff x="6556651" y="3032093"/>
            <a:chExt cx="1672432" cy="1558759"/>
          </a:xfrm>
        </p:grpSpPr>
        <p:sp>
          <p:nvSpPr>
            <p:cNvPr id="2128" name="Google Shape;2128;p52"/>
            <p:cNvSpPr/>
            <p:nvPr/>
          </p:nvSpPr>
          <p:spPr>
            <a:xfrm>
              <a:off x="6556651" y="3032093"/>
              <a:ext cx="1672432" cy="1558759"/>
            </a:xfrm>
            <a:custGeom>
              <a:avLst/>
              <a:gdLst/>
              <a:ahLst/>
              <a:cxnLst/>
              <a:rect l="l" t="t" r="r" b="b"/>
              <a:pathLst>
                <a:path w="49258" h="45910" extrusionOk="0">
                  <a:moveTo>
                    <a:pt x="25421" y="1"/>
                  </a:moveTo>
                  <a:cubicBezTo>
                    <a:pt x="15700" y="433"/>
                    <a:pt x="7346" y="6878"/>
                    <a:pt x="4429" y="16132"/>
                  </a:cubicBezTo>
                  <a:cubicBezTo>
                    <a:pt x="4429" y="16204"/>
                    <a:pt x="4393" y="16276"/>
                    <a:pt x="4393" y="16384"/>
                  </a:cubicBezTo>
                  <a:cubicBezTo>
                    <a:pt x="1" y="31075"/>
                    <a:pt x="10983" y="45873"/>
                    <a:pt x="26358" y="45909"/>
                  </a:cubicBezTo>
                  <a:lnTo>
                    <a:pt x="26322" y="45873"/>
                  </a:lnTo>
                  <a:lnTo>
                    <a:pt x="26322" y="45873"/>
                  </a:lnTo>
                  <a:cubicBezTo>
                    <a:pt x="26354" y="45874"/>
                    <a:pt x="26387" y="45874"/>
                    <a:pt x="26420" y="45874"/>
                  </a:cubicBezTo>
                  <a:cubicBezTo>
                    <a:pt x="34699" y="45874"/>
                    <a:pt x="42325" y="41344"/>
                    <a:pt x="46377" y="34099"/>
                  </a:cubicBezTo>
                  <a:cubicBezTo>
                    <a:pt x="46485" y="33955"/>
                    <a:pt x="46593" y="33811"/>
                    <a:pt x="46665" y="33667"/>
                  </a:cubicBezTo>
                  <a:cubicBezTo>
                    <a:pt x="48358" y="30355"/>
                    <a:pt x="49258" y="26718"/>
                    <a:pt x="49258" y="23045"/>
                  </a:cubicBezTo>
                  <a:lnTo>
                    <a:pt x="49258" y="22973"/>
                  </a:lnTo>
                  <a:cubicBezTo>
                    <a:pt x="49258" y="16780"/>
                    <a:pt x="46773" y="10875"/>
                    <a:pt x="42381" y="6590"/>
                  </a:cubicBezTo>
                  <a:lnTo>
                    <a:pt x="42237" y="6446"/>
                  </a:lnTo>
                  <a:cubicBezTo>
                    <a:pt x="42165" y="6374"/>
                    <a:pt x="42093" y="6338"/>
                    <a:pt x="42021" y="6266"/>
                  </a:cubicBezTo>
                  <a:cubicBezTo>
                    <a:pt x="41300" y="5582"/>
                    <a:pt x="40544" y="4970"/>
                    <a:pt x="39788" y="4358"/>
                  </a:cubicBezTo>
                  <a:cubicBezTo>
                    <a:pt x="39680" y="4322"/>
                    <a:pt x="39608" y="4250"/>
                    <a:pt x="39536" y="4214"/>
                  </a:cubicBezTo>
                  <a:cubicBezTo>
                    <a:pt x="35683" y="1477"/>
                    <a:pt x="31074" y="37"/>
                    <a:pt x="26322" y="37"/>
                  </a:cubicBezTo>
                  <a:lnTo>
                    <a:pt x="25961" y="37"/>
                  </a:lnTo>
                  <a:cubicBezTo>
                    <a:pt x="25817" y="1"/>
                    <a:pt x="25673" y="1"/>
                    <a:pt x="2552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dist="76200" dir="2880000" algn="bl" rotWithShape="0">
                <a:schemeClr val="dk1">
                  <a:alpha val="8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129" name="Google Shape;2129;p52"/>
            <p:cNvSpPr/>
            <p:nvPr/>
          </p:nvSpPr>
          <p:spPr>
            <a:xfrm>
              <a:off x="6583542" y="3112797"/>
              <a:ext cx="1556315" cy="1379117"/>
            </a:xfrm>
            <a:custGeom>
              <a:avLst/>
              <a:gdLst/>
              <a:ahLst/>
              <a:cxnLst/>
              <a:rect l="l" t="t" r="r" b="b"/>
              <a:pathLst>
                <a:path w="45838" h="40619" extrusionOk="0">
                  <a:moveTo>
                    <a:pt x="24665" y="0"/>
                  </a:moveTo>
                  <a:cubicBezTo>
                    <a:pt x="9038" y="649"/>
                    <a:pt x="1" y="17932"/>
                    <a:pt x="8354" y="31146"/>
                  </a:cubicBezTo>
                  <a:cubicBezTo>
                    <a:pt x="12350" y="37494"/>
                    <a:pt x="18929" y="40618"/>
                    <a:pt x="25499" y="40618"/>
                  </a:cubicBezTo>
                  <a:cubicBezTo>
                    <a:pt x="32605" y="40618"/>
                    <a:pt x="39699" y="36963"/>
                    <a:pt x="43497" y="29778"/>
                  </a:cubicBezTo>
                  <a:cubicBezTo>
                    <a:pt x="43533" y="29706"/>
                    <a:pt x="43569" y="29634"/>
                    <a:pt x="43605" y="29562"/>
                  </a:cubicBezTo>
                  <a:cubicBezTo>
                    <a:pt x="43641" y="29454"/>
                    <a:pt x="43713" y="29346"/>
                    <a:pt x="43749" y="29238"/>
                  </a:cubicBezTo>
                  <a:cubicBezTo>
                    <a:pt x="45117" y="26465"/>
                    <a:pt x="45837" y="23405"/>
                    <a:pt x="45837" y="20308"/>
                  </a:cubicBezTo>
                  <a:cubicBezTo>
                    <a:pt x="45837" y="9074"/>
                    <a:pt x="36728" y="0"/>
                    <a:pt x="2553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130" name="Google Shape;2130;p52"/>
            <p:cNvSpPr/>
            <p:nvPr/>
          </p:nvSpPr>
          <p:spPr>
            <a:xfrm>
              <a:off x="6791364" y="3111575"/>
              <a:ext cx="784914" cy="1307409"/>
            </a:xfrm>
            <a:custGeom>
              <a:avLst/>
              <a:gdLst/>
              <a:ahLst/>
              <a:cxnLst/>
              <a:rect l="l" t="t" r="r" b="b"/>
              <a:pathLst>
                <a:path w="23118" h="38507" extrusionOk="0">
                  <a:moveTo>
                    <a:pt x="18580" y="0"/>
                  </a:moveTo>
                  <a:cubicBezTo>
                    <a:pt x="9975" y="360"/>
                    <a:pt x="2557" y="6086"/>
                    <a:pt x="1" y="14295"/>
                  </a:cubicBezTo>
                  <a:lnTo>
                    <a:pt x="3962" y="17212"/>
                  </a:lnTo>
                  <a:cubicBezTo>
                    <a:pt x="5078" y="18040"/>
                    <a:pt x="6302" y="18904"/>
                    <a:pt x="7670" y="18940"/>
                  </a:cubicBezTo>
                  <a:cubicBezTo>
                    <a:pt x="8270" y="18940"/>
                    <a:pt x="8903" y="18796"/>
                    <a:pt x="9503" y="18796"/>
                  </a:cubicBezTo>
                  <a:cubicBezTo>
                    <a:pt x="9803" y="18796"/>
                    <a:pt x="10095" y="18832"/>
                    <a:pt x="10371" y="18940"/>
                  </a:cubicBezTo>
                  <a:cubicBezTo>
                    <a:pt x="11415" y="19336"/>
                    <a:pt x="11883" y="20668"/>
                    <a:pt x="11739" y="21784"/>
                  </a:cubicBezTo>
                  <a:cubicBezTo>
                    <a:pt x="11595" y="22901"/>
                    <a:pt x="11019" y="23909"/>
                    <a:pt x="10659" y="24989"/>
                  </a:cubicBezTo>
                  <a:cubicBezTo>
                    <a:pt x="9903" y="27149"/>
                    <a:pt x="9903" y="29634"/>
                    <a:pt x="11055" y="31614"/>
                  </a:cubicBezTo>
                  <a:cubicBezTo>
                    <a:pt x="12495" y="34027"/>
                    <a:pt x="15268" y="35179"/>
                    <a:pt x="17896" y="36187"/>
                  </a:cubicBezTo>
                  <a:cubicBezTo>
                    <a:pt x="18652" y="36403"/>
                    <a:pt x="19337" y="36763"/>
                    <a:pt x="19877" y="37303"/>
                  </a:cubicBezTo>
                  <a:cubicBezTo>
                    <a:pt x="20201" y="37663"/>
                    <a:pt x="20417" y="38131"/>
                    <a:pt x="20849" y="38383"/>
                  </a:cubicBezTo>
                  <a:cubicBezTo>
                    <a:pt x="20979" y="38466"/>
                    <a:pt x="21143" y="38506"/>
                    <a:pt x="21308" y="38506"/>
                  </a:cubicBezTo>
                  <a:cubicBezTo>
                    <a:pt x="21644" y="38506"/>
                    <a:pt x="21977" y="38338"/>
                    <a:pt x="22001" y="38023"/>
                  </a:cubicBezTo>
                  <a:cubicBezTo>
                    <a:pt x="20957" y="36691"/>
                    <a:pt x="20849" y="34855"/>
                    <a:pt x="21209" y="33199"/>
                  </a:cubicBezTo>
                  <a:cubicBezTo>
                    <a:pt x="21569" y="31542"/>
                    <a:pt x="22361" y="30030"/>
                    <a:pt x="22937" y="28446"/>
                  </a:cubicBezTo>
                  <a:cubicBezTo>
                    <a:pt x="23045" y="28158"/>
                    <a:pt x="23117" y="27834"/>
                    <a:pt x="23081" y="27509"/>
                  </a:cubicBezTo>
                  <a:cubicBezTo>
                    <a:pt x="23009" y="27185"/>
                    <a:pt x="22865" y="26897"/>
                    <a:pt x="22649" y="26681"/>
                  </a:cubicBezTo>
                  <a:cubicBezTo>
                    <a:pt x="21965" y="25925"/>
                    <a:pt x="21137" y="25313"/>
                    <a:pt x="20201" y="24953"/>
                  </a:cubicBezTo>
                  <a:cubicBezTo>
                    <a:pt x="20813" y="23837"/>
                    <a:pt x="19769" y="22433"/>
                    <a:pt x="18544" y="21964"/>
                  </a:cubicBezTo>
                  <a:cubicBezTo>
                    <a:pt x="17356" y="21496"/>
                    <a:pt x="15988" y="21496"/>
                    <a:pt x="14872" y="20848"/>
                  </a:cubicBezTo>
                  <a:cubicBezTo>
                    <a:pt x="14692" y="20776"/>
                    <a:pt x="14512" y="20632"/>
                    <a:pt x="14404" y="20452"/>
                  </a:cubicBezTo>
                  <a:cubicBezTo>
                    <a:pt x="14260" y="20092"/>
                    <a:pt x="14296" y="19696"/>
                    <a:pt x="14512" y="19372"/>
                  </a:cubicBezTo>
                  <a:cubicBezTo>
                    <a:pt x="15520" y="17284"/>
                    <a:pt x="17752" y="16095"/>
                    <a:pt x="19949" y="15375"/>
                  </a:cubicBezTo>
                  <a:cubicBezTo>
                    <a:pt x="20417" y="15267"/>
                    <a:pt x="20885" y="15051"/>
                    <a:pt x="21281" y="14727"/>
                  </a:cubicBezTo>
                  <a:cubicBezTo>
                    <a:pt x="21821" y="14259"/>
                    <a:pt x="21929" y="13467"/>
                    <a:pt x="21965" y="12747"/>
                  </a:cubicBezTo>
                  <a:cubicBezTo>
                    <a:pt x="22073" y="11342"/>
                    <a:pt x="22001" y="9974"/>
                    <a:pt x="21821" y="8570"/>
                  </a:cubicBezTo>
                  <a:cubicBezTo>
                    <a:pt x="21461" y="6122"/>
                    <a:pt x="20669" y="3745"/>
                    <a:pt x="19517" y="1585"/>
                  </a:cubicBezTo>
                  <a:cubicBezTo>
                    <a:pt x="19229" y="1045"/>
                    <a:pt x="18904" y="504"/>
                    <a:pt x="1858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131" name="Google Shape;2131;p52"/>
            <p:cNvSpPr/>
            <p:nvPr/>
          </p:nvSpPr>
          <p:spPr>
            <a:xfrm>
              <a:off x="7688693" y="3242392"/>
              <a:ext cx="451161" cy="1025399"/>
            </a:xfrm>
            <a:custGeom>
              <a:avLst/>
              <a:gdLst/>
              <a:ahLst/>
              <a:cxnLst/>
              <a:rect l="l" t="t" r="r" b="b"/>
              <a:pathLst>
                <a:path w="13288" h="30201" extrusionOk="0">
                  <a:moveTo>
                    <a:pt x="4898" y="0"/>
                  </a:moveTo>
                  <a:lnTo>
                    <a:pt x="4466" y="288"/>
                  </a:lnTo>
                  <a:cubicBezTo>
                    <a:pt x="3638" y="828"/>
                    <a:pt x="2845" y="1404"/>
                    <a:pt x="2161" y="2052"/>
                  </a:cubicBezTo>
                  <a:cubicBezTo>
                    <a:pt x="793" y="3385"/>
                    <a:pt x="1" y="5761"/>
                    <a:pt x="1333" y="7093"/>
                  </a:cubicBezTo>
                  <a:cubicBezTo>
                    <a:pt x="2485" y="8282"/>
                    <a:pt x="4790" y="8318"/>
                    <a:pt x="5186" y="9902"/>
                  </a:cubicBezTo>
                  <a:cubicBezTo>
                    <a:pt x="5402" y="10838"/>
                    <a:pt x="4754" y="11738"/>
                    <a:pt x="4214" y="12566"/>
                  </a:cubicBezTo>
                  <a:cubicBezTo>
                    <a:pt x="3674" y="13359"/>
                    <a:pt x="3241" y="14475"/>
                    <a:pt x="3818" y="15267"/>
                  </a:cubicBezTo>
                  <a:cubicBezTo>
                    <a:pt x="3998" y="15483"/>
                    <a:pt x="4250" y="15699"/>
                    <a:pt x="4466" y="15879"/>
                  </a:cubicBezTo>
                  <a:cubicBezTo>
                    <a:pt x="5690" y="16959"/>
                    <a:pt x="5942" y="18868"/>
                    <a:pt x="5474" y="20452"/>
                  </a:cubicBezTo>
                  <a:cubicBezTo>
                    <a:pt x="5042" y="22036"/>
                    <a:pt x="4070" y="23368"/>
                    <a:pt x="3169" y="24773"/>
                  </a:cubicBezTo>
                  <a:cubicBezTo>
                    <a:pt x="2305" y="26177"/>
                    <a:pt x="1513" y="27689"/>
                    <a:pt x="1477" y="29346"/>
                  </a:cubicBezTo>
                  <a:cubicBezTo>
                    <a:pt x="1441" y="29562"/>
                    <a:pt x="1513" y="29778"/>
                    <a:pt x="1621" y="29958"/>
                  </a:cubicBezTo>
                  <a:cubicBezTo>
                    <a:pt x="1747" y="30138"/>
                    <a:pt x="1945" y="30201"/>
                    <a:pt x="2161" y="30201"/>
                  </a:cubicBezTo>
                  <a:cubicBezTo>
                    <a:pt x="2377" y="30201"/>
                    <a:pt x="2611" y="30138"/>
                    <a:pt x="2809" y="30066"/>
                  </a:cubicBezTo>
                  <a:cubicBezTo>
                    <a:pt x="4034" y="29598"/>
                    <a:pt x="5150" y="28877"/>
                    <a:pt x="6050" y="27941"/>
                  </a:cubicBezTo>
                  <a:cubicBezTo>
                    <a:pt x="6518" y="27401"/>
                    <a:pt x="7058" y="26933"/>
                    <a:pt x="7634" y="26573"/>
                  </a:cubicBezTo>
                  <a:cubicBezTo>
                    <a:pt x="8246" y="26285"/>
                    <a:pt x="8895" y="26141"/>
                    <a:pt x="9579" y="26105"/>
                  </a:cubicBezTo>
                  <a:cubicBezTo>
                    <a:pt x="10047" y="26069"/>
                    <a:pt x="10515" y="26033"/>
                    <a:pt x="11019" y="25961"/>
                  </a:cubicBezTo>
                  <a:cubicBezTo>
                    <a:pt x="12531" y="23044"/>
                    <a:pt x="13287" y="19804"/>
                    <a:pt x="13287" y="16527"/>
                  </a:cubicBezTo>
                  <a:cubicBezTo>
                    <a:pt x="13287" y="10010"/>
                    <a:pt x="10191" y="3853"/>
                    <a:pt x="489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2143" name="Google Shape;2143;p52"/>
          <p:cNvGrpSpPr/>
          <p:nvPr/>
        </p:nvGrpSpPr>
        <p:grpSpPr>
          <a:xfrm>
            <a:off x="6544584" y="3059872"/>
            <a:ext cx="2281111" cy="2044979"/>
            <a:chOff x="6503229" y="1050542"/>
            <a:chExt cx="2032894" cy="1822457"/>
          </a:xfrm>
        </p:grpSpPr>
        <p:grpSp>
          <p:nvGrpSpPr>
            <p:cNvPr id="2144" name="Google Shape;2144;p52"/>
            <p:cNvGrpSpPr/>
            <p:nvPr/>
          </p:nvGrpSpPr>
          <p:grpSpPr>
            <a:xfrm rot="822247">
              <a:off x="6748823" y="1050542"/>
              <a:ext cx="1659521" cy="1822457"/>
              <a:chOff x="6277149" y="583233"/>
              <a:chExt cx="1659576" cy="1822517"/>
            </a:xfrm>
          </p:grpSpPr>
          <p:sp>
            <p:nvSpPr>
              <p:cNvPr id="2145" name="Google Shape;2145;p52"/>
              <p:cNvSpPr/>
              <p:nvPr/>
            </p:nvSpPr>
            <p:spPr>
              <a:xfrm>
                <a:off x="6290600" y="750025"/>
                <a:ext cx="1646125" cy="1655725"/>
              </a:xfrm>
              <a:custGeom>
                <a:avLst/>
                <a:gdLst/>
                <a:ahLst/>
                <a:cxnLst/>
                <a:rect l="l" t="t" r="r" b="b"/>
                <a:pathLst>
                  <a:path w="65845" h="66229" extrusionOk="0">
                    <a:moveTo>
                      <a:pt x="2974" y="1"/>
                    </a:moveTo>
                    <a:cubicBezTo>
                      <a:pt x="1308" y="1"/>
                      <a:pt x="1" y="1385"/>
                      <a:pt x="52" y="3051"/>
                    </a:cubicBezTo>
                    <a:lnTo>
                      <a:pt x="1359" y="63179"/>
                    </a:lnTo>
                    <a:cubicBezTo>
                      <a:pt x="1385" y="64845"/>
                      <a:pt x="2718" y="66203"/>
                      <a:pt x="4409" y="66229"/>
                    </a:cubicBezTo>
                    <a:lnTo>
                      <a:pt x="62846" y="66229"/>
                    </a:lnTo>
                    <a:cubicBezTo>
                      <a:pt x="64512" y="66229"/>
                      <a:pt x="65845" y="64819"/>
                      <a:pt x="65768" y="63179"/>
                    </a:cubicBezTo>
                    <a:lnTo>
                      <a:pt x="64460" y="3051"/>
                    </a:lnTo>
                    <a:cubicBezTo>
                      <a:pt x="64435" y="1385"/>
                      <a:pt x="63102" y="26"/>
                      <a:pt x="614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146" name="Google Shape;2146;p52"/>
              <p:cNvSpPr/>
              <p:nvPr/>
            </p:nvSpPr>
            <p:spPr>
              <a:xfrm>
                <a:off x="6277149" y="926874"/>
                <a:ext cx="1610225" cy="1430175"/>
              </a:xfrm>
              <a:custGeom>
                <a:avLst/>
                <a:gdLst/>
                <a:ahLst/>
                <a:cxnLst/>
                <a:rect l="l" t="t" r="r" b="b"/>
                <a:pathLst>
                  <a:path w="64409" h="57207" extrusionOk="0">
                    <a:moveTo>
                      <a:pt x="3691" y="0"/>
                    </a:moveTo>
                    <a:cubicBezTo>
                      <a:pt x="2384" y="0"/>
                      <a:pt x="2410" y="1564"/>
                      <a:pt x="1103" y="1564"/>
                    </a:cubicBezTo>
                    <a:cubicBezTo>
                      <a:pt x="667" y="1564"/>
                      <a:pt x="257" y="1359"/>
                      <a:pt x="1" y="1026"/>
                    </a:cubicBezTo>
                    <a:lnTo>
                      <a:pt x="1" y="54208"/>
                    </a:lnTo>
                    <a:cubicBezTo>
                      <a:pt x="1" y="55874"/>
                      <a:pt x="1359" y="57207"/>
                      <a:pt x="2999" y="57207"/>
                    </a:cubicBezTo>
                    <a:lnTo>
                      <a:pt x="61436" y="57207"/>
                    </a:lnTo>
                    <a:cubicBezTo>
                      <a:pt x="63076" y="57207"/>
                      <a:pt x="64409" y="55848"/>
                      <a:pt x="64409" y="54208"/>
                    </a:cubicBezTo>
                    <a:lnTo>
                      <a:pt x="64409" y="1026"/>
                    </a:lnTo>
                    <a:cubicBezTo>
                      <a:pt x="64153" y="1359"/>
                      <a:pt x="63743" y="1564"/>
                      <a:pt x="63307" y="1564"/>
                    </a:cubicBezTo>
                    <a:cubicBezTo>
                      <a:pt x="62025" y="1564"/>
                      <a:pt x="62025" y="0"/>
                      <a:pt x="60718" y="0"/>
                    </a:cubicBezTo>
                    <a:cubicBezTo>
                      <a:pt x="59411" y="0"/>
                      <a:pt x="59437" y="1564"/>
                      <a:pt x="58130" y="1564"/>
                    </a:cubicBezTo>
                    <a:cubicBezTo>
                      <a:pt x="56822" y="1564"/>
                      <a:pt x="56848" y="0"/>
                      <a:pt x="55541" y="0"/>
                    </a:cubicBezTo>
                    <a:cubicBezTo>
                      <a:pt x="54234" y="0"/>
                      <a:pt x="54234" y="1564"/>
                      <a:pt x="52927" y="1564"/>
                    </a:cubicBezTo>
                    <a:cubicBezTo>
                      <a:pt x="51645" y="1564"/>
                      <a:pt x="51645" y="0"/>
                      <a:pt x="50338" y="0"/>
                    </a:cubicBezTo>
                    <a:cubicBezTo>
                      <a:pt x="49031" y="0"/>
                      <a:pt x="49057" y="1564"/>
                      <a:pt x="47749" y="1564"/>
                    </a:cubicBezTo>
                    <a:cubicBezTo>
                      <a:pt x="46442" y="1564"/>
                      <a:pt x="46468" y="0"/>
                      <a:pt x="45161" y="0"/>
                    </a:cubicBezTo>
                    <a:cubicBezTo>
                      <a:pt x="43854" y="0"/>
                      <a:pt x="43854" y="1564"/>
                      <a:pt x="42572" y="1564"/>
                    </a:cubicBezTo>
                    <a:cubicBezTo>
                      <a:pt x="41265" y="1564"/>
                      <a:pt x="41291" y="0"/>
                      <a:pt x="39984" y="0"/>
                    </a:cubicBezTo>
                    <a:cubicBezTo>
                      <a:pt x="38676" y="0"/>
                      <a:pt x="38702" y="1564"/>
                      <a:pt x="37395" y="1564"/>
                    </a:cubicBezTo>
                    <a:cubicBezTo>
                      <a:pt x="36062" y="1564"/>
                      <a:pt x="36088" y="0"/>
                      <a:pt x="34781" y="0"/>
                    </a:cubicBezTo>
                    <a:cubicBezTo>
                      <a:pt x="33499" y="0"/>
                      <a:pt x="33499" y="1564"/>
                      <a:pt x="32192" y="1564"/>
                    </a:cubicBezTo>
                    <a:cubicBezTo>
                      <a:pt x="30910" y="1564"/>
                      <a:pt x="30910" y="0"/>
                      <a:pt x="29603" y="0"/>
                    </a:cubicBezTo>
                    <a:cubicBezTo>
                      <a:pt x="28296" y="0"/>
                      <a:pt x="28322" y="1564"/>
                      <a:pt x="27015" y="1564"/>
                    </a:cubicBezTo>
                    <a:cubicBezTo>
                      <a:pt x="25708" y="1564"/>
                      <a:pt x="25733" y="0"/>
                      <a:pt x="24426" y="0"/>
                    </a:cubicBezTo>
                    <a:cubicBezTo>
                      <a:pt x="23119" y="0"/>
                      <a:pt x="23145" y="1564"/>
                      <a:pt x="21837" y="1564"/>
                    </a:cubicBezTo>
                    <a:cubicBezTo>
                      <a:pt x="20505" y="1564"/>
                      <a:pt x="20556" y="0"/>
                      <a:pt x="19223" y="0"/>
                    </a:cubicBezTo>
                    <a:cubicBezTo>
                      <a:pt x="17916" y="0"/>
                      <a:pt x="17942" y="1564"/>
                      <a:pt x="16634" y="1564"/>
                    </a:cubicBezTo>
                    <a:cubicBezTo>
                      <a:pt x="15327" y="1564"/>
                      <a:pt x="15353" y="0"/>
                      <a:pt x="14046" y="0"/>
                    </a:cubicBezTo>
                    <a:cubicBezTo>
                      <a:pt x="12739" y="0"/>
                      <a:pt x="12764" y="1564"/>
                      <a:pt x="11457" y="1564"/>
                    </a:cubicBezTo>
                    <a:cubicBezTo>
                      <a:pt x="10150" y="1564"/>
                      <a:pt x="10176" y="0"/>
                      <a:pt x="8869" y="0"/>
                    </a:cubicBezTo>
                    <a:cubicBezTo>
                      <a:pt x="7561" y="0"/>
                      <a:pt x="7587" y="1564"/>
                      <a:pt x="6280" y="1564"/>
                    </a:cubicBezTo>
                    <a:cubicBezTo>
                      <a:pt x="4973" y="1564"/>
                      <a:pt x="4973" y="0"/>
                      <a:pt x="369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147" name="Google Shape;2147;p52"/>
              <p:cNvSpPr/>
              <p:nvPr/>
            </p:nvSpPr>
            <p:spPr>
              <a:xfrm>
                <a:off x="6277149" y="746825"/>
                <a:ext cx="1610225" cy="219150"/>
              </a:xfrm>
              <a:custGeom>
                <a:avLst/>
                <a:gdLst/>
                <a:ahLst/>
                <a:cxnLst/>
                <a:rect l="l" t="t" r="r" b="b"/>
                <a:pathLst>
                  <a:path w="64409" h="8766" extrusionOk="0">
                    <a:moveTo>
                      <a:pt x="2999" y="0"/>
                    </a:moveTo>
                    <a:cubicBezTo>
                      <a:pt x="1359" y="0"/>
                      <a:pt x="1" y="1333"/>
                      <a:pt x="1" y="2999"/>
                    </a:cubicBezTo>
                    <a:lnTo>
                      <a:pt x="1" y="8228"/>
                    </a:lnTo>
                    <a:cubicBezTo>
                      <a:pt x="257" y="8561"/>
                      <a:pt x="667" y="8766"/>
                      <a:pt x="1103" y="8766"/>
                    </a:cubicBezTo>
                    <a:cubicBezTo>
                      <a:pt x="2384" y="8766"/>
                      <a:pt x="2384" y="7202"/>
                      <a:pt x="3691" y="7202"/>
                    </a:cubicBezTo>
                    <a:cubicBezTo>
                      <a:pt x="4998" y="7202"/>
                      <a:pt x="4973" y="8766"/>
                      <a:pt x="6280" y="8766"/>
                    </a:cubicBezTo>
                    <a:cubicBezTo>
                      <a:pt x="7587" y="8766"/>
                      <a:pt x="7561" y="7202"/>
                      <a:pt x="8869" y="7202"/>
                    </a:cubicBezTo>
                    <a:cubicBezTo>
                      <a:pt x="10176" y="7202"/>
                      <a:pt x="10176" y="8766"/>
                      <a:pt x="11457" y="8766"/>
                    </a:cubicBezTo>
                    <a:cubicBezTo>
                      <a:pt x="12764" y="8766"/>
                      <a:pt x="12764" y="7202"/>
                      <a:pt x="14046" y="7202"/>
                    </a:cubicBezTo>
                    <a:cubicBezTo>
                      <a:pt x="15353" y="7202"/>
                      <a:pt x="15327" y="8766"/>
                      <a:pt x="16634" y="8766"/>
                    </a:cubicBezTo>
                    <a:cubicBezTo>
                      <a:pt x="17967" y="8766"/>
                      <a:pt x="17916" y="7202"/>
                      <a:pt x="19249" y="7202"/>
                    </a:cubicBezTo>
                    <a:cubicBezTo>
                      <a:pt x="20556" y="7202"/>
                      <a:pt x="20530" y="8766"/>
                      <a:pt x="21837" y="8766"/>
                    </a:cubicBezTo>
                    <a:cubicBezTo>
                      <a:pt x="23119" y="8766"/>
                      <a:pt x="23119" y="7202"/>
                      <a:pt x="24426" y="7202"/>
                    </a:cubicBezTo>
                    <a:cubicBezTo>
                      <a:pt x="25733" y="7202"/>
                      <a:pt x="25708" y="8766"/>
                      <a:pt x="27015" y="8766"/>
                    </a:cubicBezTo>
                    <a:cubicBezTo>
                      <a:pt x="28322" y="8766"/>
                      <a:pt x="28296" y="7202"/>
                      <a:pt x="29603" y="7202"/>
                    </a:cubicBezTo>
                    <a:cubicBezTo>
                      <a:pt x="30910" y="7202"/>
                      <a:pt x="30885" y="8766"/>
                      <a:pt x="32192" y="8766"/>
                    </a:cubicBezTo>
                    <a:cubicBezTo>
                      <a:pt x="33499" y="8766"/>
                      <a:pt x="33473" y="7202"/>
                      <a:pt x="34781" y="7202"/>
                    </a:cubicBezTo>
                    <a:cubicBezTo>
                      <a:pt x="36113" y="7202"/>
                      <a:pt x="36062" y="8766"/>
                      <a:pt x="37395" y="8766"/>
                    </a:cubicBezTo>
                    <a:cubicBezTo>
                      <a:pt x="38702" y="8766"/>
                      <a:pt x="38676" y="7202"/>
                      <a:pt x="39984" y="7202"/>
                    </a:cubicBezTo>
                    <a:cubicBezTo>
                      <a:pt x="41291" y="7202"/>
                      <a:pt x="41265" y="8766"/>
                      <a:pt x="42572" y="8766"/>
                    </a:cubicBezTo>
                    <a:cubicBezTo>
                      <a:pt x="43854" y="8766"/>
                      <a:pt x="43854" y="7202"/>
                      <a:pt x="45161" y="7202"/>
                    </a:cubicBezTo>
                    <a:cubicBezTo>
                      <a:pt x="46468" y="7202"/>
                      <a:pt x="46442" y="8766"/>
                      <a:pt x="47749" y="8766"/>
                    </a:cubicBezTo>
                    <a:cubicBezTo>
                      <a:pt x="49057" y="8766"/>
                      <a:pt x="49057" y="7202"/>
                      <a:pt x="50338" y="7202"/>
                    </a:cubicBezTo>
                    <a:cubicBezTo>
                      <a:pt x="51645" y="7202"/>
                      <a:pt x="51620" y="8766"/>
                      <a:pt x="52952" y="8766"/>
                    </a:cubicBezTo>
                    <a:cubicBezTo>
                      <a:pt x="54259" y="8766"/>
                      <a:pt x="54234" y="7202"/>
                      <a:pt x="55541" y="7202"/>
                    </a:cubicBezTo>
                    <a:cubicBezTo>
                      <a:pt x="56848" y="7202"/>
                      <a:pt x="56822" y="8766"/>
                      <a:pt x="58130" y="8766"/>
                    </a:cubicBezTo>
                    <a:cubicBezTo>
                      <a:pt x="59437" y="8766"/>
                      <a:pt x="59437" y="7202"/>
                      <a:pt x="60718" y="7202"/>
                    </a:cubicBezTo>
                    <a:cubicBezTo>
                      <a:pt x="62025" y="7202"/>
                      <a:pt x="62000" y="8766"/>
                      <a:pt x="63307" y="8766"/>
                    </a:cubicBezTo>
                    <a:cubicBezTo>
                      <a:pt x="63743" y="8766"/>
                      <a:pt x="64153" y="8561"/>
                      <a:pt x="64409" y="8202"/>
                    </a:cubicBezTo>
                    <a:lnTo>
                      <a:pt x="64409" y="2999"/>
                    </a:lnTo>
                    <a:cubicBezTo>
                      <a:pt x="64409" y="1333"/>
                      <a:pt x="63076" y="0"/>
                      <a:pt x="6143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148" name="Google Shape;2148;p52"/>
              <p:cNvSpPr/>
              <p:nvPr/>
            </p:nvSpPr>
            <p:spPr>
              <a:xfrm rot="-4392942">
                <a:off x="6926952" y="554068"/>
                <a:ext cx="298007" cy="356338"/>
              </a:xfrm>
              <a:custGeom>
                <a:avLst/>
                <a:gdLst/>
                <a:ahLst/>
                <a:cxnLst/>
                <a:rect l="l" t="t" r="r" b="b"/>
                <a:pathLst>
                  <a:path w="11919" h="14252" extrusionOk="0">
                    <a:moveTo>
                      <a:pt x="8304" y="1"/>
                    </a:moveTo>
                    <a:lnTo>
                      <a:pt x="0" y="2590"/>
                    </a:lnTo>
                    <a:lnTo>
                      <a:pt x="3614" y="14251"/>
                    </a:lnTo>
                    <a:lnTo>
                      <a:pt x="11918" y="11663"/>
                    </a:lnTo>
                    <a:lnTo>
                      <a:pt x="8304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sp>
          <p:nvSpPr>
            <p:cNvPr id="2149" name="Google Shape;2149;p52"/>
            <p:cNvSpPr/>
            <p:nvPr/>
          </p:nvSpPr>
          <p:spPr>
            <a:xfrm rot="821932">
              <a:off x="6503229" y="1514921"/>
              <a:ext cx="2032894" cy="13028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lvl="0" algn="ctr">
                <a:buClr>
                  <a:srgbClr val="FFFFFF"/>
                </a:buClr>
                <a:buSzPts val="1200"/>
              </a:pPr>
              <a:r>
                <a:rPr lang="ru-RU" sz="1800" b="1" dirty="0">
                  <a:solidFill>
                    <a:schemeClr val="dk1"/>
                  </a:solidFill>
                  <a:latin typeface="Delius Swash Caps" panose="02000603000000000000"/>
                  <a:ea typeface="Delius Swash Caps" panose="02000603000000000000"/>
                  <a:cs typeface="Delius Swash Caps" panose="02000603000000000000"/>
                  <a:sym typeface="Delius Swash Caps" panose="02000603000000000000"/>
                </a:rPr>
                <a:t>1 кПа = … Па</a:t>
              </a:r>
              <a:br>
                <a:rPr lang="ru-RU" sz="1800" b="1" dirty="0">
                  <a:solidFill>
                    <a:schemeClr val="dk1"/>
                  </a:solidFill>
                  <a:latin typeface="Delius Swash Caps" panose="02000603000000000000"/>
                  <a:ea typeface="Delius Swash Caps" panose="02000603000000000000"/>
                  <a:cs typeface="Delius Swash Caps" panose="02000603000000000000"/>
                  <a:sym typeface="Delius Swash Caps" panose="02000603000000000000"/>
                </a:rPr>
              </a:br>
              <a:r>
                <a:rPr lang="ru-RU" sz="1800" b="1" dirty="0">
                  <a:solidFill>
                    <a:schemeClr val="dk1"/>
                  </a:solidFill>
                  <a:latin typeface="Delius Swash Caps" panose="02000603000000000000"/>
                  <a:ea typeface="Delius Swash Caps" panose="02000603000000000000"/>
                  <a:cs typeface="Delius Swash Caps" panose="02000603000000000000"/>
                  <a:sym typeface="Delius Swash Caps" panose="02000603000000000000"/>
                </a:rPr>
                <a:t>1 </a:t>
              </a:r>
              <a:r>
                <a:rPr lang="ru-RU" sz="1800" b="1" dirty="0" err="1">
                  <a:solidFill>
                    <a:schemeClr val="dk1"/>
                  </a:solidFill>
                  <a:latin typeface="Delius Swash Caps" panose="02000603000000000000"/>
                  <a:ea typeface="Delius Swash Caps" panose="02000603000000000000"/>
                  <a:cs typeface="Delius Swash Caps" panose="02000603000000000000"/>
                  <a:sym typeface="Delius Swash Caps" panose="02000603000000000000"/>
                </a:rPr>
                <a:t>гПа</a:t>
              </a:r>
              <a:r>
                <a:rPr lang="ru-RU" sz="1800" b="1" dirty="0">
                  <a:solidFill>
                    <a:schemeClr val="dk1"/>
                  </a:solidFill>
                  <a:latin typeface="Delius Swash Caps" panose="02000603000000000000"/>
                  <a:ea typeface="Delius Swash Caps" panose="02000603000000000000"/>
                  <a:cs typeface="Delius Swash Caps" panose="02000603000000000000"/>
                  <a:sym typeface="Delius Swash Caps" panose="02000603000000000000"/>
                </a:rPr>
                <a:t> = … Па</a:t>
              </a:r>
              <a:br>
                <a:rPr lang="ru-RU" sz="1800" b="1" dirty="0">
                  <a:solidFill>
                    <a:schemeClr val="dk1"/>
                  </a:solidFill>
                  <a:latin typeface="Delius Swash Caps" panose="02000603000000000000"/>
                  <a:ea typeface="Delius Swash Caps" panose="02000603000000000000"/>
                  <a:cs typeface="Delius Swash Caps" panose="02000603000000000000"/>
                  <a:sym typeface="Delius Swash Caps" panose="02000603000000000000"/>
                </a:rPr>
              </a:br>
              <a:br>
                <a:rPr lang="ru-RU" sz="1800" b="1" dirty="0">
                  <a:solidFill>
                    <a:schemeClr val="dk1"/>
                  </a:solidFill>
                  <a:latin typeface="Delius Swash Caps" panose="02000603000000000000"/>
                  <a:ea typeface="Delius Swash Caps" panose="02000603000000000000"/>
                  <a:cs typeface="Delius Swash Caps" panose="02000603000000000000"/>
                  <a:sym typeface="Delius Swash Caps" panose="02000603000000000000"/>
                </a:rPr>
              </a:br>
              <a:r>
                <a:rPr lang="ru-RU" sz="1800" b="1" dirty="0">
                  <a:solidFill>
                    <a:schemeClr val="dk1"/>
                  </a:solidFill>
                  <a:latin typeface="Delius Swash Caps" panose="02000603000000000000"/>
                  <a:ea typeface="Delius Swash Caps" panose="02000603000000000000"/>
                  <a:cs typeface="Delius Swash Caps" panose="02000603000000000000"/>
                  <a:sym typeface="Delius Swash Caps" panose="02000603000000000000"/>
                </a:rPr>
                <a:t>1 Па = 0,001 кПа</a:t>
              </a:r>
              <a:br>
                <a:rPr lang="ru-RU" sz="1800" b="1" dirty="0">
                  <a:solidFill>
                    <a:schemeClr val="dk1"/>
                  </a:solidFill>
                  <a:latin typeface="Delius Swash Caps" panose="02000603000000000000"/>
                  <a:ea typeface="Delius Swash Caps" panose="02000603000000000000"/>
                  <a:cs typeface="Delius Swash Caps" panose="02000603000000000000"/>
                  <a:sym typeface="Delius Swash Caps" panose="02000603000000000000"/>
                </a:rPr>
              </a:br>
              <a:r>
                <a:rPr lang="ru-RU" sz="1800" b="1" dirty="0">
                  <a:solidFill>
                    <a:schemeClr val="dk1"/>
                  </a:solidFill>
                  <a:latin typeface="Delius Swash Caps" panose="02000603000000000000"/>
                  <a:ea typeface="Delius Swash Caps" panose="02000603000000000000"/>
                  <a:cs typeface="Delius Swash Caps" panose="02000603000000000000"/>
                  <a:sym typeface="Delius Swash Caps" panose="02000603000000000000"/>
                </a:rPr>
                <a:t>1 Па = 0,01 </a:t>
              </a:r>
              <a:r>
                <a:rPr lang="ru-RU" sz="1800" b="1" dirty="0" err="1">
                  <a:solidFill>
                    <a:schemeClr val="dk1"/>
                  </a:solidFill>
                  <a:latin typeface="Delius Swash Caps" panose="02000603000000000000"/>
                  <a:ea typeface="Delius Swash Caps" panose="02000603000000000000"/>
                  <a:cs typeface="Delius Swash Caps" panose="02000603000000000000"/>
                  <a:sym typeface="Delius Swash Caps" panose="02000603000000000000"/>
                </a:rPr>
                <a:t>гПа</a:t>
              </a:r>
              <a:br>
                <a:rPr lang="ru-RU" sz="1500" b="1" dirty="0">
                  <a:solidFill>
                    <a:schemeClr val="dk1"/>
                  </a:solidFill>
                  <a:latin typeface="Delius Swash Caps" panose="02000603000000000000"/>
                  <a:ea typeface="Delius Swash Caps" panose="02000603000000000000"/>
                  <a:cs typeface="Delius Swash Caps" panose="02000603000000000000"/>
                  <a:sym typeface="Delius Swash Caps" panose="02000603000000000000"/>
                </a:rPr>
              </a:br>
              <a:endParaRPr sz="1500" b="1" dirty="0">
                <a:solidFill>
                  <a:schemeClr val="dk1"/>
                </a:solidFill>
                <a:latin typeface="Delius Swash Caps" panose="02000603000000000000"/>
                <a:ea typeface="Delius Swash Caps" panose="02000603000000000000"/>
                <a:cs typeface="Delius Swash Caps" panose="02000603000000000000"/>
                <a:sym typeface="Delius Swash Caps" panose="02000603000000000000"/>
              </a:endParaRPr>
            </a:p>
          </p:txBody>
        </p:sp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1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791625" y="3374992"/>
            <a:ext cx="2571750" cy="9525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37112"/>
            <a:ext cx="2953657" cy="826796"/>
          </a:xfrm>
          <a:prstGeom prst="rect">
            <a:avLst/>
          </a:prstGeom>
        </p:spPr>
      </p:pic>
      <p:grpSp>
        <p:nvGrpSpPr>
          <p:cNvPr id="2151" name="Google Shape;2151;p52"/>
          <p:cNvGrpSpPr/>
          <p:nvPr/>
        </p:nvGrpSpPr>
        <p:grpSpPr>
          <a:xfrm rot="3354140">
            <a:off x="2255771" y="4122524"/>
            <a:ext cx="1069989" cy="619109"/>
            <a:chOff x="7463504" y="3075665"/>
            <a:chExt cx="2603050" cy="1387103"/>
          </a:xfrm>
        </p:grpSpPr>
        <p:sp>
          <p:nvSpPr>
            <p:cNvPr id="2152" name="Google Shape;2152;p52"/>
            <p:cNvSpPr/>
            <p:nvPr/>
          </p:nvSpPr>
          <p:spPr>
            <a:xfrm rot="-970049">
              <a:off x="7514122" y="3409760"/>
              <a:ext cx="2501813" cy="718914"/>
            </a:xfrm>
            <a:custGeom>
              <a:avLst/>
              <a:gdLst/>
              <a:ahLst/>
              <a:cxnLst/>
              <a:rect l="l" t="t" r="r" b="b"/>
              <a:pathLst>
                <a:path w="128944" h="37053" extrusionOk="0">
                  <a:moveTo>
                    <a:pt x="119723" y="3025"/>
                  </a:moveTo>
                  <a:cubicBezTo>
                    <a:pt x="119950" y="3025"/>
                    <a:pt x="120176" y="3078"/>
                    <a:pt x="120387" y="3183"/>
                  </a:cubicBezTo>
                  <a:cubicBezTo>
                    <a:pt x="121455" y="3183"/>
                    <a:pt x="122523" y="3192"/>
                    <a:pt x="123590" y="3192"/>
                  </a:cubicBezTo>
                  <a:cubicBezTo>
                    <a:pt x="124124" y="3192"/>
                    <a:pt x="124658" y="3190"/>
                    <a:pt x="125192" y="3183"/>
                  </a:cubicBezTo>
                  <a:cubicBezTo>
                    <a:pt x="125219" y="3182"/>
                    <a:pt x="125245" y="3181"/>
                    <a:pt x="125270" y="3181"/>
                  </a:cubicBezTo>
                  <a:cubicBezTo>
                    <a:pt x="125652" y="3181"/>
                    <a:pt x="125782" y="3338"/>
                    <a:pt x="125782" y="3773"/>
                  </a:cubicBezTo>
                  <a:cubicBezTo>
                    <a:pt x="125782" y="5544"/>
                    <a:pt x="125782" y="7335"/>
                    <a:pt x="125782" y="9105"/>
                  </a:cubicBezTo>
                  <a:lnTo>
                    <a:pt x="125782" y="10560"/>
                  </a:lnTo>
                  <a:lnTo>
                    <a:pt x="125782" y="18063"/>
                  </a:lnTo>
                  <a:lnTo>
                    <a:pt x="125782" y="19517"/>
                  </a:lnTo>
                  <a:lnTo>
                    <a:pt x="125782" y="26493"/>
                  </a:lnTo>
                  <a:lnTo>
                    <a:pt x="125782" y="27947"/>
                  </a:lnTo>
                  <a:cubicBezTo>
                    <a:pt x="125782" y="29739"/>
                    <a:pt x="125761" y="31509"/>
                    <a:pt x="125782" y="33280"/>
                  </a:cubicBezTo>
                  <a:cubicBezTo>
                    <a:pt x="125803" y="33764"/>
                    <a:pt x="125635" y="33870"/>
                    <a:pt x="125171" y="33870"/>
                  </a:cubicBezTo>
                  <a:lnTo>
                    <a:pt x="4257" y="33870"/>
                  </a:lnTo>
                  <a:cubicBezTo>
                    <a:pt x="4052" y="33870"/>
                    <a:pt x="3889" y="33874"/>
                    <a:pt x="3759" y="33874"/>
                  </a:cubicBezTo>
                  <a:cubicBezTo>
                    <a:pt x="3197" y="33874"/>
                    <a:pt x="3267" y="33791"/>
                    <a:pt x="3267" y="32900"/>
                  </a:cubicBezTo>
                  <a:lnTo>
                    <a:pt x="3267" y="27947"/>
                  </a:lnTo>
                  <a:cubicBezTo>
                    <a:pt x="3098" y="27484"/>
                    <a:pt x="3098" y="26978"/>
                    <a:pt x="3267" y="26493"/>
                  </a:cubicBezTo>
                  <a:lnTo>
                    <a:pt x="3267" y="19517"/>
                  </a:lnTo>
                  <a:cubicBezTo>
                    <a:pt x="3098" y="19053"/>
                    <a:pt x="3098" y="18547"/>
                    <a:pt x="3267" y="18084"/>
                  </a:cubicBezTo>
                  <a:lnTo>
                    <a:pt x="3267" y="10560"/>
                  </a:lnTo>
                  <a:cubicBezTo>
                    <a:pt x="3098" y="10096"/>
                    <a:pt x="3098" y="9590"/>
                    <a:pt x="3267" y="9127"/>
                  </a:cubicBezTo>
                  <a:cubicBezTo>
                    <a:pt x="3267" y="7356"/>
                    <a:pt x="3309" y="5628"/>
                    <a:pt x="3267" y="3879"/>
                  </a:cubicBezTo>
                  <a:cubicBezTo>
                    <a:pt x="3267" y="3310"/>
                    <a:pt x="3457" y="3183"/>
                    <a:pt x="3983" y="3183"/>
                  </a:cubicBezTo>
                  <a:cubicBezTo>
                    <a:pt x="4812" y="3190"/>
                    <a:pt x="5641" y="3192"/>
                    <a:pt x="6471" y="3192"/>
                  </a:cubicBezTo>
                  <a:cubicBezTo>
                    <a:pt x="8131" y="3192"/>
                    <a:pt x="9793" y="3183"/>
                    <a:pt x="11465" y="3183"/>
                  </a:cubicBezTo>
                  <a:cubicBezTo>
                    <a:pt x="11645" y="3078"/>
                    <a:pt x="11845" y="3025"/>
                    <a:pt x="12048" y="3025"/>
                  </a:cubicBezTo>
                  <a:cubicBezTo>
                    <a:pt x="12251" y="3025"/>
                    <a:pt x="12456" y="3078"/>
                    <a:pt x="12646" y="3183"/>
                  </a:cubicBezTo>
                  <a:lnTo>
                    <a:pt x="25966" y="3183"/>
                  </a:lnTo>
                  <a:cubicBezTo>
                    <a:pt x="26166" y="3078"/>
                    <a:pt x="26387" y="3025"/>
                    <a:pt x="26611" y="3025"/>
                  </a:cubicBezTo>
                  <a:cubicBezTo>
                    <a:pt x="26835" y="3025"/>
                    <a:pt x="27062" y="3078"/>
                    <a:pt x="27273" y="3183"/>
                  </a:cubicBezTo>
                  <a:lnTo>
                    <a:pt x="38064" y="3183"/>
                  </a:lnTo>
                  <a:cubicBezTo>
                    <a:pt x="38274" y="3078"/>
                    <a:pt x="38501" y="3025"/>
                    <a:pt x="38727" y="3025"/>
                  </a:cubicBezTo>
                  <a:cubicBezTo>
                    <a:pt x="38954" y="3025"/>
                    <a:pt x="39181" y="3078"/>
                    <a:pt x="39391" y="3183"/>
                  </a:cubicBezTo>
                  <a:lnTo>
                    <a:pt x="52690" y="3183"/>
                  </a:lnTo>
                  <a:cubicBezTo>
                    <a:pt x="52901" y="3078"/>
                    <a:pt x="53128" y="3025"/>
                    <a:pt x="53352" y="3025"/>
                  </a:cubicBezTo>
                  <a:cubicBezTo>
                    <a:pt x="53576" y="3025"/>
                    <a:pt x="53797" y="3078"/>
                    <a:pt x="53997" y="3183"/>
                  </a:cubicBezTo>
                  <a:lnTo>
                    <a:pt x="65463" y="3183"/>
                  </a:lnTo>
                  <a:cubicBezTo>
                    <a:pt x="65673" y="3078"/>
                    <a:pt x="65900" y="3025"/>
                    <a:pt x="66126" y="3025"/>
                  </a:cubicBezTo>
                  <a:cubicBezTo>
                    <a:pt x="66353" y="3025"/>
                    <a:pt x="66580" y="3078"/>
                    <a:pt x="66790" y="3183"/>
                  </a:cubicBezTo>
                  <a:lnTo>
                    <a:pt x="79963" y="3183"/>
                  </a:lnTo>
                  <a:cubicBezTo>
                    <a:pt x="80163" y="3078"/>
                    <a:pt x="80384" y="3025"/>
                    <a:pt x="80608" y="3025"/>
                  </a:cubicBezTo>
                  <a:cubicBezTo>
                    <a:pt x="80832" y="3025"/>
                    <a:pt x="81059" y="3078"/>
                    <a:pt x="81270" y="3183"/>
                  </a:cubicBezTo>
                  <a:lnTo>
                    <a:pt x="92208" y="3183"/>
                  </a:lnTo>
                  <a:cubicBezTo>
                    <a:pt x="92419" y="3078"/>
                    <a:pt x="92645" y="3025"/>
                    <a:pt x="92869" y="3025"/>
                  </a:cubicBezTo>
                  <a:cubicBezTo>
                    <a:pt x="93093" y="3025"/>
                    <a:pt x="93315" y="3078"/>
                    <a:pt x="93515" y="3183"/>
                  </a:cubicBezTo>
                  <a:lnTo>
                    <a:pt x="106687" y="3183"/>
                  </a:lnTo>
                  <a:cubicBezTo>
                    <a:pt x="106898" y="3078"/>
                    <a:pt x="107125" y="3025"/>
                    <a:pt x="107351" y="3025"/>
                  </a:cubicBezTo>
                  <a:cubicBezTo>
                    <a:pt x="107578" y="3025"/>
                    <a:pt x="107804" y="3078"/>
                    <a:pt x="108015" y="3183"/>
                  </a:cubicBezTo>
                  <a:lnTo>
                    <a:pt x="119059" y="3183"/>
                  </a:lnTo>
                  <a:cubicBezTo>
                    <a:pt x="119270" y="3078"/>
                    <a:pt x="119496" y="3025"/>
                    <a:pt x="119723" y="3025"/>
                  </a:cubicBezTo>
                  <a:close/>
                  <a:moveTo>
                    <a:pt x="125677" y="1"/>
                  </a:moveTo>
                  <a:cubicBezTo>
                    <a:pt x="84874" y="1"/>
                    <a:pt x="44049" y="22"/>
                    <a:pt x="3225" y="22"/>
                  </a:cubicBezTo>
                  <a:cubicBezTo>
                    <a:pt x="3187" y="20"/>
                    <a:pt x="3149" y="20"/>
                    <a:pt x="3111" y="20"/>
                  </a:cubicBezTo>
                  <a:cubicBezTo>
                    <a:pt x="2017" y="20"/>
                    <a:pt x="1015" y="604"/>
                    <a:pt x="506" y="1581"/>
                  </a:cubicBezTo>
                  <a:cubicBezTo>
                    <a:pt x="63" y="2361"/>
                    <a:pt x="0" y="3246"/>
                    <a:pt x="0" y="4110"/>
                  </a:cubicBezTo>
                  <a:lnTo>
                    <a:pt x="0" y="31699"/>
                  </a:lnTo>
                  <a:cubicBezTo>
                    <a:pt x="0" y="32479"/>
                    <a:pt x="63" y="33280"/>
                    <a:pt x="105" y="34059"/>
                  </a:cubicBezTo>
                  <a:cubicBezTo>
                    <a:pt x="190" y="35893"/>
                    <a:pt x="1834" y="37052"/>
                    <a:pt x="3372" y="37052"/>
                  </a:cubicBezTo>
                  <a:cubicBezTo>
                    <a:pt x="23732" y="37031"/>
                    <a:pt x="44070" y="37031"/>
                    <a:pt x="64430" y="37031"/>
                  </a:cubicBezTo>
                  <a:lnTo>
                    <a:pt x="125593" y="37031"/>
                  </a:lnTo>
                  <a:cubicBezTo>
                    <a:pt x="125633" y="37033"/>
                    <a:pt x="125673" y="37033"/>
                    <a:pt x="125713" y="37033"/>
                  </a:cubicBezTo>
                  <a:cubicBezTo>
                    <a:pt x="126786" y="37033"/>
                    <a:pt x="127806" y="36491"/>
                    <a:pt x="128375" y="35577"/>
                  </a:cubicBezTo>
                  <a:cubicBezTo>
                    <a:pt x="128902" y="34797"/>
                    <a:pt x="128944" y="33933"/>
                    <a:pt x="128944" y="33069"/>
                  </a:cubicBezTo>
                  <a:lnTo>
                    <a:pt x="128944" y="5206"/>
                  </a:lnTo>
                  <a:cubicBezTo>
                    <a:pt x="128944" y="4427"/>
                    <a:pt x="128902" y="3626"/>
                    <a:pt x="128838" y="2846"/>
                  </a:cubicBezTo>
                  <a:cubicBezTo>
                    <a:pt x="128733" y="1307"/>
                    <a:pt x="127173" y="1"/>
                    <a:pt x="12567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dist="57150" dir="3000000" algn="bl" rotWithShape="0">
                <a:schemeClr val="dk1">
                  <a:alpha val="79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153" name="Google Shape;2153;p52"/>
            <p:cNvSpPr/>
            <p:nvPr/>
          </p:nvSpPr>
          <p:spPr>
            <a:xfrm rot="-970049">
              <a:off x="7643875" y="3941661"/>
              <a:ext cx="2378822" cy="115793"/>
            </a:xfrm>
            <a:custGeom>
              <a:avLst/>
              <a:gdLst/>
              <a:ahLst/>
              <a:cxnLst/>
              <a:rect l="l" t="t" r="r" b="b"/>
              <a:pathLst>
                <a:path w="122605" h="5968" extrusionOk="0">
                  <a:moveTo>
                    <a:pt x="7529" y="0"/>
                  </a:moveTo>
                  <a:cubicBezTo>
                    <a:pt x="5042" y="21"/>
                    <a:pt x="2534" y="21"/>
                    <a:pt x="26" y="21"/>
                  </a:cubicBezTo>
                  <a:cubicBezTo>
                    <a:pt x="26" y="1665"/>
                    <a:pt x="26" y="3309"/>
                    <a:pt x="89" y="4974"/>
                  </a:cubicBezTo>
                  <a:cubicBezTo>
                    <a:pt x="89" y="5893"/>
                    <a:pt x="0" y="5968"/>
                    <a:pt x="630" y="5968"/>
                  </a:cubicBezTo>
                  <a:cubicBezTo>
                    <a:pt x="752" y="5968"/>
                    <a:pt x="900" y="5965"/>
                    <a:pt x="1080" y="5965"/>
                  </a:cubicBezTo>
                  <a:lnTo>
                    <a:pt x="116724" y="5965"/>
                  </a:lnTo>
                  <a:cubicBezTo>
                    <a:pt x="117905" y="5965"/>
                    <a:pt x="119076" y="5955"/>
                    <a:pt x="120243" y="5955"/>
                  </a:cubicBezTo>
                  <a:cubicBezTo>
                    <a:pt x="120827" y="5955"/>
                    <a:pt x="121410" y="5958"/>
                    <a:pt x="121993" y="5965"/>
                  </a:cubicBezTo>
                  <a:cubicBezTo>
                    <a:pt x="122436" y="5965"/>
                    <a:pt x="122605" y="5838"/>
                    <a:pt x="122605" y="5375"/>
                  </a:cubicBezTo>
                  <a:cubicBezTo>
                    <a:pt x="122584" y="3583"/>
                    <a:pt x="122584" y="1813"/>
                    <a:pt x="122584" y="42"/>
                  </a:cubicBezTo>
                  <a:cubicBezTo>
                    <a:pt x="120982" y="42"/>
                    <a:pt x="119380" y="42"/>
                    <a:pt x="117778" y="21"/>
                  </a:cubicBezTo>
                  <a:cubicBezTo>
                    <a:pt x="117755" y="20"/>
                    <a:pt x="117733" y="20"/>
                    <a:pt x="117711" y="20"/>
                  </a:cubicBezTo>
                  <a:cubicBezTo>
                    <a:pt x="117302" y="20"/>
                    <a:pt x="117188" y="212"/>
                    <a:pt x="117188" y="633"/>
                  </a:cubicBezTo>
                  <a:cubicBezTo>
                    <a:pt x="117209" y="2129"/>
                    <a:pt x="117188" y="3625"/>
                    <a:pt x="117209" y="5101"/>
                  </a:cubicBezTo>
                  <a:cubicBezTo>
                    <a:pt x="117230" y="5628"/>
                    <a:pt x="117104" y="5838"/>
                    <a:pt x="116535" y="5838"/>
                  </a:cubicBezTo>
                  <a:cubicBezTo>
                    <a:pt x="116513" y="5839"/>
                    <a:pt x="116493" y="5839"/>
                    <a:pt x="116473" y="5839"/>
                  </a:cubicBezTo>
                  <a:cubicBezTo>
                    <a:pt x="115901" y="5839"/>
                    <a:pt x="115881" y="5548"/>
                    <a:pt x="115881" y="5080"/>
                  </a:cubicBezTo>
                  <a:cubicBezTo>
                    <a:pt x="115902" y="3604"/>
                    <a:pt x="115881" y="2129"/>
                    <a:pt x="115902" y="675"/>
                  </a:cubicBezTo>
                  <a:cubicBezTo>
                    <a:pt x="115902" y="190"/>
                    <a:pt x="115797" y="21"/>
                    <a:pt x="115270" y="21"/>
                  </a:cubicBezTo>
                  <a:lnTo>
                    <a:pt x="105406" y="21"/>
                  </a:lnTo>
                  <a:cubicBezTo>
                    <a:pt x="104922" y="21"/>
                    <a:pt x="104816" y="190"/>
                    <a:pt x="104816" y="633"/>
                  </a:cubicBezTo>
                  <a:cubicBezTo>
                    <a:pt x="104837" y="2129"/>
                    <a:pt x="104795" y="3625"/>
                    <a:pt x="104837" y="5101"/>
                  </a:cubicBezTo>
                  <a:cubicBezTo>
                    <a:pt x="104837" y="5628"/>
                    <a:pt x="104732" y="5838"/>
                    <a:pt x="104142" y="5838"/>
                  </a:cubicBezTo>
                  <a:cubicBezTo>
                    <a:pt x="104121" y="5839"/>
                    <a:pt x="104102" y="5839"/>
                    <a:pt x="104082" y="5839"/>
                  </a:cubicBezTo>
                  <a:cubicBezTo>
                    <a:pt x="103528" y="5839"/>
                    <a:pt x="103489" y="5548"/>
                    <a:pt x="103489" y="5080"/>
                  </a:cubicBezTo>
                  <a:cubicBezTo>
                    <a:pt x="103510" y="3604"/>
                    <a:pt x="103489" y="2150"/>
                    <a:pt x="103510" y="675"/>
                  </a:cubicBezTo>
                  <a:cubicBezTo>
                    <a:pt x="103531" y="211"/>
                    <a:pt x="103425" y="21"/>
                    <a:pt x="102898" y="21"/>
                  </a:cubicBezTo>
                  <a:lnTo>
                    <a:pt x="90906" y="21"/>
                  </a:lnTo>
                  <a:cubicBezTo>
                    <a:pt x="90442" y="21"/>
                    <a:pt x="90316" y="190"/>
                    <a:pt x="90316" y="633"/>
                  </a:cubicBezTo>
                  <a:cubicBezTo>
                    <a:pt x="90337" y="2129"/>
                    <a:pt x="90316" y="3604"/>
                    <a:pt x="90337" y="5101"/>
                  </a:cubicBezTo>
                  <a:cubicBezTo>
                    <a:pt x="90358" y="5628"/>
                    <a:pt x="90232" y="5838"/>
                    <a:pt x="89663" y="5838"/>
                  </a:cubicBezTo>
                  <a:cubicBezTo>
                    <a:pt x="89641" y="5839"/>
                    <a:pt x="89621" y="5839"/>
                    <a:pt x="89601" y="5839"/>
                  </a:cubicBezTo>
                  <a:cubicBezTo>
                    <a:pt x="89029" y="5839"/>
                    <a:pt x="89009" y="5548"/>
                    <a:pt x="89009" y="5080"/>
                  </a:cubicBezTo>
                  <a:cubicBezTo>
                    <a:pt x="89030" y="3625"/>
                    <a:pt x="88988" y="2171"/>
                    <a:pt x="89030" y="738"/>
                  </a:cubicBezTo>
                  <a:cubicBezTo>
                    <a:pt x="89030" y="211"/>
                    <a:pt x="88904" y="21"/>
                    <a:pt x="88335" y="21"/>
                  </a:cubicBezTo>
                  <a:cubicBezTo>
                    <a:pt x="86733" y="32"/>
                    <a:pt x="85131" y="37"/>
                    <a:pt x="83529" y="37"/>
                  </a:cubicBezTo>
                  <a:cubicBezTo>
                    <a:pt x="81928" y="37"/>
                    <a:pt x="80326" y="32"/>
                    <a:pt x="78724" y="21"/>
                  </a:cubicBezTo>
                  <a:cubicBezTo>
                    <a:pt x="78699" y="20"/>
                    <a:pt x="78675" y="20"/>
                    <a:pt x="78652" y="20"/>
                  </a:cubicBezTo>
                  <a:cubicBezTo>
                    <a:pt x="78167" y="20"/>
                    <a:pt x="78071" y="233"/>
                    <a:pt x="78071" y="696"/>
                  </a:cubicBezTo>
                  <a:cubicBezTo>
                    <a:pt x="78092" y="2108"/>
                    <a:pt x="78071" y="3520"/>
                    <a:pt x="78071" y="4911"/>
                  </a:cubicBezTo>
                  <a:cubicBezTo>
                    <a:pt x="78071" y="5375"/>
                    <a:pt x="78218" y="5859"/>
                    <a:pt x="77396" y="5859"/>
                  </a:cubicBezTo>
                  <a:cubicBezTo>
                    <a:pt x="76638" y="5838"/>
                    <a:pt x="76764" y="5396"/>
                    <a:pt x="76764" y="4953"/>
                  </a:cubicBezTo>
                  <a:cubicBezTo>
                    <a:pt x="76764" y="3541"/>
                    <a:pt x="76722" y="2129"/>
                    <a:pt x="76764" y="738"/>
                  </a:cubicBezTo>
                  <a:cubicBezTo>
                    <a:pt x="76785" y="211"/>
                    <a:pt x="76638" y="21"/>
                    <a:pt x="76069" y="21"/>
                  </a:cubicBezTo>
                  <a:cubicBezTo>
                    <a:pt x="74098" y="32"/>
                    <a:pt x="72122" y="37"/>
                    <a:pt x="70146" y="37"/>
                  </a:cubicBezTo>
                  <a:cubicBezTo>
                    <a:pt x="68170" y="37"/>
                    <a:pt x="66194" y="32"/>
                    <a:pt x="64224" y="21"/>
                  </a:cubicBezTo>
                  <a:cubicBezTo>
                    <a:pt x="64197" y="20"/>
                    <a:pt x="64171" y="20"/>
                    <a:pt x="64146" y="20"/>
                  </a:cubicBezTo>
                  <a:cubicBezTo>
                    <a:pt x="63666" y="20"/>
                    <a:pt x="63570" y="215"/>
                    <a:pt x="63570" y="696"/>
                  </a:cubicBezTo>
                  <a:cubicBezTo>
                    <a:pt x="63570" y="2129"/>
                    <a:pt x="63570" y="3541"/>
                    <a:pt x="63570" y="4974"/>
                  </a:cubicBezTo>
                  <a:cubicBezTo>
                    <a:pt x="63570" y="5447"/>
                    <a:pt x="63630" y="5839"/>
                    <a:pt x="62950" y="5839"/>
                  </a:cubicBezTo>
                  <a:cubicBezTo>
                    <a:pt x="62933" y="5839"/>
                    <a:pt x="62915" y="5839"/>
                    <a:pt x="62896" y="5838"/>
                  </a:cubicBezTo>
                  <a:cubicBezTo>
                    <a:pt x="62200" y="5838"/>
                    <a:pt x="62264" y="5459"/>
                    <a:pt x="62264" y="5016"/>
                  </a:cubicBezTo>
                  <a:cubicBezTo>
                    <a:pt x="62264" y="3583"/>
                    <a:pt x="62222" y="2150"/>
                    <a:pt x="62264" y="738"/>
                  </a:cubicBezTo>
                  <a:cubicBezTo>
                    <a:pt x="62264" y="211"/>
                    <a:pt x="62137" y="21"/>
                    <a:pt x="61568" y="21"/>
                  </a:cubicBezTo>
                  <a:cubicBezTo>
                    <a:pt x="59882" y="32"/>
                    <a:pt x="58191" y="37"/>
                    <a:pt x="56499" y="37"/>
                  </a:cubicBezTo>
                  <a:cubicBezTo>
                    <a:pt x="54808" y="37"/>
                    <a:pt x="53117" y="32"/>
                    <a:pt x="51431" y="21"/>
                  </a:cubicBezTo>
                  <a:cubicBezTo>
                    <a:pt x="51406" y="20"/>
                    <a:pt x="51382" y="20"/>
                    <a:pt x="51359" y="20"/>
                  </a:cubicBezTo>
                  <a:cubicBezTo>
                    <a:pt x="50873" y="20"/>
                    <a:pt x="50777" y="233"/>
                    <a:pt x="50777" y="696"/>
                  </a:cubicBezTo>
                  <a:cubicBezTo>
                    <a:pt x="50777" y="2108"/>
                    <a:pt x="50777" y="3520"/>
                    <a:pt x="50777" y="4911"/>
                  </a:cubicBezTo>
                  <a:cubicBezTo>
                    <a:pt x="50777" y="5375"/>
                    <a:pt x="50925" y="5859"/>
                    <a:pt x="50103" y="5859"/>
                  </a:cubicBezTo>
                  <a:cubicBezTo>
                    <a:pt x="49323" y="5838"/>
                    <a:pt x="49449" y="5396"/>
                    <a:pt x="49449" y="4953"/>
                  </a:cubicBezTo>
                  <a:cubicBezTo>
                    <a:pt x="49449" y="3562"/>
                    <a:pt x="49428" y="2192"/>
                    <a:pt x="49449" y="801"/>
                  </a:cubicBezTo>
                  <a:cubicBezTo>
                    <a:pt x="49470" y="211"/>
                    <a:pt x="49344" y="0"/>
                    <a:pt x="48712" y="0"/>
                  </a:cubicBezTo>
                  <a:cubicBezTo>
                    <a:pt x="46741" y="21"/>
                    <a:pt x="44776" y="32"/>
                    <a:pt x="42810" y="32"/>
                  </a:cubicBezTo>
                  <a:cubicBezTo>
                    <a:pt x="40845" y="32"/>
                    <a:pt x="38880" y="21"/>
                    <a:pt x="36909" y="0"/>
                  </a:cubicBezTo>
                  <a:cubicBezTo>
                    <a:pt x="36256" y="0"/>
                    <a:pt x="36108" y="211"/>
                    <a:pt x="36129" y="843"/>
                  </a:cubicBezTo>
                  <a:cubicBezTo>
                    <a:pt x="36171" y="2255"/>
                    <a:pt x="36129" y="3689"/>
                    <a:pt x="36150" y="5122"/>
                  </a:cubicBezTo>
                  <a:cubicBezTo>
                    <a:pt x="36171" y="5628"/>
                    <a:pt x="36024" y="5838"/>
                    <a:pt x="35455" y="5838"/>
                  </a:cubicBezTo>
                  <a:cubicBezTo>
                    <a:pt x="34907" y="5838"/>
                    <a:pt x="34823" y="5628"/>
                    <a:pt x="34823" y="5143"/>
                  </a:cubicBezTo>
                  <a:cubicBezTo>
                    <a:pt x="34844" y="3646"/>
                    <a:pt x="34801" y="2150"/>
                    <a:pt x="34844" y="654"/>
                  </a:cubicBezTo>
                  <a:cubicBezTo>
                    <a:pt x="34844" y="190"/>
                    <a:pt x="34717" y="0"/>
                    <a:pt x="34211" y="0"/>
                  </a:cubicBezTo>
                  <a:cubicBezTo>
                    <a:pt x="32620" y="11"/>
                    <a:pt x="31029" y="16"/>
                    <a:pt x="29438" y="16"/>
                  </a:cubicBezTo>
                  <a:cubicBezTo>
                    <a:pt x="27846" y="16"/>
                    <a:pt x="26255" y="11"/>
                    <a:pt x="24664" y="0"/>
                  </a:cubicBezTo>
                  <a:cubicBezTo>
                    <a:pt x="24116" y="0"/>
                    <a:pt x="24011" y="190"/>
                    <a:pt x="24011" y="696"/>
                  </a:cubicBezTo>
                  <a:cubicBezTo>
                    <a:pt x="24032" y="2150"/>
                    <a:pt x="24011" y="3583"/>
                    <a:pt x="24032" y="5037"/>
                  </a:cubicBezTo>
                  <a:cubicBezTo>
                    <a:pt x="24032" y="5543"/>
                    <a:pt x="23968" y="5838"/>
                    <a:pt x="23336" y="5838"/>
                  </a:cubicBezTo>
                  <a:cubicBezTo>
                    <a:pt x="22704" y="5817"/>
                    <a:pt x="22704" y="5543"/>
                    <a:pt x="22704" y="5059"/>
                  </a:cubicBezTo>
                  <a:cubicBezTo>
                    <a:pt x="22704" y="3583"/>
                    <a:pt x="22683" y="2129"/>
                    <a:pt x="22704" y="654"/>
                  </a:cubicBezTo>
                  <a:cubicBezTo>
                    <a:pt x="22725" y="169"/>
                    <a:pt x="22598" y="0"/>
                    <a:pt x="22093" y="0"/>
                  </a:cubicBezTo>
                  <a:cubicBezTo>
                    <a:pt x="20080" y="11"/>
                    <a:pt x="18072" y="16"/>
                    <a:pt x="16065" y="16"/>
                  </a:cubicBezTo>
                  <a:cubicBezTo>
                    <a:pt x="14057" y="16"/>
                    <a:pt x="12050" y="11"/>
                    <a:pt x="10037" y="0"/>
                  </a:cubicBezTo>
                  <a:cubicBezTo>
                    <a:pt x="9489" y="0"/>
                    <a:pt x="9405" y="211"/>
                    <a:pt x="9405" y="696"/>
                  </a:cubicBezTo>
                  <a:cubicBezTo>
                    <a:pt x="9405" y="2192"/>
                    <a:pt x="9384" y="3689"/>
                    <a:pt x="9405" y="5164"/>
                  </a:cubicBezTo>
                  <a:cubicBezTo>
                    <a:pt x="9426" y="5649"/>
                    <a:pt x="9278" y="5838"/>
                    <a:pt x="8794" y="5838"/>
                  </a:cubicBezTo>
                  <a:cubicBezTo>
                    <a:pt x="8309" y="5817"/>
                    <a:pt x="8203" y="5628"/>
                    <a:pt x="8203" y="5206"/>
                  </a:cubicBezTo>
                  <a:cubicBezTo>
                    <a:pt x="8224" y="3710"/>
                    <a:pt x="8203" y="2213"/>
                    <a:pt x="8224" y="717"/>
                  </a:cubicBezTo>
                  <a:cubicBezTo>
                    <a:pt x="8246" y="190"/>
                    <a:pt x="8098" y="0"/>
                    <a:pt x="7529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154" name="Google Shape;2154;p52"/>
            <p:cNvSpPr/>
            <p:nvPr/>
          </p:nvSpPr>
          <p:spPr>
            <a:xfrm rot="-970049">
              <a:off x="7726880" y="3725119"/>
              <a:ext cx="258458" cy="115327"/>
            </a:xfrm>
            <a:custGeom>
              <a:avLst/>
              <a:gdLst/>
              <a:ahLst/>
              <a:cxnLst/>
              <a:rect l="l" t="t" r="r" b="b"/>
              <a:pathLst>
                <a:path w="13321" h="5944" extrusionOk="0">
                  <a:moveTo>
                    <a:pt x="1" y="0"/>
                  </a:moveTo>
                  <a:cubicBezTo>
                    <a:pt x="1" y="1770"/>
                    <a:pt x="22" y="3562"/>
                    <a:pt x="1" y="5332"/>
                  </a:cubicBezTo>
                  <a:cubicBezTo>
                    <a:pt x="1" y="5796"/>
                    <a:pt x="148" y="5944"/>
                    <a:pt x="612" y="5944"/>
                  </a:cubicBezTo>
                  <a:cubicBezTo>
                    <a:pt x="2625" y="5933"/>
                    <a:pt x="4643" y="5928"/>
                    <a:pt x="6663" y="5928"/>
                  </a:cubicBezTo>
                  <a:cubicBezTo>
                    <a:pt x="8684" y="5928"/>
                    <a:pt x="10707" y="5933"/>
                    <a:pt x="12731" y="5944"/>
                  </a:cubicBezTo>
                  <a:cubicBezTo>
                    <a:pt x="13194" y="5944"/>
                    <a:pt x="13321" y="5796"/>
                    <a:pt x="13321" y="5332"/>
                  </a:cubicBezTo>
                  <a:lnTo>
                    <a:pt x="13321" y="0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155" name="Google Shape;2155;p52"/>
            <p:cNvSpPr/>
            <p:nvPr/>
          </p:nvSpPr>
          <p:spPr>
            <a:xfrm rot="-970049">
              <a:off x="8225258" y="3580598"/>
              <a:ext cx="258458" cy="115327"/>
            </a:xfrm>
            <a:custGeom>
              <a:avLst/>
              <a:gdLst/>
              <a:ahLst/>
              <a:cxnLst/>
              <a:rect l="l" t="t" r="r" b="b"/>
              <a:pathLst>
                <a:path w="13321" h="5944" extrusionOk="0">
                  <a:moveTo>
                    <a:pt x="0" y="0"/>
                  </a:moveTo>
                  <a:cubicBezTo>
                    <a:pt x="0" y="1749"/>
                    <a:pt x="21" y="3499"/>
                    <a:pt x="0" y="5248"/>
                  </a:cubicBezTo>
                  <a:cubicBezTo>
                    <a:pt x="0" y="5754"/>
                    <a:pt x="106" y="5944"/>
                    <a:pt x="654" y="5944"/>
                  </a:cubicBezTo>
                  <a:cubicBezTo>
                    <a:pt x="2656" y="5933"/>
                    <a:pt x="4658" y="5928"/>
                    <a:pt x="6660" y="5928"/>
                  </a:cubicBezTo>
                  <a:cubicBezTo>
                    <a:pt x="8663" y="5928"/>
                    <a:pt x="10665" y="5933"/>
                    <a:pt x="12667" y="5944"/>
                  </a:cubicBezTo>
                  <a:cubicBezTo>
                    <a:pt x="13215" y="5944"/>
                    <a:pt x="13320" y="5733"/>
                    <a:pt x="13320" y="5248"/>
                  </a:cubicBezTo>
                  <a:cubicBezTo>
                    <a:pt x="13299" y="3499"/>
                    <a:pt x="13320" y="1749"/>
                    <a:pt x="13320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156" name="Google Shape;2156;p52"/>
            <p:cNvSpPr/>
            <p:nvPr/>
          </p:nvSpPr>
          <p:spPr>
            <a:xfrm rot="-970049">
              <a:off x="8735460" y="3433005"/>
              <a:ext cx="255994" cy="115327"/>
            </a:xfrm>
            <a:custGeom>
              <a:avLst/>
              <a:gdLst/>
              <a:ahLst/>
              <a:cxnLst/>
              <a:rect l="l" t="t" r="r" b="b"/>
              <a:pathLst>
                <a:path w="13194" h="5944" extrusionOk="0">
                  <a:moveTo>
                    <a:pt x="21" y="0"/>
                  </a:moveTo>
                  <a:cubicBezTo>
                    <a:pt x="0" y="1749"/>
                    <a:pt x="21" y="3499"/>
                    <a:pt x="0" y="5248"/>
                  </a:cubicBezTo>
                  <a:cubicBezTo>
                    <a:pt x="0" y="5754"/>
                    <a:pt x="106" y="5944"/>
                    <a:pt x="654" y="5944"/>
                  </a:cubicBezTo>
                  <a:cubicBezTo>
                    <a:pt x="2635" y="5933"/>
                    <a:pt x="4616" y="5928"/>
                    <a:pt x="6597" y="5928"/>
                  </a:cubicBezTo>
                  <a:cubicBezTo>
                    <a:pt x="8578" y="5928"/>
                    <a:pt x="10559" y="5933"/>
                    <a:pt x="12540" y="5944"/>
                  </a:cubicBezTo>
                  <a:cubicBezTo>
                    <a:pt x="13088" y="5944"/>
                    <a:pt x="13194" y="5754"/>
                    <a:pt x="13194" y="5248"/>
                  </a:cubicBezTo>
                  <a:lnTo>
                    <a:pt x="13194" y="0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157" name="Google Shape;2157;p52"/>
            <p:cNvSpPr/>
            <p:nvPr/>
          </p:nvSpPr>
          <p:spPr>
            <a:xfrm rot="-970049">
              <a:off x="9233818" y="3288487"/>
              <a:ext cx="256014" cy="115327"/>
            </a:xfrm>
            <a:custGeom>
              <a:avLst/>
              <a:gdLst/>
              <a:ahLst/>
              <a:cxnLst/>
              <a:rect l="l" t="t" r="r" b="b"/>
              <a:pathLst>
                <a:path w="13195" h="5944" extrusionOk="0">
                  <a:moveTo>
                    <a:pt x="22" y="0"/>
                  </a:moveTo>
                  <a:cubicBezTo>
                    <a:pt x="1" y="1749"/>
                    <a:pt x="43" y="3499"/>
                    <a:pt x="1" y="5248"/>
                  </a:cubicBezTo>
                  <a:cubicBezTo>
                    <a:pt x="1" y="5754"/>
                    <a:pt x="106" y="5944"/>
                    <a:pt x="654" y="5944"/>
                  </a:cubicBezTo>
                  <a:cubicBezTo>
                    <a:pt x="2635" y="5933"/>
                    <a:pt x="4622" y="5928"/>
                    <a:pt x="6608" y="5928"/>
                  </a:cubicBezTo>
                  <a:cubicBezTo>
                    <a:pt x="8595" y="5928"/>
                    <a:pt x="10581" y="5933"/>
                    <a:pt x="12562" y="5944"/>
                  </a:cubicBezTo>
                  <a:cubicBezTo>
                    <a:pt x="13110" y="5944"/>
                    <a:pt x="13194" y="5754"/>
                    <a:pt x="13194" y="5248"/>
                  </a:cubicBezTo>
                  <a:cubicBezTo>
                    <a:pt x="13194" y="3499"/>
                    <a:pt x="13194" y="1749"/>
                    <a:pt x="13194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158" name="Google Shape;2158;p52"/>
            <p:cNvSpPr/>
            <p:nvPr/>
          </p:nvSpPr>
          <p:spPr>
            <a:xfrm rot="-970049">
              <a:off x="8498125" y="3506629"/>
              <a:ext cx="222875" cy="115327"/>
            </a:xfrm>
            <a:custGeom>
              <a:avLst/>
              <a:gdLst/>
              <a:ahLst/>
              <a:cxnLst/>
              <a:rect l="l" t="t" r="r" b="b"/>
              <a:pathLst>
                <a:path w="11487" h="5944" extrusionOk="0">
                  <a:moveTo>
                    <a:pt x="21" y="0"/>
                  </a:moveTo>
                  <a:cubicBezTo>
                    <a:pt x="21" y="1749"/>
                    <a:pt x="21" y="3499"/>
                    <a:pt x="0" y="5248"/>
                  </a:cubicBezTo>
                  <a:cubicBezTo>
                    <a:pt x="0" y="5754"/>
                    <a:pt x="105" y="5944"/>
                    <a:pt x="653" y="5944"/>
                  </a:cubicBezTo>
                  <a:cubicBezTo>
                    <a:pt x="2350" y="5933"/>
                    <a:pt x="4047" y="5928"/>
                    <a:pt x="5743" y="5928"/>
                  </a:cubicBezTo>
                  <a:cubicBezTo>
                    <a:pt x="7440" y="5928"/>
                    <a:pt x="9137" y="5933"/>
                    <a:pt x="10833" y="5944"/>
                  </a:cubicBezTo>
                  <a:cubicBezTo>
                    <a:pt x="11381" y="5944"/>
                    <a:pt x="11487" y="5733"/>
                    <a:pt x="11487" y="5248"/>
                  </a:cubicBezTo>
                  <a:cubicBezTo>
                    <a:pt x="11465" y="3499"/>
                    <a:pt x="11487" y="1749"/>
                    <a:pt x="11487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159" name="Google Shape;2159;p52"/>
            <p:cNvSpPr/>
            <p:nvPr/>
          </p:nvSpPr>
          <p:spPr>
            <a:xfrm rot="-970049">
              <a:off x="9504826" y="3215769"/>
              <a:ext cx="215521" cy="115327"/>
            </a:xfrm>
            <a:custGeom>
              <a:avLst/>
              <a:gdLst/>
              <a:ahLst/>
              <a:cxnLst/>
              <a:rect l="l" t="t" r="r" b="b"/>
              <a:pathLst>
                <a:path w="11108" h="5944" extrusionOk="0">
                  <a:moveTo>
                    <a:pt x="21" y="0"/>
                  </a:moveTo>
                  <a:cubicBezTo>
                    <a:pt x="0" y="1749"/>
                    <a:pt x="42" y="3499"/>
                    <a:pt x="0" y="5248"/>
                  </a:cubicBezTo>
                  <a:cubicBezTo>
                    <a:pt x="0" y="5754"/>
                    <a:pt x="105" y="5944"/>
                    <a:pt x="653" y="5944"/>
                  </a:cubicBezTo>
                  <a:cubicBezTo>
                    <a:pt x="2287" y="5933"/>
                    <a:pt x="3920" y="5928"/>
                    <a:pt x="5554" y="5928"/>
                  </a:cubicBezTo>
                  <a:cubicBezTo>
                    <a:pt x="7187" y="5928"/>
                    <a:pt x="8820" y="5933"/>
                    <a:pt x="10454" y="5944"/>
                  </a:cubicBezTo>
                  <a:cubicBezTo>
                    <a:pt x="11002" y="5944"/>
                    <a:pt x="11107" y="5754"/>
                    <a:pt x="11107" y="5248"/>
                  </a:cubicBezTo>
                  <a:cubicBezTo>
                    <a:pt x="11086" y="3499"/>
                    <a:pt x="11086" y="1749"/>
                    <a:pt x="11086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160" name="Google Shape;2160;p52"/>
            <p:cNvSpPr/>
            <p:nvPr/>
          </p:nvSpPr>
          <p:spPr>
            <a:xfrm rot="-970049">
              <a:off x="9006505" y="3360687"/>
              <a:ext cx="212669" cy="115327"/>
            </a:xfrm>
            <a:custGeom>
              <a:avLst/>
              <a:gdLst/>
              <a:ahLst/>
              <a:cxnLst/>
              <a:rect l="l" t="t" r="r" b="b"/>
              <a:pathLst>
                <a:path w="10961" h="5944" extrusionOk="0">
                  <a:moveTo>
                    <a:pt x="1" y="0"/>
                  </a:moveTo>
                  <a:cubicBezTo>
                    <a:pt x="1" y="1749"/>
                    <a:pt x="22" y="3499"/>
                    <a:pt x="1" y="5248"/>
                  </a:cubicBezTo>
                  <a:cubicBezTo>
                    <a:pt x="1" y="5733"/>
                    <a:pt x="106" y="5944"/>
                    <a:pt x="654" y="5944"/>
                  </a:cubicBezTo>
                  <a:cubicBezTo>
                    <a:pt x="2266" y="5933"/>
                    <a:pt x="3879" y="5928"/>
                    <a:pt x="5488" y="5928"/>
                  </a:cubicBezTo>
                  <a:cubicBezTo>
                    <a:pt x="7098" y="5928"/>
                    <a:pt x="8705" y="5933"/>
                    <a:pt x="10307" y="5944"/>
                  </a:cubicBezTo>
                  <a:cubicBezTo>
                    <a:pt x="10855" y="5944"/>
                    <a:pt x="10960" y="5733"/>
                    <a:pt x="10960" y="5248"/>
                  </a:cubicBezTo>
                  <a:cubicBezTo>
                    <a:pt x="10939" y="3499"/>
                    <a:pt x="10960" y="1749"/>
                    <a:pt x="10960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161" name="Google Shape;2161;p52"/>
            <p:cNvSpPr/>
            <p:nvPr/>
          </p:nvSpPr>
          <p:spPr>
            <a:xfrm rot="-970049">
              <a:off x="7999999" y="3652914"/>
              <a:ext cx="210205" cy="115327"/>
            </a:xfrm>
            <a:custGeom>
              <a:avLst/>
              <a:gdLst/>
              <a:ahLst/>
              <a:cxnLst/>
              <a:rect l="l" t="t" r="r" b="b"/>
              <a:pathLst>
                <a:path w="10834" h="5944" extrusionOk="0">
                  <a:moveTo>
                    <a:pt x="0" y="0"/>
                  </a:moveTo>
                  <a:cubicBezTo>
                    <a:pt x="0" y="1749"/>
                    <a:pt x="22" y="3499"/>
                    <a:pt x="0" y="5248"/>
                  </a:cubicBezTo>
                  <a:cubicBezTo>
                    <a:pt x="0" y="5754"/>
                    <a:pt x="106" y="5944"/>
                    <a:pt x="654" y="5944"/>
                  </a:cubicBezTo>
                  <a:cubicBezTo>
                    <a:pt x="2245" y="5933"/>
                    <a:pt x="3831" y="5928"/>
                    <a:pt x="5417" y="5928"/>
                  </a:cubicBezTo>
                  <a:cubicBezTo>
                    <a:pt x="7003" y="5928"/>
                    <a:pt x="8589" y="5933"/>
                    <a:pt x="10180" y="5944"/>
                  </a:cubicBezTo>
                  <a:cubicBezTo>
                    <a:pt x="10728" y="5944"/>
                    <a:pt x="10834" y="5754"/>
                    <a:pt x="10834" y="5248"/>
                  </a:cubicBezTo>
                  <a:lnTo>
                    <a:pt x="10834" y="0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162" name="Google Shape;2162;p52"/>
            <p:cNvSpPr/>
            <p:nvPr/>
          </p:nvSpPr>
          <p:spPr>
            <a:xfrm rot="-970049">
              <a:off x="7598541" y="3925954"/>
              <a:ext cx="159099" cy="146410"/>
            </a:xfrm>
            <a:custGeom>
              <a:avLst/>
              <a:gdLst/>
              <a:ahLst/>
              <a:cxnLst/>
              <a:rect l="l" t="t" r="r" b="b"/>
              <a:pathLst>
                <a:path w="8200" h="7546" extrusionOk="0">
                  <a:moveTo>
                    <a:pt x="7504" y="1"/>
                  </a:moveTo>
                  <a:cubicBezTo>
                    <a:pt x="6260" y="22"/>
                    <a:pt x="5012" y="27"/>
                    <a:pt x="3760" y="27"/>
                  </a:cubicBezTo>
                  <a:cubicBezTo>
                    <a:pt x="2509" y="27"/>
                    <a:pt x="1255" y="22"/>
                    <a:pt x="1" y="22"/>
                  </a:cubicBezTo>
                  <a:lnTo>
                    <a:pt x="1" y="7525"/>
                  </a:lnTo>
                  <a:cubicBezTo>
                    <a:pt x="1244" y="7525"/>
                    <a:pt x="2493" y="7519"/>
                    <a:pt x="3745" y="7519"/>
                  </a:cubicBezTo>
                  <a:cubicBezTo>
                    <a:pt x="4996" y="7519"/>
                    <a:pt x="6250" y="7525"/>
                    <a:pt x="7504" y="7546"/>
                  </a:cubicBezTo>
                  <a:cubicBezTo>
                    <a:pt x="8052" y="7546"/>
                    <a:pt x="8199" y="7356"/>
                    <a:pt x="8199" y="6829"/>
                  </a:cubicBezTo>
                  <a:cubicBezTo>
                    <a:pt x="8178" y="4785"/>
                    <a:pt x="8178" y="2762"/>
                    <a:pt x="8199" y="717"/>
                  </a:cubicBezTo>
                  <a:cubicBezTo>
                    <a:pt x="8199" y="169"/>
                    <a:pt x="8052" y="1"/>
                    <a:pt x="7504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163" name="Google Shape;2163;p52"/>
            <p:cNvSpPr/>
            <p:nvPr/>
          </p:nvSpPr>
          <p:spPr>
            <a:xfrm rot="-970049">
              <a:off x="7645519" y="4093058"/>
              <a:ext cx="159099" cy="136204"/>
            </a:xfrm>
            <a:custGeom>
              <a:avLst/>
              <a:gdLst/>
              <a:ahLst/>
              <a:cxnLst/>
              <a:rect l="l" t="t" r="r" b="b"/>
              <a:pathLst>
                <a:path w="8200" h="7020" extrusionOk="0">
                  <a:moveTo>
                    <a:pt x="7504" y="1"/>
                  </a:moveTo>
                  <a:cubicBezTo>
                    <a:pt x="5017" y="22"/>
                    <a:pt x="2509" y="22"/>
                    <a:pt x="1" y="22"/>
                  </a:cubicBezTo>
                  <a:lnTo>
                    <a:pt x="1" y="6998"/>
                  </a:lnTo>
                  <a:cubicBezTo>
                    <a:pt x="1244" y="6998"/>
                    <a:pt x="2493" y="6993"/>
                    <a:pt x="3745" y="6993"/>
                  </a:cubicBezTo>
                  <a:cubicBezTo>
                    <a:pt x="4996" y="6993"/>
                    <a:pt x="6250" y="6998"/>
                    <a:pt x="7504" y="7019"/>
                  </a:cubicBezTo>
                  <a:cubicBezTo>
                    <a:pt x="8052" y="7019"/>
                    <a:pt x="8199" y="6830"/>
                    <a:pt x="8199" y="6303"/>
                  </a:cubicBezTo>
                  <a:cubicBezTo>
                    <a:pt x="8178" y="4448"/>
                    <a:pt x="8178" y="2572"/>
                    <a:pt x="8199" y="717"/>
                  </a:cubicBezTo>
                  <a:cubicBezTo>
                    <a:pt x="8199" y="170"/>
                    <a:pt x="8052" y="1"/>
                    <a:pt x="7504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164" name="Google Shape;2164;p52"/>
            <p:cNvSpPr/>
            <p:nvPr/>
          </p:nvSpPr>
          <p:spPr>
            <a:xfrm rot="-970049">
              <a:off x="7554414" y="3789119"/>
              <a:ext cx="159099" cy="115735"/>
            </a:xfrm>
            <a:custGeom>
              <a:avLst/>
              <a:gdLst/>
              <a:ahLst/>
              <a:cxnLst/>
              <a:rect l="l" t="t" r="r" b="b"/>
              <a:pathLst>
                <a:path w="8200" h="5965" extrusionOk="0">
                  <a:moveTo>
                    <a:pt x="696" y="0"/>
                  </a:moveTo>
                  <a:cubicBezTo>
                    <a:pt x="169" y="0"/>
                    <a:pt x="1" y="126"/>
                    <a:pt x="1" y="696"/>
                  </a:cubicBezTo>
                  <a:cubicBezTo>
                    <a:pt x="22" y="2445"/>
                    <a:pt x="1" y="4194"/>
                    <a:pt x="1" y="5943"/>
                  </a:cubicBezTo>
                  <a:cubicBezTo>
                    <a:pt x="1244" y="5943"/>
                    <a:pt x="2488" y="5938"/>
                    <a:pt x="3734" y="5938"/>
                  </a:cubicBezTo>
                  <a:cubicBezTo>
                    <a:pt x="4980" y="5938"/>
                    <a:pt x="6229" y="5943"/>
                    <a:pt x="7483" y="5965"/>
                  </a:cubicBezTo>
                  <a:cubicBezTo>
                    <a:pt x="8094" y="5965"/>
                    <a:pt x="8199" y="5754"/>
                    <a:pt x="8199" y="5206"/>
                  </a:cubicBezTo>
                  <a:cubicBezTo>
                    <a:pt x="8178" y="3478"/>
                    <a:pt x="8199" y="1749"/>
                    <a:pt x="8199" y="21"/>
                  </a:cubicBezTo>
                  <a:cubicBezTo>
                    <a:pt x="6945" y="21"/>
                    <a:pt x="5697" y="26"/>
                    <a:pt x="4448" y="26"/>
                  </a:cubicBezTo>
                  <a:cubicBezTo>
                    <a:pt x="3199" y="26"/>
                    <a:pt x="1950" y="21"/>
                    <a:pt x="696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165" name="Google Shape;2165;p52"/>
            <p:cNvSpPr/>
            <p:nvPr/>
          </p:nvSpPr>
          <p:spPr>
            <a:xfrm rot="-970049">
              <a:off x="9781589" y="3301079"/>
              <a:ext cx="105122" cy="145653"/>
            </a:xfrm>
            <a:custGeom>
              <a:avLst/>
              <a:gdLst/>
              <a:ahLst/>
              <a:cxnLst/>
              <a:rect l="l" t="t" r="r" b="b"/>
              <a:pathLst>
                <a:path w="5418" h="7507" extrusionOk="0">
                  <a:moveTo>
                    <a:pt x="509" y="1"/>
                  </a:moveTo>
                  <a:cubicBezTo>
                    <a:pt x="179" y="1"/>
                    <a:pt x="22" y="108"/>
                    <a:pt x="22" y="531"/>
                  </a:cubicBezTo>
                  <a:cubicBezTo>
                    <a:pt x="22" y="2680"/>
                    <a:pt x="22" y="4830"/>
                    <a:pt x="22" y="6980"/>
                  </a:cubicBezTo>
                  <a:cubicBezTo>
                    <a:pt x="1" y="7422"/>
                    <a:pt x="212" y="7507"/>
                    <a:pt x="612" y="7507"/>
                  </a:cubicBezTo>
                  <a:cubicBezTo>
                    <a:pt x="2214" y="7486"/>
                    <a:pt x="3794" y="7486"/>
                    <a:pt x="5396" y="7486"/>
                  </a:cubicBezTo>
                  <a:cubicBezTo>
                    <a:pt x="5396" y="4999"/>
                    <a:pt x="5417" y="2512"/>
                    <a:pt x="5417" y="25"/>
                  </a:cubicBezTo>
                  <a:cubicBezTo>
                    <a:pt x="3816" y="25"/>
                    <a:pt x="2214" y="25"/>
                    <a:pt x="612" y="4"/>
                  </a:cubicBezTo>
                  <a:cubicBezTo>
                    <a:pt x="576" y="2"/>
                    <a:pt x="542" y="1"/>
                    <a:pt x="509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166" name="Google Shape;2166;p52"/>
            <p:cNvSpPr/>
            <p:nvPr/>
          </p:nvSpPr>
          <p:spPr>
            <a:xfrm rot="-970049">
              <a:off x="9828515" y="3467822"/>
              <a:ext cx="105122" cy="135816"/>
            </a:xfrm>
            <a:custGeom>
              <a:avLst/>
              <a:gdLst/>
              <a:ahLst/>
              <a:cxnLst/>
              <a:rect l="l" t="t" r="r" b="b"/>
              <a:pathLst>
                <a:path w="5418" h="7000" extrusionOk="0">
                  <a:moveTo>
                    <a:pt x="536" y="0"/>
                  </a:moveTo>
                  <a:cubicBezTo>
                    <a:pt x="116" y="0"/>
                    <a:pt x="22" y="175"/>
                    <a:pt x="22" y="613"/>
                  </a:cubicBezTo>
                  <a:cubicBezTo>
                    <a:pt x="22" y="2531"/>
                    <a:pt x="22" y="4470"/>
                    <a:pt x="22" y="6409"/>
                  </a:cubicBezTo>
                  <a:cubicBezTo>
                    <a:pt x="1" y="6852"/>
                    <a:pt x="148" y="6999"/>
                    <a:pt x="612" y="6999"/>
                  </a:cubicBezTo>
                  <a:lnTo>
                    <a:pt x="5417" y="6999"/>
                  </a:lnTo>
                  <a:cubicBezTo>
                    <a:pt x="5396" y="4681"/>
                    <a:pt x="5396" y="2341"/>
                    <a:pt x="5396" y="23"/>
                  </a:cubicBezTo>
                  <a:cubicBezTo>
                    <a:pt x="3794" y="23"/>
                    <a:pt x="2214" y="23"/>
                    <a:pt x="612" y="2"/>
                  </a:cubicBezTo>
                  <a:cubicBezTo>
                    <a:pt x="585" y="1"/>
                    <a:pt x="560" y="0"/>
                    <a:pt x="536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167" name="Google Shape;2167;p52"/>
            <p:cNvSpPr/>
            <p:nvPr/>
          </p:nvSpPr>
          <p:spPr>
            <a:xfrm rot="-970049">
              <a:off x="9737527" y="3164293"/>
              <a:ext cx="105122" cy="115327"/>
            </a:xfrm>
            <a:custGeom>
              <a:avLst/>
              <a:gdLst/>
              <a:ahLst/>
              <a:cxnLst/>
              <a:rect l="l" t="t" r="r" b="b"/>
              <a:pathLst>
                <a:path w="5418" h="5944" extrusionOk="0">
                  <a:moveTo>
                    <a:pt x="22" y="0"/>
                  </a:moveTo>
                  <a:cubicBezTo>
                    <a:pt x="22" y="1770"/>
                    <a:pt x="43" y="3541"/>
                    <a:pt x="22" y="5332"/>
                  </a:cubicBezTo>
                  <a:cubicBezTo>
                    <a:pt x="1" y="5775"/>
                    <a:pt x="127" y="5944"/>
                    <a:pt x="612" y="5944"/>
                  </a:cubicBezTo>
                  <a:cubicBezTo>
                    <a:pt x="2214" y="5922"/>
                    <a:pt x="3794" y="5922"/>
                    <a:pt x="5417" y="5922"/>
                  </a:cubicBezTo>
                  <a:cubicBezTo>
                    <a:pt x="5417" y="4152"/>
                    <a:pt x="5396" y="2361"/>
                    <a:pt x="5417" y="590"/>
                  </a:cubicBezTo>
                  <a:cubicBezTo>
                    <a:pt x="5417" y="127"/>
                    <a:pt x="5270" y="0"/>
                    <a:pt x="4806" y="0"/>
                  </a:cubicBezTo>
                  <a:cubicBezTo>
                    <a:pt x="4272" y="7"/>
                    <a:pt x="3741" y="9"/>
                    <a:pt x="3210" y="9"/>
                  </a:cubicBezTo>
                  <a:cubicBezTo>
                    <a:pt x="2148" y="9"/>
                    <a:pt x="1090" y="0"/>
                    <a:pt x="22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168" name="Google Shape;2168;p52"/>
            <p:cNvSpPr/>
            <p:nvPr/>
          </p:nvSpPr>
          <p:spPr>
            <a:xfrm rot="-970049">
              <a:off x="7770942" y="3861499"/>
              <a:ext cx="258866" cy="146410"/>
            </a:xfrm>
            <a:custGeom>
              <a:avLst/>
              <a:gdLst/>
              <a:ahLst/>
              <a:cxnLst/>
              <a:rect l="l" t="t" r="r" b="b"/>
              <a:pathLst>
                <a:path w="13342" h="7546" extrusionOk="0">
                  <a:moveTo>
                    <a:pt x="675" y="1"/>
                  </a:moveTo>
                  <a:cubicBezTo>
                    <a:pt x="169" y="1"/>
                    <a:pt x="22" y="148"/>
                    <a:pt x="22" y="675"/>
                  </a:cubicBezTo>
                  <a:cubicBezTo>
                    <a:pt x="43" y="2740"/>
                    <a:pt x="43" y="4806"/>
                    <a:pt x="22" y="6871"/>
                  </a:cubicBezTo>
                  <a:cubicBezTo>
                    <a:pt x="1" y="7377"/>
                    <a:pt x="148" y="7546"/>
                    <a:pt x="675" y="7546"/>
                  </a:cubicBezTo>
                  <a:cubicBezTo>
                    <a:pt x="1666" y="7525"/>
                    <a:pt x="2656" y="7519"/>
                    <a:pt x="3644" y="7519"/>
                  </a:cubicBezTo>
                  <a:cubicBezTo>
                    <a:pt x="4632" y="7519"/>
                    <a:pt x="5617" y="7525"/>
                    <a:pt x="6598" y="7525"/>
                  </a:cubicBezTo>
                  <a:cubicBezTo>
                    <a:pt x="7609" y="7525"/>
                    <a:pt x="8621" y="7519"/>
                    <a:pt x="9632" y="7519"/>
                  </a:cubicBezTo>
                  <a:cubicBezTo>
                    <a:pt x="10644" y="7519"/>
                    <a:pt x="11656" y="7525"/>
                    <a:pt x="12667" y="7546"/>
                  </a:cubicBezTo>
                  <a:cubicBezTo>
                    <a:pt x="13194" y="7546"/>
                    <a:pt x="13342" y="7398"/>
                    <a:pt x="13342" y="6871"/>
                  </a:cubicBezTo>
                  <a:cubicBezTo>
                    <a:pt x="13300" y="4806"/>
                    <a:pt x="13300" y="2740"/>
                    <a:pt x="13342" y="675"/>
                  </a:cubicBezTo>
                  <a:cubicBezTo>
                    <a:pt x="13342" y="169"/>
                    <a:pt x="13194" y="1"/>
                    <a:pt x="12667" y="1"/>
                  </a:cubicBezTo>
                  <a:cubicBezTo>
                    <a:pt x="10665" y="11"/>
                    <a:pt x="8668" y="16"/>
                    <a:pt x="6671" y="16"/>
                  </a:cubicBezTo>
                  <a:cubicBezTo>
                    <a:pt x="4674" y="16"/>
                    <a:pt x="2677" y="11"/>
                    <a:pt x="67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169" name="Google Shape;2169;p52"/>
            <p:cNvSpPr/>
            <p:nvPr/>
          </p:nvSpPr>
          <p:spPr>
            <a:xfrm rot="-970049">
              <a:off x="8269271" y="3717043"/>
              <a:ext cx="258458" cy="146002"/>
            </a:xfrm>
            <a:custGeom>
              <a:avLst/>
              <a:gdLst/>
              <a:ahLst/>
              <a:cxnLst/>
              <a:rect l="l" t="t" r="r" b="b"/>
              <a:pathLst>
                <a:path w="13321" h="7525" extrusionOk="0">
                  <a:moveTo>
                    <a:pt x="590" y="1"/>
                  </a:moveTo>
                  <a:cubicBezTo>
                    <a:pt x="106" y="1"/>
                    <a:pt x="0" y="169"/>
                    <a:pt x="0" y="612"/>
                  </a:cubicBezTo>
                  <a:cubicBezTo>
                    <a:pt x="21" y="2698"/>
                    <a:pt x="21" y="4785"/>
                    <a:pt x="0" y="6871"/>
                  </a:cubicBezTo>
                  <a:cubicBezTo>
                    <a:pt x="0" y="7398"/>
                    <a:pt x="169" y="7525"/>
                    <a:pt x="675" y="7525"/>
                  </a:cubicBezTo>
                  <a:cubicBezTo>
                    <a:pt x="1342" y="7518"/>
                    <a:pt x="2010" y="7515"/>
                    <a:pt x="2677" y="7515"/>
                  </a:cubicBezTo>
                  <a:cubicBezTo>
                    <a:pt x="4012" y="7515"/>
                    <a:pt x="5347" y="7525"/>
                    <a:pt x="6681" y="7525"/>
                  </a:cubicBezTo>
                  <a:lnTo>
                    <a:pt x="12667" y="7525"/>
                  </a:lnTo>
                  <a:cubicBezTo>
                    <a:pt x="13131" y="7525"/>
                    <a:pt x="13320" y="7440"/>
                    <a:pt x="13320" y="6914"/>
                  </a:cubicBezTo>
                  <a:cubicBezTo>
                    <a:pt x="13299" y="4806"/>
                    <a:pt x="13299" y="2698"/>
                    <a:pt x="13320" y="591"/>
                  </a:cubicBezTo>
                  <a:cubicBezTo>
                    <a:pt x="13320" y="106"/>
                    <a:pt x="13152" y="1"/>
                    <a:pt x="12709" y="1"/>
                  </a:cubicBezTo>
                  <a:cubicBezTo>
                    <a:pt x="10686" y="11"/>
                    <a:pt x="8668" y="16"/>
                    <a:pt x="6650" y="16"/>
                  </a:cubicBezTo>
                  <a:cubicBezTo>
                    <a:pt x="4632" y="16"/>
                    <a:pt x="2614" y="11"/>
                    <a:pt x="59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170" name="Google Shape;2170;p52"/>
            <p:cNvSpPr/>
            <p:nvPr/>
          </p:nvSpPr>
          <p:spPr>
            <a:xfrm rot="-970049">
              <a:off x="9277888" y="3424923"/>
              <a:ext cx="256014" cy="146410"/>
            </a:xfrm>
            <a:custGeom>
              <a:avLst/>
              <a:gdLst/>
              <a:ahLst/>
              <a:cxnLst/>
              <a:rect l="l" t="t" r="r" b="b"/>
              <a:pathLst>
                <a:path w="13195" h="7546" extrusionOk="0">
                  <a:moveTo>
                    <a:pt x="633" y="1"/>
                  </a:moveTo>
                  <a:cubicBezTo>
                    <a:pt x="127" y="1"/>
                    <a:pt x="1" y="169"/>
                    <a:pt x="1" y="633"/>
                  </a:cubicBezTo>
                  <a:cubicBezTo>
                    <a:pt x="22" y="2719"/>
                    <a:pt x="22" y="4806"/>
                    <a:pt x="1" y="6892"/>
                  </a:cubicBezTo>
                  <a:cubicBezTo>
                    <a:pt x="1" y="7377"/>
                    <a:pt x="148" y="7525"/>
                    <a:pt x="633" y="7525"/>
                  </a:cubicBezTo>
                  <a:cubicBezTo>
                    <a:pt x="1300" y="7518"/>
                    <a:pt x="1966" y="7515"/>
                    <a:pt x="2630" y="7515"/>
                  </a:cubicBezTo>
                  <a:cubicBezTo>
                    <a:pt x="3958" y="7515"/>
                    <a:pt x="5284" y="7525"/>
                    <a:pt x="6619" y="7525"/>
                  </a:cubicBezTo>
                  <a:cubicBezTo>
                    <a:pt x="8600" y="7525"/>
                    <a:pt x="10560" y="7525"/>
                    <a:pt x="12541" y="7546"/>
                  </a:cubicBezTo>
                  <a:cubicBezTo>
                    <a:pt x="12984" y="7546"/>
                    <a:pt x="13194" y="7462"/>
                    <a:pt x="13194" y="6935"/>
                  </a:cubicBezTo>
                  <a:cubicBezTo>
                    <a:pt x="13173" y="4827"/>
                    <a:pt x="13173" y="2719"/>
                    <a:pt x="13194" y="612"/>
                  </a:cubicBezTo>
                  <a:cubicBezTo>
                    <a:pt x="13194" y="148"/>
                    <a:pt x="13068" y="1"/>
                    <a:pt x="12604" y="1"/>
                  </a:cubicBezTo>
                  <a:cubicBezTo>
                    <a:pt x="10602" y="11"/>
                    <a:pt x="8605" y="16"/>
                    <a:pt x="6611" y="16"/>
                  </a:cubicBezTo>
                  <a:cubicBezTo>
                    <a:pt x="4616" y="16"/>
                    <a:pt x="2625" y="11"/>
                    <a:pt x="6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171" name="Google Shape;2171;p52"/>
            <p:cNvSpPr/>
            <p:nvPr/>
          </p:nvSpPr>
          <p:spPr>
            <a:xfrm rot="-970049">
              <a:off x="8779522" y="3569385"/>
              <a:ext cx="256402" cy="146410"/>
            </a:xfrm>
            <a:custGeom>
              <a:avLst/>
              <a:gdLst/>
              <a:ahLst/>
              <a:cxnLst/>
              <a:rect l="l" t="t" r="r" b="b"/>
              <a:pathLst>
                <a:path w="13215" h="7546" extrusionOk="0">
                  <a:moveTo>
                    <a:pt x="654" y="1"/>
                  </a:moveTo>
                  <a:cubicBezTo>
                    <a:pt x="148" y="1"/>
                    <a:pt x="21" y="148"/>
                    <a:pt x="21" y="633"/>
                  </a:cubicBezTo>
                  <a:cubicBezTo>
                    <a:pt x="42" y="2719"/>
                    <a:pt x="42" y="4806"/>
                    <a:pt x="21" y="6892"/>
                  </a:cubicBezTo>
                  <a:cubicBezTo>
                    <a:pt x="0" y="7440"/>
                    <a:pt x="232" y="7525"/>
                    <a:pt x="717" y="7525"/>
                  </a:cubicBezTo>
                  <a:lnTo>
                    <a:pt x="6639" y="7525"/>
                  </a:lnTo>
                  <a:cubicBezTo>
                    <a:pt x="8599" y="7525"/>
                    <a:pt x="10580" y="7525"/>
                    <a:pt x="12540" y="7546"/>
                  </a:cubicBezTo>
                  <a:cubicBezTo>
                    <a:pt x="13004" y="7546"/>
                    <a:pt x="13215" y="7462"/>
                    <a:pt x="13215" y="6935"/>
                  </a:cubicBezTo>
                  <a:cubicBezTo>
                    <a:pt x="13173" y="4827"/>
                    <a:pt x="13194" y="2719"/>
                    <a:pt x="13215" y="612"/>
                  </a:cubicBezTo>
                  <a:cubicBezTo>
                    <a:pt x="13215" y="169"/>
                    <a:pt x="13088" y="1"/>
                    <a:pt x="12604" y="1"/>
                  </a:cubicBezTo>
                  <a:cubicBezTo>
                    <a:pt x="10612" y="11"/>
                    <a:pt x="8620" y="16"/>
                    <a:pt x="6629" y="16"/>
                  </a:cubicBezTo>
                  <a:cubicBezTo>
                    <a:pt x="4637" y="16"/>
                    <a:pt x="2645" y="11"/>
                    <a:pt x="65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172" name="Google Shape;2172;p52"/>
            <p:cNvSpPr/>
            <p:nvPr/>
          </p:nvSpPr>
          <p:spPr>
            <a:xfrm rot="-970049">
              <a:off x="8316354" y="3884481"/>
              <a:ext cx="258866" cy="135797"/>
            </a:xfrm>
            <a:custGeom>
              <a:avLst/>
              <a:gdLst/>
              <a:ahLst/>
              <a:cxnLst/>
              <a:rect l="l" t="t" r="r" b="b"/>
              <a:pathLst>
                <a:path w="13342" h="6999" extrusionOk="0">
                  <a:moveTo>
                    <a:pt x="611" y="1"/>
                  </a:moveTo>
                  <a:cubicBezTo>
                    <a:pt x="148" y="1"/>
                    <a:pt x="0" y="149"/>
                    <a:pt x="0" y="591"/>
                  </a:cubicBezTo>
                  <a:cubicBezTo>
                    <a:pt x="21" y="2530"/>
                    <a:pt x="21" y="4469"/>
                    <a:pt x="0" y="6387"/>
                  </a:cubicBezTo>
                  <a:cubicBezTo>
                    <a:pt x="0" y="6851"/>
                    <a:pt x="148" y="6998"/>
                    <a:pt x="611" y="6998"/>
                  </a:cubicBezTo>
                  <a:cubicBezTo>
                    <a:pt x="2624" y="6988"/>
                    <a:pt x="4642" y="6982"/>
                    <a:pt x="6663" y="6982"/>
                  </a:cubicBezTo>
                  <a:cubicBezTo>
                    <a:pt x="8684" y="6982"/>
                    <a:pt x="10707" y="6988"/>
                    <a:pt x="12730" y="6998"/>
                  </a:cubicBezTo>
                  <a:cubicBezTo>
                    <a:pt x="13194" y="6998"/>
                    <a:pt x="13320" y="6851"/>
                    <a:pt x="13320" y="6387"/>
                  </a:cubicBezTo>
                  <a:cubicBezTo>
                    <a:pt x="13299" y="4490"/>
                    <a:pt x="13299" y="2572"/>
                    <a:pt x="13320" y="675"/>
                  </a:cubicBezTo>
                  <a:cubicBezTo>
                    <a:pt x="13341" y="149"/>
                    <a:pt x="13173" y="1"/>
                    <a:pt x="1264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173" name="Google Shape;2173;p52"/>
            <p:cNvSpPr/>
            <p:nvPr/>
          </p:nvSpPr>
          <p:spPr>
            <a:xfrm rot="-970049">
              <a:off x="7817920" y="4028603"/>
              <a:ext cx="258866" cy="136204"/>
            </a:xfrm>
            <a:custGeom>
              <a:avLst/>
              <a:gdLst/>
              <a:ahLst/>
              <a:cxnLst/>
              <a:rect l="l" t="t" r="r" b="b"/>
              <a:pathLst>
                <a:path w="13342" h="7020" extrusionOk="0">
                  <a:moveTo>
                    <a:pt x="696" y="1"/>
                  </a:moveTo>
                  <a:cubicBezTo>
                    <a:pt x="169" y="1"/>
                    <a:pt x="1" y="148"/>
                    <a:pt x="1" y="675"/>
                  </a:cubicBezTo>
                  <a:cubicBezTo>
                    <a:pt x="43" y="2551"/>
                    <a:pt x="43" y="4448"/>
                    <a:pt x="1" y="6324"/>
                  </a:cubicBezTo>
                  <a:cubicBezTo>
                    <a:pt x="1" y="6830"/>
                    <a:pt x="148" y="7019"/>
                    <a:pt x="675" y="7019"/>
                  </a:cubicBezTo>
                  <a:cubicBezTo>
                    <a:pt x="2667" y="7009"/>
                    <a:pt x="4664" y="7003"/>
                    <a:pt x="6661" y="7003"/>
                  </a:cubicBezTo>
                  <a:cubicBezTo>
                    <a:pt x="8658" y="7003"/>
                    <a:pt x="10655" y="7009"/>
                    <a:pt x="12646" y="7019"/>
                  </a:cubicBezTo>
                  <a:cubicBezTo>
                    <a:pt x="13173" y="7019"/>
                    <a:pt x="13342" y="6872"/>
                    <a:pt x="13342" y="6345"/>
                  </a:cubicBezTo>
                  <a:cubicBezTo>
                    <a:pt x="13300" y="4490"/>
                    <a:pt x="13300" y="2614"/>
                    <a:pt x="13342" y="760"/>
                  </a:cubicBezTo>
                  <a:cubicBezTo>
                    <a:pt x="13342" y="191"/>
                    <a:pt x="13194" y="1"/>
                    <a:pt x="12604" y="1"/>
                  </a:cubicBezTo>
                  <a:cubicBezTo>
                    <a:pt x="11614" y="22"/>
                    <a:pt x="10628" y="27"/>
                    <a:pt x="9643" y="27"/>
                  </a:cubicBezTo>
                  <a:cubicBezTo>
                    <a:pt x="8658" y="27"/>
                    <a:pt x="7672" y="22"/>
                    <a:pt x="6682" y="22"/>
                  </a:cubicBezTo>
                  <a:cubicBezTo>
                    <a:pt x="4680" y="22"/>
                    <a:pt x="2677" y="22"/>
                    <a:pt x="69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174" name="Google Shape;2174;p52"/>
            <p:cNvSpPr/>
            <p:nvPr/>
          </p:nvSpPr>
          <p:spPr>
            <a:xfrm rot="-970049">
              <a:off x="9324798" y="3591959"/>
              <a:ext cx="256421" cy="135816"/>
            </a:xfrm>
            <a:custGeom>
              <a:avLst/>
              <a:gdLst/>
              <a:ahLst/>
              <a:cxnLst/>
              <a:rect l="l" t="t" r="r" b="b"/>
              <a:pathLst>
                <a:path w="13216" h="7000" extrusionOk="0">
                  <a:moveTo>
                    <a:pt x="582" y="0"/>
                  </a:moveTo>
                  <a:cubicBezTo>
                    <a:pt x="97" y="0"/>
                    <a:pt x="1" y="214"/>
                    <a:pt x="1" y="676"/>
                  </a:cubicBezTo>
                  <a:cubicBezTo>
                    <a:pt x="22" y="2573"/>
                    <a:pt x="43" y="4449"/>
                    <a:pt x="1" y="6346"/>
                  </a:cubicBezTo>
                  <a:cubicBezTo>
                    <a:pt x="1" y="6873"/>
                    <a:pt x="169" y="6999"/>
                    <a:pt x="675" y="6999"/>
                  </a:cubicBezTo>
                  <a:cubicBezTo>
                    <a:pt x="1329" y="6992"/>
                    <a:pt x="1982" y="6990"/>
                    <a:pt x="2634" y="6990"/>
                  </a:cubicBezTo>
                  <a:cubicBezTo>
                    <a:pt x="3940" y="6990"/>
                    <a:pt x="5242" y="6999"/>
                    <a:pt x="6534" y="6999"/>
                  </a:cubicBezTo>
                  <a:lnTo>
                    <a:pt x="12520" y="6999"/>
                  </a:lnTo>
                  <a:cubicBezTo>
                    <a:pt x="13005" y="6999"/>
                    <a:pt x="13194" y="6894"/>
                    <a:pt x="13194" y="6346"/>
                  </a:cubicBezTo>
                  <a:cubicBezTo>
                    <a:pt x="13173" y="4428"/>
                    <a:pt x="13173" y="2531"/>
                    <a:pt x="13194" y="634"/>
                  </a:cubicBezTo>
                  <a:cubicBezTo>
                    <a:pt x="13215" y="128"/>
                    <a:pt x="13047" y="2"/>
                    <a:pt x="12562" y="2"/>
                  </a:cubicBezTo>
                  <a:cubicBezTo>
                    <a:pt x="10581" y="12"/>
                    <a:pt x="8595" y="18"/>
                    <a:pt x="6608" y="18"/>
                  </a:cubicBezTo>
                  <a:cubicBezTo>
                    <a:pt x="4622" y="18"/>
                    <a:pt x="2635" y="12"/>
                    <a:pt x="654" y="2"/>
                  </a:cubicBezTo>
                  <a:cubicBezTo>
                    <a:pt x="629" y="1"/>
                    <a:pt x="605" y="0"/>
                    <a:pt x="58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175" name="Google Shape;2175;p52"/>
            <p:cNvSpPr/>
            <p:nvPr/>
          </p:nvSpPr>
          <p:spPr>
            <a:xfrm rot="-970049">
              <a:off x="8826899" y="3736432"/>
              <a:ext cx="255994" cy="136204"/>
            </a:xfrm>
            <a:custGeom>
              <a:avLst/>
              <a:gdLst/>
              <a:ahLst/>
              <a:cxnLst/>
              <a:rect l="l" t="t" r="r" b="b"/>
              <a:pathLst>
                <a:path w="13194" h="7020" extrusionOk="0">
                  <a:moveTo>
                    <a:pt x="611" y="1"/>
                  </a:moveTo>
                  <a:cubicBezTo>
                    <a:pt x="169" y="1"/>
                    <a:pt x="0" y="127"/>
                    <a:pt x="0" y="591"/>
                  </a:cubicBezTo>
                  <a:cubicBezTo>
                    <a:pt x="21" y="2530"/>
                    <a:pt x="21" y="4469"/>
                    <a:pt x="0" y="6387"/>
                  </a:cubicBezTo>
                  <a:cubicBezTo>
                    <a:pt x="0" y="6893"/>
                    <a:pt x="169" y="7019"/>
                    <a:pt x="654" y="7019"/>
                  </a:cubicBezTo>
                  <a:cubicBezTo>
                    <a:pt x="2635" y="7009"/>
                    <a:pt x="4616" y="7003"/>
                    <a:pt x="6597" y="7003"/>
                  </a:cubicBezTo>
                  <a:cubicBezTo>
                    <a:pt x="8578" y="7003"/>
                    <a:pt x="10559" y="7009"/>
                    <a:pt x="12541" y="7019"/>
                  </a:cubicBezTo>
                  <a:cubicBezTo>
                    <a:pt x="13025" y="7019"/>
                    <a:pt x="13194" y="6893"/>
                    <a:pt x="13194" y="6387"/>
                  </a:cubicBezTo>
                  <a:cubicBezTo>
                    <a:pt x="13173" y="4490"/>
                    <a:pt x="13173" y="2572"/>
                    <a:pt x="13194" y="675"/>
                  </a:cubicBezTo>
                  <a:cubicBezTo>
                    <a:pt x="13194" y="127"/>
                    <a:pt x="13025" y="22"/>
                    <a:pt x="12519" y="22"/>
                  </a:cubicBezTo>
                  <a:lnTo>
                    <a:pt x="6597" y="22"/>
                  </a:lnTo>
                  <a:cubicBezTo>
                    <a:pt x="4595" y="22"/>
                    <a:pt x="2614" y="22"/>
                    <a:pt x="6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176" name="Google Shape;2176;p52"/>
            <p:cNvSpPr/>
            <p:nvPr/>
          </p:nvSpPr>
          <p:spPr>
            <a:xfrm rot="-970049">
              <a:off x="8542700" y="3643344"/>
              <a:ext cx="222875" cy="146410"/>
            </a:xfrm>
            <a:custGeom>
              <a:avLst/>
              <a:gdLst/>
              <a:ahLst/>
              <a:cxnLst/>
              <a:rect l="l" t="t" r="r" b="b"/>
              <a:pathLst>
                <a:path w="11487" h="7546" extrusionOk="0">
                  <a:moveTo>
                    <a:pt x="5796" y="1"/>
                  </a:moveTo>
                  <a:cubicBezTo>
                    <a:pt x="4068" y="1"/>
                    <a:pt x="2340" y="1"/>
                    <a:pt x="611" y="22"/>
                  </a:cubicBezTo>
                  <a:cubicBezTo>
                    <a:pt x="581" y="20"/>
                    <a:pt x="552" y="20"/>
                    <a:pt x="525" y="20"/>
                  </a:cubicBezTo>
                  <a:cubicBezTo>
                    <a:pt x="147" y="20"/>
                    <a:pt x="0" y="160"/>
                    <a:pt x="0" y="612"/>
                  </a:cubicBezTo>
                  <a:cubicBezTo>
                    <a:pt x="21" y="2719"/>
                    <a:pt x="21" y="4848"/>
                    <a:pt x="0" y="6977"/>
                  </a:cubicBezTo>
                  <a:cubicBezTo>
                    <a:pt x="0" y="7419"/>
                    <a:pt x="148" y="7546"/>
                    <a:pt x="569" y="7546"/>
                  </a:cubicBezTo>
                  <a:cubicBezTo>
                    <a:pt x="2287" y="7535"/>
                    <a:pt x="4010" y="7530"/>
                    <a:pt x="5733" y="7530"/>
                  </a:cubicBezTo>
                  <a:cubicBezTo>
                    <a:pt x="7456" y="7530"/>
                    <a:pt x="9179" y="7535"/>
                    <a:pt x="10896" y="7546"/>
                  </a:cubicBezTo>
                  <a:cubicBezTo>
                    <a:pt x="11381" y="7546"/>
                    <a:pt x="11487" y="7335"/>
                    <a:pt x="11487" y="6914"/>
                  </a:cubicBezTo>
                  <a:cubicBezTo>
                    <a:pt x="11466" y="4806"/>
                    <a:pt x="11466" y="2698"/>
                    <a:pt x="11487" y="591"/>
                  </a:cubicBezTo>
                  <a:cubicBezTo>
                    <a:pt x="11487" y="127"/>
                    <a:pt x="11318" y="1"/>
                    <a:pt x="1087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177" name="Google Shape;2177;p52"/>
            <p:cNvSpPr/>
            <p:nvPr/>
          </p:nvSpPr>
          <p:spPr>
            <a:xfrm rot="-970049">
              <a:off x="9548896" y="3352205"/>
              <a:ext cx="215521" cy="146410"/>
            </a:xfrm>
            <a:custGeom>
              <a:avLst/>
              <a:gdLst/>
              <a:ahLst/>
              <a:cxnLst/>
              <a:rect l="l" t="t" r="r" b="b"/>
              <a:pathLst>
                <a:path w="11108" h="7546" extrusionOk="0">
                  <a:moveTo>
                    <a:pt x="653" y="1"/>
                  </a:moveTo>
                  <a:cubicBezTo>
                    <a:pt x="169" y="1"/>
                    <a:pt x="0" y="127"/>
                    <a:pt x="0" y="633"/>
                  </a:cubicBezTo>
                  <a:cubicBezTo>
                    <a:pt x="21" y="2698"/>
                    <a:pt x="21" y="4785"/>
                    <a:pt x="0" y="6871"/>
                  </a:cubicBezTo>
                  <a:cubicBezTo>
                    <a:pt x="0" y="7419"/>
                    <a:pt x="190" y="7525"/>
                    <a:pt x="696" y="7525"/>
                  </a:cubicBezTo>
                  <a:cubicBezTo>
                    <a:pt x="1237" y="7518"/>
                    <a:pt x="1778" y="7515"/>
                    <a:pt x="2318" y="7515"/>
                  </a:cubicBezTo>
                  <a:cubicBezTo>
                    <a:pt x="3398" y="7515"/>
                    <a:pt x="4475" y="7525"/>
                    <a:pt x="5543" y="7525"/>
                  </a:cubicBezTo>
                  <a:cubicBezTo>
                    <a:pt x="6365" y="7525"/>
                    <a:pt x="7187" y="7519"/>
                    <a:pt x="8009" y="7519"/>
                  </a:cubicBezTo>
                  <a:cubicBezTo>
                    <a:pt x="8831" y="7519"/>
                    <a:pt x="9653" y="7525"/>
                    <a:pt x="10475" y="7546"/>
                  </a:cubicBezTo>
                  <a:cubicBezTo>
                    <a:pt x="10939" y="7546"/>
                    <a:pt x="11086" y="7419"/>
                    <a:pt x="11086" y="6935"/>
                  </a:cubicBezTo>
                  <a:cubicBezTo>
                    <a:pt x="11065" y="4827"/>
                    <a:pt x="11065" y="2719"/>
                    <a:pt x="11086" y="612"/>
                  </a:cubicBezTo>
                  <a:cubicBezTo>
                    <a:pt x="11107" y="106"/>
                    <a:pt x="10918" y="1"/>
                    <a:pt x="10433" y="1"/>
                  </a:cubicBezTo>
                  <a:cubicBezTo>
                    <a:pt x="8799" y="11"/>
                    <a:pt x="7166" y="16"/>
                    <a:pt x="5535" y="16"/>
                  </a:cubicBezTo>
                  <a:cubicBezTo>
                    <a:pt x="3904" y="16"/>
                    <a:pt x="2276" y="11"/>
                    <a:pt x="65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178" name="Google Shape;2178;p52"/>
            <p:cNvSpPr/>
            <p:nvPr/>
          </p:nvSpPr>
          <p:spPr>
            <a:xfrm rot="-970049">
              <a:off x="9050524" y="3497131"/>
              <a:ext cx="212669" cy="146041"/>
            </a:xfrm>
            <a:custGeom>
              <a:avLst/>
              <a:gdLst/>
              <a:ahLst/>
              <a:cxnLst/>
              <a:rect l="l" t="t" r="r" b="b"/>
              <a:pathLst>
                <a:path w="10961" h="7527" extrusionOk="0">
                  <a:moveTo>
                    <a:pt x="612" y="1"/>
                  </a:moveTo>
                  <a:cubicBezTo>
                    <a:pt x="169" y="1"/>
                    <a:pt x="1" y="127"/>
                    <a:pt x="1" y="591"/>
                  </a:cubicBezTo>
                  <a:cubicBezTo>
                    <a:pt x="22" y="2698"/>
                    <a:pt x="22" y="4806"/>
                    <a:pt x="1" y="6914"/>
                  </a:cubicBezTo>
                  <a:cubicBezTo>
                    <a:pt x="1" y="7377"/>
                    <a:pt x="148" y="7525"/>
                    <a:pt x="612" y="7525"/>
                  </a:cubicBezTo>
                  <a:cubicBezTo>
                    <a:pt x="1153" y="7518"/>
                    <a:pt x="1694" y="7515"/>
                    <a:pt x="2235" y="7515"/>
                  </a:cubicBezTo>
                  <a:cubicBezTo>
                    <a:pt x="3316" y="7515"/>
                    <a:pt x="4398" y="7525"/>
                    <a:pt x="5480" y="7525"/>
                  </a:cubicBezTo>
                  <a:cubicBezTo>
                    <a:pt x="6562" y="7525"/>
                    <a:pt x="7644" y="7515"/>
                    <a:pt x="8726" y="7515"/>
                  </a:cubicBezTo>
                  <a:cubicBezTo>
                    <a:pt x="9267" y="7515"/>
                    <a:pt x="9808" y="7518"/>
                    <a:pt x="10349" y="7525"/>
                  </a:cubicBezTo>
                  <a:cubicBezTo>
                    <a:pt x="10377" y="7526"/>
                    <a:pt x="10404" y="7527"/>
                    <a:pt x="10430" y="7527"/>
                  </a:cubicBezTo>
                  <a:cubicBezTo>
                    <a:pt x="10830" y="7527"/>
                    <a:pt x="10960" y="7370"/>
                    <a:pt x="10960" y="6935"/>
                  </a:cubicBezTo>
                  <a:cubicBezTo>
                    <a:pt x="10939" y="4827"/>
                    <a:pt x="10939" y="2719"/>
                    <a:pt x="10960" y="612"/>
                  </a:cubicBezTo>
                  <a:cubicBezTo>
                    <a:pt x="10960" y="148"/>
                    <a:pt x="10834" y="1"/>
                    <a:pt x="10370" y="1"/>
                  </a:cubicBezTo>
                  <a:cubicBezTo>
                    <a:pt x="8747" y="11"/>
                    <a:pt x="7119" y="16"/>
                    <a:pt x="5491" y="16"/>
                  </a:cubicBezTo>
                  <a:cubicBezTo>
                    <a:pt x="3863" y="16"/>
                    <a:pt x="2235" y="11"/>
                    <a:pt x="61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179" name="Google Shape;2179;p52"/>
            <p:cNvSpPr/>
            <p:nvPr/>
          </p:nvSpPr>
          <p:spPr>
            <a:xfrm rot="-970049">
              <a:off x="8044452" y="3789180"/>
              <a:ext cx="210612" cy="146410"/>
            </a:xfrm>
            <a:custGeom>
              <a:avLst/>
              <a:gdLst/>
              <a:ahLst/>
              <a:cxnLst/>
              <a:rect l="l" t="t" r="r" b="b"/>
              <a:pathLst>
                <a:path w="10855" h="7546" extrusionOk="0">
                  <a:moveTo>
                    <a:pt x="633" y="1"/>
                  </a:moveTo>
                  <a:cubicBezTo>
                    <a:pt x="169" y="1"/>
                    <a:pt x="22" y="127"/>
                    <a:pt x="22" y="612"/>
                  </a:cubicBezTo>
                  <a:cubicBezTo>
                    <a:pt x="43" y="2719"/>
                    <a:pt x="43" y="4827"/>
                    <a:pt x="22" y="6935"/>
                  </a:cubicBezTo>
                  <a:cubicBezTo>
                    <a:pt x="1" y="7440"/>
                    <a:pt x="190" y="7546"/>
                    <a:pt x="675" y="7546"/>
                  </a:cubicBezTo>
                  <a:cubicBezTo>
                    <a:pt x="2256" y="7535"/>
                    <a:pt x="3842" y="7530"/>
                    <a:pt x="5430" y="7530"/>
                  </a:cubicBezTo>
                  <a:cubicBezTo>
                    <a:pt x="7019" y="7530"/>
                    <a:pt x="8610" y="7535"/>
                    <a:pt x="10201" y="7546"/>
                  </a:cubicBezTo>
                  <a:cubicBezTo>
                    <a:pt x="10686" y="7546"/>
                    <a:pt x="10855" y="7419"/>
                    <a:pt x="10855" y="6914"/>
                  </a:cubicBezTo>
                  <a:cubicBezTo>
                    <a:pt x="10813" y="4827"/>
                    <a:pt x="10813" y="2762"/>
                    <a:pt x="10855" y="675"/>
                  </a:cubicBezTo>
                  <a:cubicBezTo>
                    <a:pt x="10855" y="127"/>
                    <a:pt x="10665" y="22"/>
                    <a:pt x="10159" y="22"/>
                  </a:cubicBezTo>
                  <a:cubicBezTo>
                    <a:pt x="9632" y="29"/>
                    <a:pt x="9105" y="31"/>
                    <a:pt x="8578" y="31"/>
                  </a:cubicBezTo>
                  <a:cubicBezTo>
                    <a:pt x="7525" y="31"/>
                    <a:pt x="6471" y="22"/>
                    <a:pt x="5417" y="22"/>
                  </a:cubicBezTo>
                  <a:cubicBezTo>
                    <a:pt x="3815" y="22"/>
                    <a:pt x="2213" y="22"/>
                    <a:pt x="6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180" name="Google Shape;2180;p52"/>
            <p:cNvSpPr/>
            <p:nvPr/>
          </p:nvSpPr>
          <p:spPr>
            <a:xfrm rot="-970049">
              <a:off x="8589616" y="3810417"/>
              <a:ext cx="222875" cy="135836"/>
            </a:xfrm>
            <a:custGeom>
              <a:avLst/>
              <a:gdLst/>
              <a:ahLst/>
              <a:cxnLst/>
              <a:rect l="l" t="t" r="r" b="b"/>
              <a:pathLst>
                <a:path w="11487" h="7001" extrusionOk="0">
                  <a:moveTo>
                    <a:pt x="525" y="1"/>
                  </a:moveTo>
                  <a:cubicBezTo>
                    <a:pt x="147" y="1"/>
                    <a:pt x="0" y="141"/>
                    <a:pt x="0" y="593"/>
                  </a:cubicBezTo>
                  <a:cubicBezTo>
                    <a:pt x="21" y="2532"/>
                    <a:pt x="21" y="4492"/>
                    <a:pt x="0" y="6431"/>
                  </a:cubicBezTo>
                  <a:cubicBezTo>
                    <a:pt x="0" y="6874"/>
                    <a:pt x="148" y="7000"/>
                    <a:pt x="569" y="7000"/>
                  </a:cubicBezTo>
                  <a:cubicBezTo>
                    <a:pt x="2287" y="6990"/>
                    <a:pt x="4005" y="6984"/>
                    <a:pt x="5725" y="6984"/>
                  </a:cubicBezTo>
                  <a:cubicBezTo>
                    <a:pt x="7445" y="6984"/>
                    <a:pt x="9168" y="6990"/>
                    <a:pt x="10896" y="7000"/>
                  </a:cubicBezTo>
                  <a:cubicBezTo>
                    <a:pt x="11318" y="7000"/>
                    <a:pt x="11466" y="6874"/>
                    <a:pt x="11466" y="6431"/>
                  </a:cubicBezTo>
                  <a:cubicBezTo>
                    <a:pt x="11444" y="4492"/>
                    <a:pt x="11444" y="2532"/>
                    <a:pt x="11466" y="593"/>
                  </a:cubicBezTo>
                  <a:cubicBezTo>
                    <a:pt x="11487" y="129"/>
                    <a:pt x="11318" y="3"/>
                    <a:pt x="10854" y="3"/>
                  </a:cubicBezTo>
                  <a:lnTo>
                    <a:pt x="611" y="3"/>
                  </a:lnTo>
                  <a:cubicBezTo>
                    <a:pt x="581" y="2"/>
                    <a:pt x="552" y="1"/>
                    <a:pt x="52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181" name="Google Shape;2181;p52"/>
            <p:cNvSpPr/>
            <p:nvPr/>
          </p:nvSpPr>
          <p:spPr>
            <a:xfrm rot="-970049">
              <a:off x="9595882" y="3519366"/>
              <a:ext cx="215114" cy="136204"/>
            </a:xfrm>
            <a:custGeom>
              <a:avLst/>
              <a:gdLst/>
              <a:ahLst/>
              <a:cxnLst/>
              <a:rect l="l" t="t" r="r" b="b"/>
              <a:pathLst>
                <a:path w="11087" h="7020" extrusionOk="0">
                  <a:moveTo>
                    <a:pt x="653" y="1"/>
                  </a:moveTo>
                  <a:cubicBezTo>
                    <a:pt x="190" y="1"/>
                    <a:pt x="0" y="106"/>
                    <a:pt x="0" y="633"/>
                  </a:cubicBezTo>
                  <a:cubicBezTo>
                    <a:pt x="21" y="2572"/>
                    <a:pt x="21" y="4490"/>
                    <a:pt x="0" y="6429"/>
                  </a:cubicBezTo>
                  <a:cubicBezTo>
                    <a:pt x="0" y="6893"/>
                    <a:pt x="148" y="7019"/>
                    <a:pt x="611" y="7019"/>
                  </a:cubicBezTo>
                  <a:cubicBezTo>
                    <a:pt x="2255" y="7009"/>
                    <a:pt x="3899" y="7003"/>
                    <a:pt x="5543" y="7003"/>
                  </a:cubicBezTo>
                  <a:cubicBezTo>
                    <a:pt x="7187" y="7003"/>
                    <a:pt x="8831" y="7009"/>
                    <a:pt x="10475" y="7019"/>
                  </a:cubicBezTo>
                  <a:cubicBezTo>
                    <a:pt x="10981" y="7019"/>
                    <a:pt x="11086" y="6851"/>
                    <a:pt x="11086" y="6366"/>
                  </a:cubicBezTo>
                  <a:cubicBezTo>
                    <a:pt x="11065" y="4469"/>
                    <a:pt x="11065" y="2551"/>
                    <a:pt x="11086" y="654"/>
                  </a:cubicBezTo>
                  <a:cubicBezTo>
                    <a:pt x="11086" y="148"/>
                    <a:pt x="10939" y="22"/>
                    <a:pt x="10454" y="22"/>
                  </a:cubicBezTo>
                  <a:lnTo>
                    <a:pt x="5585" y="22"/>
                  </a:lnTo>
                  <a:cubicBezTo>
                    <a:pt x="3941" y="22"/>
                    <a:pt x="2297" y="22"/>
                    <a:pt x="65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182" name="Google Shape;2182;p52"/>
            <p:cNvSpPr/>
            <p:nvPr/>
          </p:nvSpPr>
          <p:spPr>
            <a:xfrm rot="-970049">
              <a:off x="9097607" y="3664608"/>
              <a:ext cx="212669" cy="135816"/>
            </a:xfrm>
            <a:custGeom>
              <a:avLst/>
              <a:gdLst/>
              <a:ahLst/>
              <a:cxnLst/>
              <a:rect l="l" t="t" r="r" b="b"/>
              <a:pathLst>
                <a:path w="10961" h="7000" extrusionOk="0">
                  <a:moveTo>
                    <a:pt x="534" y="0"/>
                  </a:moveTo>
                  <a:cubicBezTo>
                    <a:pt x="149" y="0"/>
                    <a:pt x="1" y="157"/>
                    <a:pt x="1" y="592"/>
                  </a:cubicBezTo>
                  <a:cubicBezTo>
                    <a:pt x="22" y="2531"/>
                    <a:pt x="22" y="4491"/>
                    <a:pt x="1" y="6430"/>
                  </a:cubicBezTo>
                  <a:cubicBezTo>
                    <a:pt x="1" y="6873"/>
                    <a:pt x="169" y="6999"/>
                    <a:pt x="591" y="6999"/>
                  </a:cubicBezTo>
                  <a:cubicBezTo>
                    <a:pt x="2224" y="6989"/>
                    <a:pt x="3857" y="6983"/>
                    <a:pt x="5491" y="6983"/>
                  </a:cubicBezTo>
                  <a:cubicBezTo>
                    <a:pt x="7124" y="6983"/>
                    <a:pt x="8758" y="6989"/>
                    <a:pt x="10391" y="6999"/>
                  </a:cubicBezTo>
                  <a:cubicBezTo>
                    <a:pt x="10791" y="6999"/>
                    <a:pt x="10960" y="6873"/>
                    <a:pt x="10960" y="6430"/>
                  </a:cubicBezTo>
                  <a:cubicBezTo>
                    <a:pt x="10939" y="4491"/>
                    <a:pt x="10939" y="2531"/>
                    <a:pt x="10960" y="592"/>
                  </a:cubicBezTo>
                  <a:cubicBezTo>
                    <a:pt x="10960" y="107"/>
                    <a:pt x="10791" y="2"/>
                    <a:pt x="10349" y="2"/>
                  </a:cubicBezTo>
                  <a:lnTo>
                    <a:pt x="612" y="2"/>
                  </a:lnTo>
                  <a:cubicBezTo>
                    <a:pt x="585" y="1"/>
                    <a:pt x="559" y="0"/>
                    <a:pt x="5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183" name="Google Shape;2183;p52"/>
            <p:cNvSpPr/>
            <p:nvPr/>
          </p:nvSpPr>
          <p:spPr>
            <a:xfrm rot="-970049">
              <a:off x="8090987" y="3956405"/>
              <a:ext cx="210612" cy="135836"/>
            </a:xfrm>
            <a:custGeom>
              <a:avLst/>
              <a:gdLst/>
              <a:ahLst/>
              <a:cxnLst/>
              <a:rect l="l" t="t" r="r" b="b"/>
              <a:pathLst>
                <a:path w="10855" h="7001" extrusionOk="0">
                  <a:moveTo>
                    <a:pt x="654" y="1"/>
                  </a:moveTo>
                  <a:cubicBezTo>
                    <a:pt x="169" y="1"/>
                    <a:pt x="22" y="127"/>
                    <a:pt x="22" y="633"/>
                  </a:cubicBezTo>
                  <a:cubicBezTo>
                    <a:pt x="43" y="2530"/>
                    <a:pt x="43" y="4448"/>
                    <a:pt x="22" y="6345"/>
                  </a:cubicBezTo>
                  <a:cubicBezTo>
                    <a:pt x="0" y="6893"/>
                    <a:pt x="211" y="6998"/>
                    <a:pt x="717" y="6998"/>
                  </a:cubicBezTo>
                  <a:cubicBezTo>
                    <a:pt x="1230" y="6991"/>
                    <a:pt x="1745" y="6989"/>
                    <a:pt x="2262" y="6989"/>
                  </a:cubicBezTo>
                  <a:cubicBezTo>
                    <a:pt x="3295" y="6989"/>
                    <a:pt x="4335" y="6998"/>
                    <a:pt x="5375" y="6998"/>
                  </a:cubicBezTo>
                  <a:cubicBezTo>
                    <a:pt x="6443" y="6998"/>
                    <a:pt x="7511" y="6989"/>
                    <a:pt x="8572" y="6989"/>
                  </a:cubicBezTo>
                  <a:cubicBezTo>
                    <a:pt x="9103" y="6989"/>
                    <a:pt x="9632" y="6991"/>
                    <a:pt x="10159" y="6998"/>
                  </a:cubicBezTo>
                  <a:cubicBezTo>
                    <a:pt x="10191" y="6999"/>
                    <a:pt x="10221" y="7000"/>
                    <a:pt x="10250" y="7000"/>
                  </a:cubicBezTo>
                  <a:cubicBezTo>
                    <a:pt x="10706" y="7000"/>
                    <a:pt x="10855" y="6840"/>
                    <a:pt x="10855" y="6345"/>
                  </a:cubicBezTo>
                  <a:cubicBezTo>
                    <a:pt x="10812" y="4448"/>
                    <a:pt x="10812" y="2572"/>
                    <a:pt x="10855" y="675"/>
                  </a:cubicBezTo>
                  <a:cubicBezTo>
                    <a:pt x="10855" y="191"/>
                    <a:pt x="10728" y="1"/>
                    <a:pt x="10180" y="1"/>
                  </a:cubicBezTo>
                  <a:cubicBezTo>
                    <a:pt x="8599" y="11"/>
                    <a:pt x="7014" y="17"/>
                    <a:pt x="5425" y="17"/>
                  </a:cubicBezTo>
                  <a:cubicBezTo>
                    <a:pt x="3836" y="17"/>
                    <a:pt x="2245" y="11"/>
                    <a:pt x="65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184" name="Google Shape;2184;p52"/>
            <p:cNvSpPr/>
            <p:nvPr/>
          </p:nvSpPr>
          <p:spPr>
            <a:xfrm rot="-970049">
              <a:off x="7574270" y="3471541"/>
              <a:ext cx="2381597" cy="596854"/>
            </a:xfrm>
            <a:custGeom>
              <a:avLst/>
              <a:gdLst/>
              <a:ahLst/>
              <a:cxnLst/>
              <a:rect l="l" t="t" r="r" b="b"/>
              <a:pathLst>
                <a:path w="122748" h="30762" extrusionOk="0">
                  <a:moveTo>
                    <a:pt x="22318" y="7534"/>
                  </a:moveTo>
                  <a:cubicBezTo>
                    <a:pt x="22778" y="7534"/>
                    <a:pt x="22910" y="7712"/>
                    <a:pt x="22910" y="8210"/>
                  </a:cubicBezTo>
                  <a:cubicBezTo>
                    <a:pt x="22868" y="10254"/>
                    <a:pt x="22868" y="12320"/>
                    <a:pt x="22910" y="14385"/>
                  </a:cubicBezTo>
                  <a:cubicBezTo>
                    <a:pt x="22910" y="14912"/>
                    <a:pt x="22762" y="15060"/>
                    <a:pt x="22235" y="15060"/>
                  </a:cubicBezTo>
                  <a:cubicBezTo>
                    <a:pt x="21561" y="15053"/>
                    <a:pt x="20887" y="15050"/>
                    <a:pt x="20212" y="15050"/>
                  </a:cubicBezTo>
                  <a:cubicBezTo>
                    <a:pt x="18863" y="15050"/>
                    <a:pt x="17514" y="15060"/>
                    <a:pt x="16166" y="15060"/>
                  </a:cubicBezTo>
                  <a:cubicBezTo>
                    <a:pt x="14859" y="15060"/>
                    <a:pt x="13543" y="15050"/>
                    <a:pt x="12223" y="15050"/>
                  </a:cubicBezTo>
                  <a:cubicBezTo>
                    <a:pt x="11564" y="15050"/>
                    <a:pt x="10903" y="15053"/>
                    <a:pt x="10243" y="15060"/>
                  </a:cubicBezTo>
                  <a:cubicBezTo>
                    <a:pt x="9716" y="15060"/>
                    <a:pt x="9590" y="14912"/>
                    <a:pt x="9590" y="14385"/>
                  </a:cubicBezTo>
                  <a:cubicBezTo>
                    <a:pt x="9611" y="12320"/>
                    <a:pt x="9611" y="10254"/>
                    <a:pt x="9590" y="8189"/>
                  </a:cubicBezTo>
                  <a:cubicBezTo>
                    <a:pt x="9569" y="7683"/>
                    <a:pt x="9737" y="7536"/>
                    <a:pt x="10264" y="7536"/>
                  </a:cubicBezTo>
                  <a:cubicBezTo>
                    <a:pt x="12256" y="7546"/>
                    <a:pt x="14253" y="7551"/>
                    <a:pt x="16250" y="7551"/>
                  </a:cubicBezTo>
                  <a:cubicBezTo>
                    <a:pt x="18247" y="7551"/>
                    <a:pt x="20244" y="7546"/>
                    <a:pt x="22235" y="7536"/>
                  </a:cubicBezTo>
                  <a:cubicBezTo>
                    <a:pt x="22264" y="7534"/>
                    <a:pt x="22291" y="7534"/>
                    <a:pt x="22318" y="7534"/>
                  </a:cubicBezTo>
                  <a:close/>
                  <a:moveTo>
                    <a:pt x="49023" y="7536"/>
                  </a:moveTo>
                  <a:cubicBezTo>
                    <a:pt x="49466" y="7536"/>
                    <a:pt x="49634" y="7641"/>
                    <a:pt x="49634" y="8126"/>
                  </a:cubicBezTo>
                  <a:cubicBezTo>
                    <a:pt x="49613" y="10233"/>
                    <a:pt x="49613" y="12341"/>
                    <a:pt x="49634" y="14449"/>
                  </a:cubicBezTo>
                  <a:cubicBezTo>
                    <a:pt x="49655" y="14954"/>
                    <a:pt x="49445" y="15060"/>
                    <a:pt x="48981" y="15060"/>
                  </a:cubicBezTo>
                  <a:lnTo>
                    <a:pt x="42995" y="15060"/>
                  </a:lnTo>
                  <a:cubicBezTo>
                    <a:pt x="41661" y="15060"/>
                    <a:pt x="40326" y="15050"/>
                    <a:pt x="38997" y="15050"/>
                  </a:cubicBezTo>
                  <a:cubicBezTo>
                    <a:pt x="38333" y="15050"/>
                    <a:pt x="37670" y="15053"/>
                    <a:pt x="37010" y="15060"/>
                  </a:cubicBezTo>
                  <a:cubicBezTo>
                    <a:pt x="36504" y="15060"/>
                    <a:pt x="36314" y="14933"/>
                    <a:pt x="36314" y="14406"/>
                  </a:cubicBezTo>
                  <a:cubicBezTo>
                    <a:pt x="36335" y="12320"/>
                    <a:pt x="36335" y="10233"/>
                    <a:pt x="36314" y="8147"/>
                  </a:cubicBezTo>
                  <a:cubicBezTo>
                    <a:pt x="36314" y="7704"/>
                    <a:pt x="36441" y="7536"/>
                    <a:pt x="36904" y="7536"/>
                  </a:cubicBezTo>
                  <a:close/>
                  <a:moveTo>
                    <a:pt x="76317" y="7515"/>
                  </a:moveTo>
                  <a:cubicBezTo>
                    <a:pt x="76780" y="7515"/>
                    <a:pt x="76907" y="7683"/>
                    <a:pt x="76907" y="8126"/>
                  </a:cubicBezTo>
                  <a:cubicBezTo>
                    <a:pt x="76886" y="10233"/>
                    <a:pt x="76886" y="12341"/>
                    <a:pt x="76907" y="14449"/>
                  </a:cubicBezTo>
                  <a:cubicBezTo>
                    <a:pt x="76907" y="14975"/>
                    <a:pt x="76696" y="15060"/>
                    <a:pt x="76254" y="15060"/>
                  </a:cubicBezTo>
                  <a:lnTo>
                    <a:pt x="64409" y="15060"/>
                  </a:lnTo>
                  <a:cubicBezTo>
                    <a:pt x="63924" y="15060"/>
                    <a:pt x="63713" y="14975"/>
                    <a:pt x="63713" y="14406"/>
                  </a:cubicBezTo>
                  <a:cubicBezTo>
                    <a:pt x="63734" y="12320"/>
                    <a:pt x="63734" y="10254"/>
                    <a:pt x="63713" y="8168"/>
                  </a:cubicBezTo>
                  <a:cubicBezTo>
                    <a:pt x="63713" y="7683"/>
                    <a:pt x="63840" y="7515"/>
                    <a:pt x="64346" y="7515"/>
                  </a:cubicBezTo>
                  <a:cubicBezTo>
                    <a:pt x="66337" y="7525"/>
                    <a:pt x="68334" y="7530"/>
                    <a:pt x="70331" y="7530"/>
                  </a:cubicBezTo>
                  <a:cubicBezTo>
                    <a:pt x="72328" y="7530"/>
                    <a:pt x="74325" y="7525"/>
                    <a:pt x="76317" y="7515"/>
                  </a:cubicBezTo>
                  <a:close/>
                  <a:moveTo>
                    <a:pt x="88562" y="7515"/>
                  </a:moveTo>
                  <a:cubicBezTo>
                    <a:pt x="89026" y="7515"/>
                    <a:pt x="89152" y="7683"/>
                    <a:pt x="89152" y="8126"/>
                  </a:cubicBezTo>
                  <a:cubicBezTo>
                    <a:pt x="89131" y="10233"/>
                    <a:pt x="89131" y="12341"/>
                    <a:pt x="89152" y="14449"/>
                  </a:cubicBezTo>
                  <a:cubicBezTo>
                    <a:pt x="89152" y="14912"/>
                    <a:pt x="89005" y="15060"/>
                    <a:pt x="88541" y="15060"/>
                  </a:cubicBezTo>
                  <a:cubicBezTo>
                    <a:pt x="88000" y="15053"/>
                    <a:pt x="87459" y="15050"/>
                    <a:pt x="86918" y="15050"/>
                  </a:cubicBezTo>
                  <a:cubicBezTo>
                    <a:pt x="85836" y="15050"/>
                    <a:pt x="84754" y="15060"/>
                    <a:pt x="83672" y="15060"/>
                  </a:cubicBezTo>
                  <a:cubicBezTo>
                    <a:pt x="82576" y="15060"/>
                    <a:pt x="81499" y="15050"/>
                    <a:pt x="80422" y="15050"/>
                  </a:cubicBezTo>
                  <a:cubicBezTo>
                    <a:pt x="79883" y="15050"/>
                    <a:pt x="79345" y="15053"/>
                    <a:pt x="78804" y="15060"/>
                  </a:cubicBezTo>
                  <a:cubicBezTo>
                    <a:pt x="78340" y="15060"/>
                    <a:pt x="78193" y="14891"/>
                    <a:pt x="78193" y="14449"/>
                  </a:cubicBezTo>
                  <a:cubicBezTo>
                    <a:pt x="78214" y="12341"/>
                    <a:pt x="78214" y="10233"/>
                    <a:pt x="78193" y="8126"/>
                  </a:cubicBezTo>
                  <a:cubicBezTo>
                    <a:pt x="78193" y="7662"/>
                    <a:pt x="78340" y="7515"/>
                    <a:pt x="78804" y="7515"/>
                  </a:cubicBezTo>
                  <a:cubicBezTo>
                    <a:pt x="80427" y="7525"/>
                    <a:pt x="82049" y="7530"/>
                    <a:pt x="83675" y="7530"/>
                  </a:cubicBezTo>
                  <a:cubicBezTo>
                    <a:pt x="85300" y="7530"/>
                    <a:pt x="86929" y="7525"/>
                    <a:pt x="88562" y="7515"/>
                  </a:cubicBezTo>
                  <a:close/>
                  <a:moveTo>
                    <a:pt x="103041" y="7515"/>
                  </a:moveTo>
                  <a:cubicBezTo>
                    <a:pt x="103505" y="7515"/>
                    <a:pt x="103652" y="7683"/>
                    <a:pt x="103652" y="8126"/>
                  </a:cubicBezTo>
                  <a:cubicBezTo>
                    <a:pt x="103631" y="10233"/>
                    <a:pt x="103610" y="12341"/>
                    <a:pt x="103652" y="14449"/>
                  </a:cubicBezTo>
                  <a:cubicBezTo>
                    <a:pt x="103652" y="14975"/>
                    <a:pt x="103442" y="15060"/>
                    <a:pt x="102978" y="15060"/>
                  </a:cubicBezTo>
                  <a:lnTo>
                    <a:pt x="97056" y="15060"/>
                  </a:lnTo>
                  <a:cubicBezTo>
                    <a:pt x="95735" y="15060"/>
                    <a:pt x="94405" y="15050"/>
                    <a:pt x="93078" y="15050"/>
                  </a:cubicBezTo>
                  <a:cubicBezTo>
                    <a:pt x="92414" y="15050"/>
                    <a:pt x="91751" y="15053"/>
                    <a:pt x="91091" y="15060"/>
                  </a:cubicBezTo>
                  <a:cubicBezTo>
                    <a:pt x="90585" y="15060"/>
                    <a:pt x="90459" y="14891"/>
                    <a:pt x="90459" y="14406"/>
                  </a:cubicBezTo>
                  <a:cubicBezTo>
                    <a:pt x="90480" y="12341"/>
                    <a:pt x="90480" y="10254"/>
                    <a:pt x="90459" y="8168"/>
                  </a:cubicBezTo>
                  <a:cubicBezTo>
                    <a:pt x="90438" y="7683"/>
                    <a:pt x="90585" y="7515"/>
                    <a:pt x="91070" y="7515"/>
                  </a:cubicBezTo>
                  <a:cubicBezTo>
                    <a:pt x="93072" y="7525"/>
                    <a:pt x="95069" y="7530"/>
                    <a:pt x="97064" y="7530"/>
                  </a:cubicBezTo>
                  <a:cubicBezTo>
                    <a:pt x="99058" y="7530"/>
                    <a:pt x="101050" y="7525"/>
                    <a:pt x="103041" y="7515"/>
                  </a:cubicBezTo>
                  <a:close/>
                  <a:moveTo>
                    <a:pt x="115371" y="7515"/>
                  </a:moveTo>
                  <a:cubicBezTo>
                    <a:pt x="115856" y="7515"/>
                    <a:pt x="116024" y="7641"/>
                    <a:pt x="116024" y="8147"/>
                  </a:cubicBezTo>
                  <a:cubicBezTo>
                    <a:pt x="116003" y="10254"/>
                    <a:pt x="116003" y="12362"/>
                    <a:pt x="116024" y="14470"/>
                  </a:cubicBezTo>
                  <a:cubicBezTo>
                    <a:pt x="116024" y="14933"/>
                    <a:pt x="115877" y="15060"/>
                    <a:pt x="115413" y="15060"/>
                  </a:cubicBezTo>
                  <a:cubicBezTo>
                    <a:pt x="114865" y="15053"/>
                    <a:pt x="114317" y="15050"/>
                    <a:pt x="113769" y="15050"/>
                  </a:cubicBezTo>
                  <a:cubicBezTo>
                    <a:pt x="112673" y="15050"/>
                    <a:pt x="111577" y="15060"/>
                    <a:pt x="110481" y="15060"/>
                  </a:cubicBezTo>
                  <a:cubicBezTo>
                    <a:pt x="109399" y="15060"/>
                    <a:pt x="108317" y="15050"/>
                    <a:pt x="107235" y="15050"/>
                  </a:cubicBezTo>
                  <a:cubicBezTo>
                    <a:pt x="106694" y="15050"/>
                    <a:pt x="106154" y="15053"/>
                    <a:pt x="105613" y="15060"/>
                  </a:cubicBezTo>
                  <a:cubicBezTo>
                    <a:pt x="105128" y="15060"/>
                    <a:pt x="104938" y="14933"/>
                    <a:pt x="104938" y="14385"/>
                  </a:cubicBezTo>
                  <a:cubicBezTo>
                    <a:pt x="104959" y="12320"/>
                    <a:pt x="104959" y="10233"/>
                    <a:pt x="104938" y="8147"/>
                  </a:cubicBezTo>
                  <a:cubicBezTo>
                    <a:pt x="104917" y="7662"/>
                    <a:pt x="105086" y="7515"/>
                    <a:pt x="105570" y="7515"/>
                  </a:cubicBezTo>
                  <a:cubicBezTo>
                    <a:pt x="107204" y="7525"/>
                    <a:pt x="108837" y="7530"/>
                    <a:pt x="110471" y="7530"/>
                  </a:cubicBezTo>
                  <a:cubicBezTo>
                    <a:pt x="112104" y="7530"/>
                    <a:pt x="113737" y="7525"/>
                    <a:pt x="115371" y="7515"/>
                  </a:cubicBezTo>
                  <a:close/>
                  <a:moveTo>
                    <a:pt x="61795" y="7536"/>
                  </a:moveTo>
                  <a:cubicBezTo>
                    <a:pt x="62259" y="7536"/>
                    <a:pt x="62407" y="7662"/>
                    <a:pt x="62407" y="8126"/>
                  </a:cubicBezTo>
                  <a:cubicBezTo>
                    <a:pt x="62385" y="10233"/>
                    <a:pt x="62385" y="12341"/>
                    <a:pt x="62407" y="14449"/>
                  </a:cubicBezTo>
                  <a:cubicBezTo>
                    <a:pt x="62407" y="14891"/>
                    <a:pt x="62322" y="15081"/>
                    <a:pt x="61837" y="15081"/>
                  </a:cubicBezTo>
                  <a:cubicBezTo>
                    <a:pt x="60109" y="15070"/>
                    <a:pt x="58386" y="15065"/>
                    <a:pt x="56666" y="15065"/>
                  </a:cubicBezTo>
                  <a:cubicBezTo>
                    <a:pt x="54946" y="15065"/>
                    <a:pt x="53228" y="15070"/>
                    <a:pt x="51510" y="15081"/>
                  </a:cubicBezTo>
                  <a:cubicBezTo>
                    <a:pt x="51089" y="15081"/>
                    <a:pt x="50941" y="14954"/>
                    <a:pt x="50941" y="14512"/>
                  </a:cubicBezTo>
                  <a:cubicBezTo>
                    <a:pt x="50941" y="12383"/>
                    <a:pt x="50941" y="10254"/>
                    <a:pt x="50941" y="8147"/>
                  </a:cubicBezTo>
                  <a:cubicBezTo>
                    <a:pt x="50920" y="7662"/>
                    <a:pt x="51110" y="7557"/>
                    <a:pt x="51552" y="7557"/>
                  </a:cubicBezTo>
                  <a:lnTo>
                    <a:pt x="56737" y="7557"/>
                  </a:lnTo>
                  <a:cubicBezTo>
                    <a:pt x="58423" y="7557"/>
                    <a:pt x="60109" y="7557"/>
                    <a:pt x="61795" y="7536"/>
                  </a:cubicBezTo>
                  <a:close/>
                  <a:moveTo>
                    <a:pt x="34354" y="7557"/>
                  </a:moveTo>
                  <a:cubicBezTo>
                    <a:pt x="34839" y="7557"/>
                    <a:pt x="35029" y="7683"/>
                    <a:pt x="35029" y="8210"/>
                  </a:cubicBezTo>
                  <a:cubicBezTo>
                    <a:pt x="35008" y="10297"/>
                    <a:pt x="35008" y="12383"/>
                    <a:pt x="35029" y="14470"/>
                  </a:cubicBezTo>
                  <a:cubicBezTo>
                    <a:pt x="35029" y="14954"/>
                    <a:pt x="34881" y="15102"/>
                    <a:pt x="34396" y="15102"/>
                  </a:cubicBezTo>
                  <a:cubicBezTo>
                    <a:pt x="32805" y="15091"/>
                    <a:pt x="31214" y="15086"/>
                    <a:pt x="29623" y="15086"/>
                  </a:cubicBezTo>
                  <a:cubicBezTo>
                    <a:pt x="28031" y="15086"/>
                    <a:pt x="26440" y="15091"/>
                    <a:pt x="24849" y="15102"/>
                  </a:cubicBezTo>
                  <a:cubicBezTo>
                    <a:pt x="24385" y="15102"/>
                    <a:pt x="24196" y="14975"/>
                    <a:pt x="24196" y="14470"/>
                  </a:cubicBezTo>
                  <a:cubicBezTo>
                    <a:pt x="24217" y="12362"/>
                    <a:pt x="24217" y="10254"/>
                    <a:pt x="24196" y="8147"/>
                  </a:cubicBezTo>
                  <a:cubicBezTo>
                    <a:pt x="24196" y="7683"/>
                    <a:pt x="24364" y="7557"/>
                    <a:pt x="24807" y="7557"/>
                  </a:cubicBezTo>
                  <a:lnTo>
                    <a:pt x="29612" y="7557"/>
                  </a:lnTo>
                  <a:cubicBezTo>
                    <a:pt x="30666" y="7557"/>
                    <a:pt x="31720" y="7566"/>
                    <a:pt x="32773" y="7566"/>
                  </a:cubicBezTo>
                  <a:cubicBezTo>
                    <a:pt x="33300" y="7566"/>
                    <a:pt x="33827" y="7564"/>
                    <a:pt x="34354" y="7557"/>
                  </a:cubicBezTo>
                  <a:close/>
                  <a:moveTo>
                    <a:pt x="34375" y="16472"/>
                  </a:moveTo>
                  <a:cubicBezTo>
                    <a:pt x="34923" y="16472"/>
                    <a:pt x="35029" y="16683"/>
                    <a:pt x="35029" y="17167"/>
                  </a:cubicBezTo>
                  <a:cubicBezTo>
                    <a:pt x="35008" y="19043"/>
                    <a:pt x="34986" y="20940"/>
                    <a:pt x="35029" y="22816"/>
                  </a:cubicBezTo>
                  <a:cubicBezTo>
                    <a:pt x="35029" y="23343"/>
                    <a:pt x="34881" y="23490"/>
                    <a:pt x="34354" y="23490"/>
                  </a:cubicBezTo>
                  <a:cubicBezTo>
                    <a:pt x="33820" y="23483"/>
                    <a:pt x="33286" y="23481"/>
                    <a:pt x="32752" y="23481"/>
                  </a:cubicBezTo>
                  <a:cubicBezTo>
                    <a:pt x="31685" y="23481"/>
                    <a:pt x="30617" y="23490"/>
                    <a:pt x="29549" y="23490"/>
                  </a:cubicBezTo>
                  <a:cubicBezTo>
                    <a:pt x="28509" y="23490"/>
                    <a:pt x="27479" y="23481"/>
                    <a:pt x="26445" y="23481"/>
                  </a:cubicBezTo>
                  <a:cubicBezTo>
                    <a:pt x="25928" y="23481"/>
                    <a:pt x="25411" y="23483"/>
                    <a:pt x="24891" y="23490"/>
                  </a:cubicBezTo>
                  <a:cubicBezTo>
                    <a:pt x="24385" y="23490"/>
                    <a:pt x="24196" y="23385"/>
                    <a:pt x="24196" y="22837"/>
                  </a:cubicBezTo>
                  <a:cubicBezTo>
                    <a:pt x="24217" y="20940"/>
                    <a:pt x="24217" y="19022"/>
                    <a:pt x="24196" y="17125"/>
                  </a:cubicBezTo>
                  <a:cubicBezTo>
                    <a:pt x="24196" y="16619"/>
                    <a:pt x="24343" y="16472"/>
                    <a:pt x="24828" y="16472"/>
                  </a:cubicBezTo>
                  <a:cubicBezTo>
                    <a:pt x="26665" y="16484"/>
                    <a:pt x="28503" y="16496"/>
                    <a:pt x="30340" y="16496"/>
                  </a:cubicBezTo>
                  <a:cubicBezTo>
                    <a:pt x="31685" y="16496"/>
                    <a:pt x="33030" y="16490"/>
                    <a:pt x="34375" y="16472"/>
                  </a:cubicBezTo>
                  <a:close/>
                  <a:moveTo>
                    <a:pt x="102999" y="16493"/>
                  </a:moveTo>
                  <a:cubicBezTo>
                    <a:pt x="103484" y="16493"/>
                    <a:pt x="103652" y="16619"/>
                    <a:pt x="103652" y="17125"/>
                  </a:cubicBezTo>
                  <a:cubicBezTo>
                    <a:pt x="103610" y="19022"/>
                    <a:pt x="103610" y="20940"/>
                    <a:pt x="103652" y="22837"/>
                  </a:cubicBezTo>
                  <a:cubicBezTo>
                    <a:pt x="103652" y="23385"/>
                    <a:pt x="103463" y="23490"/>
                    <a:pt x="102957" y="23490"/>
                  </a:cubicBezTo>
                  <a:lnTo>
                    <a:pt x="96971" y="23490"/>
                  </a:lnTo>
                  <a:cubicBezTo>
                    <a:pt x="95679" y="23490"/>
                    <a:pt x="94377" y="23481"/>
                    <a:pt x="93078" y="23481"/>
                  </a:cubicBezTo>
                  <a:cubicBezTo>
                    <a:pt x="92428" y="23481"/>
                    <a:pt x="91780" y="23483"/>
                    <a:pt x="91133" y="23490"/>
                  </a:cubicBezTo>
                  <a:cubicBezTo>
                    <a:pt x="91103" y="23491"/>
                    <a:pt x="91074" y="23492"/>
                    <a:pt x="91045" y="23492"/>
                  </a:cubicBezTo>
                  <a:cubicBezTo>
                    <a:pt x="90608" y="23492"/>
                    <a:pt x="90459" y="23332"/>
                    <a:pt x="90459" y="22837"/>
                  </a:cubicBezTo>
                  <a:cubicBezTo>
                    <a:pt x="90480" y="20940"/>
                    <a:pt x="90480" y="19064"/>
                    <a:pt x="90459" y="17188"/>
                  </a:cubicBezTo>
                  <a:cubicBezTo>
                    <a:pt x="90438" y="16683"/>
                    <a:pt x="90543" y="16493"/>
                    <a:pt x="91091" y="16493"/>
                  </a:cubicBezTo>
                  <a:cubicBezTo>
                    <a:pt x="93083" y="16503"/>
                    <a:pt x="95069" y="16509"/>
                    <a:pt x="97053" y="16509"/>
                  </a:cubicBezTo>
                  <a:cubicBezTo>
                    <a:pt x="99037" y="16509"/>
                    <a:pt x="101018" y="16503"/>
                    <a:pt x="102999" y="16493"/>
                  </a:cubicBezTo>
                  <a:close/>
                  <a:moveTo>
                    <a:pt x="22172" y="16493"/>
                  </a:moveTo>
                  <a:cubicBezTo>
                    <a:pt x="22762" y="16493"/>
                    <a:pt x="22910" y="16683"/>
                    <a:pt x="22910" y="17252"/>
                  </a:cubicBezTo>
                  <a:cubicBezTo>
                    <a:pt x="22868" y="19127"/>
                    <a:pt x="22868" y="20982"/>
                    <a:pt x="22910" y="22858"/>
                  </a:cubicBezTo>
                  <a:cubicBezTo>
                    <a:pt x="22910" y="23385"/>
                    <a:pt x="22741" y="23511"/>
                    <a:pt x="22214" y="23511"/>
                  </a:cubicBezTo>
                  <a:cubicBezTo>
                    <a:pt x="20223" y="23501"/>
                    <a:pt x="18226" y="23495"/>
                    <a:pt x="16229" y="23495"/>
                  </a:cubicBezTo>
                  <a:cubicBezTo>
                    <a:pt x="14232" y="23495"/>
                    <a:pt x="12235" y="23501"/>
                    <a:pt x="10243" y="23511"/>
                  </a:cubicBezTo>
                  <a:cubicBezTo>
                    <a:pt x="9716" y="23511"/>
                    <a:pt x="9590" y="23343"/>
                    <a:pt x="9590" y="22837"/>
                  </a:cubicBezTo>
                  <a:cubicBezTo>
                    <a:pt x="9611" y="20940"/>
                    <a:pt x="9611" y="19064"/>
                    <a:pt x="9590" y="17167"/>
                  </a:cubicBezTo>
                  <a:cubicBezTo>
                    <a:pt x="9569" y="16640"/>
                    <a:pt x="9737" y="16514"/>
                    <a:pt x="10264" y="16514"/>
                  </a:cubicBezTo>
                  <a:lnTo>
                    <a:pt x="16250" y="16514"/>
                  </a:lnTo>
                  <a:cubicBezTo>
                    <a:pt x="17240" y="16514"/>
                    <a:pt x="18226" y="16519"/>
                    <a:pt x="19211" y="16519"/>
                  </a:cubicBezTo>
                  <a:cubicBezTo>
                    <a:pt x="20196" y="16519"/>
                    <a:pt x="21182" y="16514"/>
                    <a:pt x="22172" y="16493"/>
                  </a:cubicBezTo>
                  <a:close/>
                  <a:moveTo>
                    <a:pt x="49051" y="16512"/>
                  </a:moveTo>
                  <a:cubicBezTo>
                    <a:pt x="49504" y="16512"/>
                    <a:pt x="49634" y="16672"/>
                    <a:pt x="49634" y="17167"/>
                  </a:cubicBezTo>
                  <a:cubicBezTo>
                    <a:pt x="49613" y="19085"/>
                    <a:pt x="49613" y="21003"/>
                    <a:pt x="49634" y="22900"/>
                  </a:cubicBezTo>
                  <a:cubicBezTo>
                    <a:pt x="49634" y="23364"/>
                    <a:pt x="49508" y="23511"/>
                    <a:pt x="49044" y="23511"/>
                  </a:cubicBezTo>
                  <a:cubicBezTo>
                    <a:pt x="47021" y="23501"/>
                    <a:pt x="44998" y="23495"/>
                    <a:pt x="42977" y="23495"/>
                  </a:cubicBezTo>
                  <a:cubicBezTo>
                    <a:pt x="40956" y="23495"/>
                    <a:pt x="38938" y="23501"/>
                    <a:pt x="36925" y="23511"/>
                  </a:cubicBezTo>
                  <a:cubicBezTo>
                    <a:pt x="36462" y="23511"/>
                    <a:pt x="36314" y="23364"/>
                    <a:pt x="36314" y="22900"/>
                  </a:cubicBezTo>
                  <a:cubicBezTo>
                    <a:pt x="36335" y="20982"/>
                    <a:pt x="36335" y="19043"/>
                    <a:pt x="36314" y="17104"/>
                  </a:cubicBezTo>
                  <a:cubicBezTo>
                    <a:pt x="36314" y="16662"/>
                    <a:pt x="36462" y="16514"/>
                    <a:pt x="36925" y="16514"/>
                  </a:cubicBezTo>
                  <a:lnTo>
                    <a:pt x="48960" y="16514"/>
                  </a:lnTo>
                  <a:cubicBezTo>
                    <a:pt x="48992" y="16513"/>
                    <a:pt x="49022" y="16512"/>
                    <a:pt x="49051" y="16512"/>
                  </a:cubicBezTo>
                  <a:close/>
                  <a:moveTo>
                    <a:pt x="61816" y="16514"/>
                  </a:moveTo>
                  <a:cubicBezTo>
                    <a:pt x="62259" y="16514"/>
                    <a:pt x="62428" y="16640"/>
                    <a:pt x="62428" y="17104"/>
                  </a:cubicBezTo>
                  <a:cubicBezTo>
                    <a:pt x="62407" y="19043"/>
                    <a:pt x="62407" y="21003"/>
                    <a:pt x="62428" y="22963"/>
                  </a:cubicBezTo>
                  <a:cubicBezTo>
                    <a:pt x="62428" y="23385"/>
                    <a:pt x="62259" y="23511"/>
                    <a:pt x="61837" y="23511"/>
                  </a:cubicBezTo>
                  <a:cubicBezTo>
                    <a:pt x="60120" y="23501"/>
                    <a:pt x="58397" y="23495"/>
                    <a:pt x="56674" y="23495"/>
                  </a:cubicBezTo>
                  <a:cubicBezTo>
                    <a:pt x="54951" y="23495"/>
                    <a:pt x="53228" y="23501"/>
                    <a:pt x="51510" y="23511"/>
                  </a:cubicBezTo>
                  <a:cubicBezTo>
                    <a:pt x="51089" y="23511"/>
                    <a:pt x="50941" y="23385"/>
                    <a:pt x="50941" y="22942"/>
                  </a:cubicBezTo>
                  <a:cubicBezTo>
                    <a:pt x="50962" y="21003"/>
                    <a:pt x="50962" y="19043"/>
                    <a:pt x="50941" y="17104"/>
                  </a:cubicBezTo>
                  <a:cubicBezTo>
                    <a:pt x="50941" y="16619"/>
                    <a:pt x="51110" y="16514"/>
                    <a:pt x="51552" y="16514"/>
                  </a:cubicBezTo>
                  <a:close/>
                  <a:moveTo>
                    <a:pt x="76232" y="16514"/>
                  </a:moveTo>
                  <a:cubicBezTo>
                    <a:pt x="76717" y="16514"/>
                    <a:pt x="76907" y="16640"/>
                    <a:pt x="76907" y="17167"/>
                  </a:cubicBezTo>
                  <a:cubicBezTo>
                    <a:pt x="76886" y="19085"/>
                    <a:pt x="76886" y="20982"/>
                    <a:pt x="76907" y="22900"/>
                  </a:cubicBezTo>
                  <a:cubicBezTo>
                    <a:pt x="76907" y="23406"/>
                    <a:pt x="76738" y="23511"/>
                    <a:pt x="76254" y="23511"/>
                  </a:cubicBezTo>
                  <a:lnTo>
                    <a:pt x="64367" y="23511"/>
                  </a:lnTo>
                  <a:cubicBezTo>
                    <a:pt x="63882" y="23511"/>
                    <a:pt x="63713" y="23406"/>
                    <a:pt x="63713" y="22900"/>
                  </a:cubicBezTo>
                  <a:cubicBezTo>
                    <a:pt x="63734" y="20961"/>
                    <a:pt x="63734" y="19022"/>
                    <a:pt x="63713" y="17104"/>
                  </a:cubicBezTo>
                  <a:cubicBezTo>
                    <a:pt x="63713" y="16619"/>
                    <a:pt x="63882" y="16514"/>
                    <a:pt x="64324" y="16514"/>
                  </a:cubicBezTo>
                  <a:close/>
                  <a:moveTo>
                    <a:pt x="88541" y="16514"/>
                  </a:moveTo>
                  <a:cubicBezTo>
                    <a:pt x="88983" y="16514"/>
                    <a:pt x="89152" y="16619"/>
                    <a:pt x="89152" y="17104"/>
                  </a:cubicBezTo>
                  <a:cubicBezTo>
                    <a:pt x="89131" y="19043"/>
                    <a:pt x="89131" y="21003"/>
                    <a:pt x="89152" y="22942"/>
                  </a:cubicBezTo>
                  <a:cubicBezTo>
                    <a:pt x="89152" y="23385"/>
                    <a:pt x="89005" y="23511"/>
                    <a:pt x="88583" y="23511"/>
                  </a:cubicBezTo>
                  <a:cubicBezTo>
                    <a:pt x="86950" y="23501"/>
                    <a:pt x="85316" y="23495"/>
                    <a:pt x="83683" y="23495"/>
                  </a:cubicBezTo>
                  <a:cubicBezTo>
                    <a:pt x="82049" y="23495"/>
                    <a:pt x="80416" y="23501"/>
                    <a:pt x="78783" y="23511"/>
                  </a:cubicBezTo>
                  <a:cubicBezTo>
                    <a:pt x="78361" y="23511"/>
                    <a:pt x="78214" y="23385"/>
                    <a:pt x="78214" y="22942"/>
                  </a:cubicBezTo>
                  <a:cubicBezTo>
                    <a:pt x="78235" y="21003"/>
                    <a:pt x="78235" y="19043"/>
                    <a:pt x="78214" y="17104"/>
                  </a:cubicBezTo>
                  <a:cubicBezTo>
                    <a:pt x="78193" y="16640"/>
                    <a:pt x="78361" y="16514"/>
                    <a:pt x="78825" y="16514"/>
                  </a:cubicBezTo>
                  <a:close/>
                  <a:moveTo>
                    <a:pt x="115392" y="16514"/>
                  </a:moveTo>
                  <a:cubicBezTo>
                    <a:pt x="115877" y="16514"/>
                    <a:pt x="116024" y="16662"/>
                    <a:pt x="116024" y="17146"/>
                  </a:cubicBezTo>
                  <a:cubicBezTo>
                    <a:pt x="116003" y="19064"/>
                    <a:pt x="116003" y="20961"/>
                    <a:pt x="116024" y="22879"/>
                  </a:cubicBezTo>
                  <a:cubicBezTo>
                    <a:pt x="116045" y="23343"/>
                    <a:pt x="115919" y="23532"/>
                    <a:pt x="115413" y="23532"/>
                  </a:cubicBezTo>
                  <a:cubicBezTo>
                    <a:pt x="113769" y="23522"/>
                    <a:pt x="112125" y="23516"/>
                    <a:pt x="110481" y="23516"/>
                  </a:cubicBezTo>
                  <a:cubicBezTo>
                    <a:pt x="108837" y="23516"/>
                    <a:pt x="107193" y="23522"/>
                    <a:pt x="105549" y="23532"/>
                  </a:cubicBezTo>
                  <a:cubicBezTo>
                    <a:pt x="105086" y="23532"/>
                    <a:pt x="104938" y="23385"/>
                    <a:pt x="104938" y="22921"/>
                  </a:cubicBezTo>
                  <a:cubicBezTo>
                    <a:pt x="104959" y="20982"/>
                    <a:pt x="104959" y="19064"/>
                    <a:pt x="104938" y="17125"/>
                  </a:cubicBezTo>
                  <a:cubicBezTo>
                    <a:pt x="104938" y="16619"/>
                    <a:pt x="105128" y="16514"/>
                    <a:pt x="105591" y="16514"/>
                  </a:cubicBezTo>
                  <a:close/>
                  <a:moveTo>
                    <a:pt x="8968" y="1"/>
                  </a:moveTo>
                  <a:cubicBezTo>
                    <a:pt x="8763" y="1"/>
                    <a:pt x="8557" y="54"/>
                    <a:pt x="8367" y="159"/>
                  </a:cubicBezTo>
                  <a:cubicBezTo>
                    <a:pt x="8367" y="1887"/>
                    <a:pt x="8346" y="3615"/>
                    <a:pt x="8367" y="5344"/>
                  </a:cubicBezTo>
                  <a:cubicBezTo>
                    <a:pt x="8388" y="5892"/>
                    <a:pt x="8283" y="6102"/>
                    <a:pt x="7672" y="6102"/>
                  </a:cubicBezTo>
                  <a:cubicBezTo>
                    <a:pt x="5164" y="6081"/>
                    <a:pt x="2677" y="6081"/>
                    <a:pt x="190" y="6081"/>
                  </a:cubicBezTo>
                  <a:cubicBezTo>
                    <a:pt x="0" y="6566"/>
                    <a:pt x="0" y="7072"/>
                    <a:pt x="190" y="7536"/>
                  </a:cubicBezTo>
                  <a:cubicBezTo>
                    <a:pt x="1848" y="7536"/>
                    <a:pt x="3515" y="7545"/>
                    <a:pt x="5179" y="7545"/>
                  </a:cubicBezTo>
                  <a:cubicBezTo>
                    <a:pt x="6011" y="7545"/>
                    <a:pt x="6843" y="7543"/>
                    <a:pt x="7672" y="7536"/>
                  </a:cubicBezTo>
                  <a:cubicBezTo>
                    <a:pt x="7700" y="7535"/>
                    <a:pt x="7727" y="7534"/>
                    <a:pt x="7753" y="7534"/>
                  </a:cubicBezTo>
                  <a:cubicBezTo>
                    <a:pt x="8253" y="7534"/>
                    <a:pt x="8367" y="7730"/>
                    <a:pt x="8367" y="8231"/>
                  </a:cubicBezTo>
                  <a:cubicBezTo>
                    <a:pt x="8346" y="10275"/>
                    <a:pt x="8346" y="12320"/>
                    <a:pt x="8367" y="14343"/>
                  </a:cubicBezTo>
                  <a:cubicBezTo>
                    <a:pt x="8388" y="14891"/>
                    <a:pt x="8241" y="15060"/>
                    <a:pt x="7672" y="15060"/>
                  </a:cubicBezTo>
                  <a:cubicBezTo>
                    <a:pt x="5185" y="15039"/>
                    <a:pt x="2677" y="15039"/>
                    <a:pt x="190" y="15039"/>
                  </a:cubicBezTo>
                  <a:cubicBezTo>
                    <a:pt x="0" y="15523"/>
                    <a:pt x="0" y="16029"/>
                    <a:pt x="190" y="16493"/>
                  </a:cubicBezTo>
                  <a:cubicBezTo>
                    <a:pt x="1433" y="16493"/>
                    <a:pt x="2682" y="16498"/>
                    <a:pt x="3931" y="16498"/>
                  </a:cubicBezTo>
                  <a:cubicBezTo>
                    <a:pt x="5180" y="16498"/>
                    <a:pt x="6428" y="16493"/>
                    <a:pt x="7672" y="16472"/>
                  </a:cubicBezTo>
                  <a:cubicBezTo>
                    <a:pt x="8241" y="16472"/>
                    <a:pt x="8367" y="16640"/>
                    <a:pt x="8367" y="17188"/>
                  </a:cubicBezTo>
                  <a:cubicBezTo>
                    <a:pt x="8346" y="19043"/>
                    <a:pt x="8346" y="20919"/>
                    <a:pt x="8367" y="22774"/>
                  </a:cubicBezTo>
                  <a:cubicBezTo>
                    <a:pt x="8388" y="23322"/>
                    <a:pt x="8241" y="23490"/>
                    <a:pt x="7672" y="23490"/>
                  </a:cubicBezTo>
                  <a:cubicBezTo>
                    <a:pt x="5185" y="23469"/>
                    <a:pt x="2677" y="23469"/>
                    <a:pt x="190" y="23469"/>
                  </a:cubicBezTo>
                  <a:cubicBezTo>
                    <a:pt x="0" y="23933"/>
                    <a:pt x="0" y="24460"/>
                    <a:pt x="190" y="24923"/>
                  </a:cubicBezTo>
                  <a:cubicBezTo>
                    <a:pt x="1433" y="24923"/>
                    <a:pt x="2682" y="24929"/>
                    <a:pt x="3933" y="24929"/>
                  </a:cubicBezTo>
                  <a:cubicBezTo>
                    <a:pt x="5185" y="24929"/>
                    <a:pt x="6439" y="24923"/>
                    <a:pt x="7693" y="24902"/>
                  </a:cubicBezTo>
                  <a:cubicBezTo>
                    <a:pt x="8262" y="24902"/>
                    <a:pt x="8367" y="25092"/>
                    <a:pt x="8367" y="25619"/>
                  </a:cubicBezTo>
                  <a:cubicBezTo>
                    <a:pt x="8346" y="27115"/>
                    <a:pt x="8367" y="28612"/>
                    <a:pt x="8346" y="30108"/>
                  </a:cubicBezTo>
                  <a:cubicBezTo>
                    <a:pt x="8346" y="30551"/>
                    <a:pt x="8431" y="30740"/>
                    <a:pt x="8936" y="30740"/>
                  </a:cubicBezTo>
                  <a:cubicBezTo>
                    <a:pt x="9442" y="30740"/>
                    <a:pt x="9569" y="30551"/>
                    <a:pt x="9569" y="30087"/>
                  </a:cubicBezTo>
                  <a:cubicBezTo>
                    <a:pt x="9548" y="28591"/>
                    <a:pt x="9569" y="27094"/>
                    <a:pt x="9548" y="25598"/>
                  </a:cubicBezTo>
                  <a:cubicBezTo>
                    <a:pt x="9527" y="25113"/>
                    <a:pt x="9632" y="24902"/>
                    <a:pt x="10180" y="24902"/>
                  </a:cubicBezTo>
                  <a:cubicBezTo>
                    <a:pt x="12193" y="24913"/>
                    <a:pt x="14205" y="24918"/>
                    <a:pt x="16216" y="24918"/>
                  </a:cubicBezTo>
                  <a:cubicBezTo>
                    <a:pt x="18226" y="24918"/>
                    <a:pt x="20233" y="24913"/>
                    <a:pt x="22235" y="24902"/>
                  </a:cubicBezTo>
                  <a:cubicBezTo>
                    <a:pt x="22741" y="24902"/>
                    <a:pt x="22868" y="25092"/>
                    <a:pt x="22868" y="25556"/>
                  </a:cubicBezTo>
                  <a:cubicBezTo>
                    <a:pt x="22847" y="27031"/>
                    <a:pt x="22868" y="28506"/>
                    <a:pt x="22847" y="29960"/>
                  </a:cubicBezTo>
                  <a:cubicBezTo>
                    <a:pt x="22847" y="30445"/>
                    <a:pt x="22847" y="30719"/>
                    <a:pt x="23500" y="30740"/>
                  </a:cubicBezTo>
                  <a:cubicBezTo>
                    <a:pt x="23521" y="30741"/>
                    <a:pt x="23541" y="30741"/>
                    <a:pt x="23560" y="30741"/>
                  </a:cubicBezTo>
                  <a:cubicBezTo>
                    <a:pt x="24155" y="30741"/>
                    <a:pt x="24174" y="30430"/>
                    <a:pt x="24174" y="29960"/>
                  </a:cubicBezTo>
                  <a:cubicBezTo>
                    <a:pt x="24153" y="28506"/>
                    <a:pt x="24174" y="27052"/>
                    <a:pt x="24153" y="25598"/>
                  </a:cubicBezTo>
                  <a:cubicBezTo>
                    <a:pt x="24153" y="25113"/>
                    <a:pt x="24259" y="24923"/>
                    <a:pt x="24807" y="24923"/>
                  </a:cubicBezTo>
                  <a:cubicBezTo>
                    <a:pt x="26398" y="24934"/>
                    <a:pt x="27989" y="24939"/>
                    <a:pt x="29580" y="24939"/>
                  </a:cubicBezTo>
                  <a:cubicBezTo>
                    <a:pt x="31172" y="24939"/>
                    <a:pt x="32763" y="24934"/>
                    <a:pt x="34354" y="24923"/>
                  </a:cubicBezTo>
                  <a:cubicBezTo>
                    <a:pt x="34860" y="24923"/>
                    <a:pt x="34986" y="25092"/>
                    <a:pt x="34986" y="25577"/>
                  </a:cubicBezTo>
                  <a:cubicBezTo>
                    <a:pt x="34965" y="27073"/>
                    <a:pt x="34986" y="28548"/>
                    <a:pt x="34965" y="30045"/>
                  </a:cubicBezTo>
                  <a:cubicBezTo>
                    <a:pt x="34965" y="30529"/>
                    <a:pt x="35050" y="30761"/>
                    <a:pt x="35619" y="30761"/>
                  </a:cubicBezTo>
                  <a:cubicBezTo>
                    <a:pt x="36188" y="30761"/>
                    <a:pt x="36293" y="30551"/>
                    <a:pt x="36293" y="30024"/>
                  </a:cubicBezTo>
                  <a:cubicBezTo>
                    <a:pt x="36272" y="28591"/>
                    <a:pt x="36314" y="27178"/>
                    <a:pt x="36272" y="25745"/>
                  </a:cubicBezTo>
                  <a:cubicBezTo>
                    <a:pt x="36272" y="25134"/>
                    <a:pt x="36420" y="24923"/>
                    <a:pt x="37073" y="24923"/>
                  </a:cubicBezTo>
                  <a:cubicBezTo>
                    <a:pt x="39033" y="24934"/>
                    <a:pt x="40998" y="24939"/>
                    <a:pt x="42964" y="24939"/>
                  </a:cubicBezTo>
                  <a:cubicBezTo>
                    <a:pt x="44929" y="24939"/>
                    <a:pt x="46894" y="24934"/>
                    <a:pt x="48855" y="24923"/>
                  </a:cubicBezTo>
                  <a:cubicBezTo>
                    <a:pt x="49487" y="24923"/>
                    <a:pt x="49634" y="25134"/>
                    <a:pt x="49613" y="25703"/>
                  </a:cubicBezTo>
                  <a:cubicBezTo>
                    <a:pt x="49592" y="27094"/>
                    <a:pt x="49613" y="28485"/>
                    <a:pt x="49613" y="29855"/>
                  </a:cubicBezTo>
                  <a:cubicBezTo>
                    <a:pt x="49613" y="30298"/>
                    <a:pt x="49466" y="30740"/>
                    <a:pt x="50246" y="30761"/>
                  </a:cubicBezTo>
                  <a:cubicBezTo>
                    <a:pt x="50263" y="30762"/>
                    <a:pt x="50280" y="30762"/>
                    <a:pt x="50296" y="30762"/>
                  </a:cubicBezTo>
                  <a:cubicBezTo>
                    <a:pt x="51061" y="30762"/>
                    <a:pt x="50920" y="30288"/>
                    <a:pt x="50920" y="29834"/>
                  </a:cubicBezTo>
                  <a:cubicBezTo>
                    <a:pt x="50920" y="28422"/>
                    <a:pt x="50941" y="27010"/>
                    <a:pt x="50920" y="25619"/>
                  </a:cubicBezTo>
                  <a:cubicBezTo>
                    <a:pt x="50920" y="25113"/>
                    <a:pt x="51025" y="24923"/>
                    <a:pt x="51573" y="24923"/>
                  </a:cubicBezTo>
                  <a:cubicBezTo>
                    <a:pt x="53270" y="24934"/>
                    <a:pt x="54961" y="24939"/>
                    <a:pt x="56650" y="24939"/>
                  </a:cubicBezTo>
                  <a:cubicBezTo>
                    <a:pt x="58339" y="24939"/>
                    <a:pt x="60025" y="24934"/>
                    <a:pt x="61711" y="24923"/>
                  </a:cubicBezTo>
                  <a:cubicBezTo>
                    <a:pt x="62280" y="24923"/>
                    <a:pt x="62407" y="25113"/>
                    <a:pt x="62407" y="25640"/>
                  </a:cubicBezTo>
                  <a:cubicBezTo>
                    <a:pt x="62385" y="27073"/>
                    <a:pt x="62407" y="28485"/>
                    <a:pt x="62407" y="29918"/>
                  </a:cubicBezTo>
                  <a:cubicBezTo>
                    <a:pt x="62407" y="30382"/>
                    <a:pt x="62343" y="30761"/>
                    <a:pt x="63039" y="30761"/>
                  </a:cubicBezTo>
                  <a:cubicBezTo>
                    <a:pt x="63798" y="30761"/>
                    <a:pt x="63734" y="30361"/>
                    <a:pt x="63734" y="29897"/>
                  </a:cubicBezTo>
                  <a:cubicBezTo>
                    <a:pt x="63713" y="28464"/>
                    <a:pt x="63734" y="27031"/>
                    <a:pt x="63713" y="25598"/>
                  </a:cubicBezTo>
                  <a:cubicBezTo>
                    <a:pt x="63713" y="25113"/>
                    <a:pt x="63819" y="24923"/>
                    <a:pt x="64367" y="24923"/>
                  </a:cubicBezTo>
                  <a:cubicBezTo>
                    <a:pt x="66348" y="24934"/>
                    <a:pt x="68324" y="24939"/>
                    <a:pt x="70300" y="24939"/>
                  </a:cubicBezTo>
                  <a:cubicBezTo>
                    <a:pt x="72275" y="24939"/>
                    <a:pt x="74251" y="24934"/>
                    <a:pt x="76232" y="24923"/>
                  </a:cubicBezTo>
                  <a:cubicBezTo>
                    <a:pt x="76801" y="24923"/>
                    <a:pt x="76928" y="25113"/>
                    <a:pt x="76907" y="25640"/>
                  </a:cubicBezTo>
                  <a:cubicBezTo>
                    <a:pt x="76886" y="27052"/>
                    <a:pt x="76907" y="28443"/>
                    <a:pt x="76907" y="29855"/>
                  </a:cubicBezTo>
                  <a:cubicBezTo>
                    <a:pt x="76907" y="30298"/>
                    <a:pt x="76780" y="30740"/>
                    <a:pt x="77560" y="30761"/>
                  </a:cubicBezTo>
                  <a:cubicBezTo>
                    <a:pt x="77578" y="30762"/>
                    <a:pt x="77594" y="30762"/>
                    <a:pt x="77611" y="30762"/>
                  </a:cubicBezTo>
                  <a:cubicBezTo>
                    <a:pt x="78375" y="30762"/>
                    <a:pt x="78214" y="30288"/>
                    <a:pt x="78214" y="29834"/>
                  </a:cubicBezTo>
                  <a:cubicBezTo>
                    <a:pt x="78214" y="28422"/>
                    <a:pt x="78256" y="27010"/>
                    <a:pt x="78214" y="25619"/>
                  </a:cubicBezTo>
                  <a:cubicBezTo>
                    <a:pt x="78214" y="25113"/>
                    <a:pt x="78340" y="24923"/>
                    <a:pt x="78888" y="24923"/>
                  </a:cubicBezTo>
                  <a:cubicBezTo>
                    <a:pt x="80490" y="24934"/>
                    <a:pt x="82092" y="24939"/>
                    <a:pt x="83693" y="24939"/>
                  </a:cubicBezTo>
                  <a:cubicBezTo>
                    <a:pt x="85295" y="24939"/>
                    <a:pt x="86897" y="24934"/>
                    <a:pt x="88499" y="24923"/>
                  </a:cubicBezTo>
                  <a:cubicBezTo>
                    <a:pt x="89068" y="24923"/>
                    <a:pt x="89173" y="25113"/>
                    <a:pt x="89173" y="25640"/>
                  </a:cubicBezTo>
                  <a:cubicBezTo>
                    <a:pt x="89152" y="27094"/>
                    <a:pt x="89173" y="28548"/>
                    <a:pt x="89152" y="29982"/>
                  </a:cubicBezTo>
                  <a:cubicBezTo>
                    <a:pt x="89152" y="30466"/>
                    <a:pt x="89194" y="30761"/>
                    <a:pt x="89805" y="30761"/>
                  </a:cubicBezTo>
                  <a:cubicBezTo>
                    <a:pt x="90396" y="30740"/>
                    <a:pt x="90480" y="30551"/>
                    <a:pt x="90480" y="30024"/>
                  </a:cubicBezTo>
                  <a:cubicBezTo>
                    <a:pt x="90480" y="28527"/>
                    <a:pt x="90501" y="27031"/>
                    <a:pt x="90480" y="25534"/>
                  </a:cubicBezTo>
                  <a:cubicBezTo>
                    <a:pt x="90459" y="25092"/>
                    <a:pt x="90585" y="24923"/>
                    <a:pt x="91070" y="24923"/>
                  </a:cubicBezTo>
                  <a:cubicBezTo>
                    <a:pt x="93062" y="24934"/>
                    <a:pt x="95059" y="24939"/>
                    <a:pt x="97056" y="24939"/>
                  </a:cubicBezTo>
                  <a:cubicBezTo>
                    <a:pt x="99053" y="24939"/>
                    <a:pt x="101050" y="24934"/>
                    <a:pt x="103041" y="24923"/>
                  </a:cubicBezTo>
                  <a:cubicBezTo>
                    <a:pt x="103568" y="24923"/>
                    <a:pt x="103674" y="25113"/>
                    <a:pt x="103674" y="25577"/>
                  </a:cubicBezTo>
                  <a:cubicBezTo>
                    <a:pt x="103652" y="27052"/>
                    <a:pt x="103674" y="28527"/>
                    <a:pt x="103652" y="29982"/>
                  </a:cubicBezTo>
                  <a:cubicBezTo>
                    <a:pt x="103631" y="30466"/>
                    <a:pt x="103674" y="30761"/>
                    <a:pt x="104306" y="30761"/>
                  </a:cubicBezTo>
                  <a:cubicBezTo>
                    <a:pt x="104875" y="30740"/>
                    <a:pt x="104980" y="30551"/>
                    <a:pt x="104980" y="30024"/>
                  </a:cubicBezTo>
                  <a:cubicBezTo>
                    <a:pt x="104959" y="28527"/>
                    <a:pt x="104980" y="27031"/>
                    <a:pt x="104959" y="25534"/>
                  </a:cubicBezTo>
                  <a:cubicBezTo>
                    <a:pt x="104959" y="25092"/>
                    <a:pt x="105086" y="24923"/>
                    <a:pt x="105549" y="24923"/>
                  </a:cubicBezTo>
                  <a:cubicBezTo>
                    <a:pt x="107193" y="24934"/>
                    <a:pt x="108837" y="24939"/>
                    <a:pt x="110484" y="24939"/>
                  </a:cubicBezTo>
                  <a:cubicBezTo>
                    <a:pt x="112130" y="24939"/>
                    <a:pt x="113780" y="24934"/>
                    <a:pt x="115434" y="24923"/>
                  </a:cubicBezTo>
                  <a:cubicBezTo>
                    <a:pt x="115940" y="24923"/>
                    <a:pt x="116045" y="25113"/>
                    <a:pt x="116045" y="25577"/>
                  </a:cubicBezTo>
                  <a:cubicBezTo>
                    <a:pt x="116024" y="27052"/>
                    <a:pt x="116045" y="28527"/>
                    <a:pt x="116024" y="29982"/>
                  </a:cubicBezTo>
                  <a:cubicBezTo>
                    <a:pt x="116024" y="30466"/>
                    <a:pt x="116066" y="30761"/>
                    <a:pt x="116678" y="30761"/>
                  </a:cubicBezTo>
                  <a:cubicBezTo>
                    <a:pt x="117268" y="30740"/>
                    <a:pt x="117373" y="30551"/>
                    <a:pt x="117373" y="30024"/>
                  </a:cubicBezTo>
                  <a:cubicBezTo>
                    <a:pt x="117352" y="28527"/>
                    <a:pt x="117373" y="27031"/>
                    <a:pt x="117352" y="25534"/>
                  </a:cubicBezTo>
                  <a:cubicBezTo>
                    <a:pt x="117331" y="25092"/>
                    <a:pt x="117457" y="24923"/>
                    <a:pt x="117942" y="24923"/>
                  </a:cubicBezTo>
                  <a:cubicBezTo>
                    <a:pt x="119544" y="24944"/>
                    <a:pt x="121146" y="24944"/>
                    <a:pt x="122747" y="24944"/>
                  </a:cubicBezTo>
                  <a:lnTo>
                    <a:pt x="122747" y="23469"/>
                  </a:lnTo>
                  <a:cubicBezTo>
                    <a:pt x="121947" y="23480"/>
                    <a:pt x="121146" y="23480"/>
                    <a:pt x="120345" y="23480"/>
                  </a:cubicBezTo>
                  <a:cubicBezTo>
                    <a:pt x="119544" y="23480"/>
                    <a:pt x="118743" y="23480"/>
                    <a:pt x="117942" y="23490"/>
                  </a:cubicBezTo>
                  <a:cubicBezTo>
                    <a:pt x="117917" y="23491"/>
                    <a:pt x="117892" y="23492"/>
                    <a:pt x="117869" y="23492"/>
                  </a:cubicBezTo>
                  <a:cubicBezTo>
                    <a:pt x="117465" y="23492"/>
                    <a:pt x="117352" y="23318"/>
                    <a:pt x="117352" y="22900"/>
                  </a:cubicBezTo>
                  <a:cubicBezTo>
                    <a:pt x="117373" y="20961"/>
                    <a:pt x="117373" y="19022"/>
                    <a:pt x="117352" y="17104"/>
                  </a:cubicBezTo>
                  <a:cubicBezTo>
                    <a:pt x="117331" y="16640"/>
                    <a:pt x="117478" y="16493"/>
                    <a:pt x="117942" y="16493"/>
                  </a:cubicBezTo>
                  <a:cubicBezTo>
                    <a:pt x="119544" y="16514"/>
                    <a:pt x="121146" y="16514"/>
                    <a:pt x="122747" y="16514"/>
                  </a:cubicBezTo>
                  <a:lnTo>
                    <a:pt x="122747" y="15039"/>
                  </a:lnTo>
                  <a:cubicBezTo>
                    <a:pt x="121146" y="15039"/>
                    <a:pt x="119544" y="15039"/>
                    <a:pt x="117942" y="15060"/>
                  </a:cubicBezTo>
                  <a:cubicBezTo>
                    <a:pt x="117542" y="15060"/>
                    <a:pt x="117352" y="14975"/>
                    <a:pt x="117352" y="14512"/>
                  </a:cubicBezTo>
                  <a:cubicBezTo>
                    <a:pt x="117373" y="12362"/>
                    <a:pt x="117373" y="10212"/>
                    <a:pt x="117352" y="8063"/>
                  </a:cubicBezTo>
                  <a:cubicBezTo>
                    <a:pt x="117352" y="7620"/>
                    <a:pt x="117542" y="7536"/>
                    <a:pt x="117942" y="7536"/>
                  </a:cubicBezTo>
                  <a:cubicBezTo>
                    <a:pt x="119544" y="7557"/>
                    <a:pt x="121146" y="7557"/>
                    <a:pt x="122747" y="7557"/>
                  </a:cubicBezTo>
                  <a:lnTo>
                    <a:pt x="122747" y="6102"/>
                  </a:lnTo>
                  <a:cubicBezTo>
                    <a:pt x="121947" y="6102"/>
                    <a:pt x="121146" y="6097"/>
                    <a:pt x="120345" y="6097"/>
                  </a:cubicBezTo>
                  <a:cubicBezTo>
                    <a:pt x="119544" y="6097"/>
                    <a:pt x="118743" y="6102"/>
                    <a:pt x="117942" y="6124"/>
                  </a:cubicBezTo>
                  <a:cubicBezTo>
                    <a:pt x="117478" y="6124"/>
                    <a:pt x="117352" y="5955"/>
                    <a:pt x="117352" y="5512"/>
                  </a:cubicBezTo>
                  <a:lnTo>
                    <a:pt x="117352" y="180"/>
                  </a:lnTo>
                  <a:cubicBezTo>
                    <a:pt x="117141" y="75"/>
                    <a:pt x="116915" y="22"/>
                    <a:pt x="116688" y="22"/>
                  </a:cubicBezTo>
                  <a:cubicBezTo>
                    <a:pt x="116461" y="22"/>
                    <a:pt x="116235" y="75"/>
                    <a:pt x="116024" y="180"/>
                  </a:cubicBezTo>
                  <a:cubicBezTo>
                    <a:pt x="116045" y="1929"/>
                    <a:pt x="116024" y="3679"/>
                    <a:pt x="116045" y="5428"/>
                  </a:cubicBezTo>
                  <a:cubicBezTo>
                    <a:pt x="116045" y="5934"/>
                    <a:pt x="115940" y="6124"/>
                    <a:pt x="115392" y="6124"/>
                  </a:cubicBezTo>
                  <a:cubicBezTo>
                    <a:pt x="113758" y="6113"/>
                    <a:pt x="112125" y="6108"/>
                    <a:pt x="110494" y="6108"/>
                  </a:cubicBezTo>
                  <a:cubicBezTo>
                    <a:pt x="108864" y="6108"/>
                    <a:pt x="107235" y="6113"/>
                    <a:pt x="105613" y="6124"/>
                  </a:cubicBezTo>
                  <a:cubicBezTo>
                    <a:pt x="105065" y="6124"/>
                    <a:pt x="104959" y="5934"/>
                    <a:pt x="104959" y="5428"/>
                  </a:cubicBezTo>
                  <a:cubicBezTo>
                    <a:pt x="104959" y="3679"/>
                    <a:pt x="104959" y="1929"/>
                    <a:pt x="104959" y="180"/>
                  </a:cubicBezTo>
                  <a:cubicBezTo>
                    <a:pt x="104759" y="75"/>
                    <a:pt x="104532" y="22"/>
                    <a:pt x="104306" y="22"/>
                  </a:cubicBezTo>
                  <a:cubicBezTo>
                    <a:pt x="104079" y="22"/>
                    <a:pt x="103853" y="75"/>
                    <a:pt x="103652" y="180"/>
                  </a:cubicBezTo>
                  <a:cubicBezTo>
                    <a:pt x="103652" y="1929"/>
                    <a:pt x="103631" y="3679"/>
                    <a:pt x="103652" y="5428"/>
                  </a:cubicBezTo>
                  <a:cubicBezTo>
                    <a:pt x="103652" y="5934"/>
                    <a:pt x="103547" y="6124"/>
                    <a:pt x="102999" y="6124"/>
                  </a:cubicBezTo>
                  <a:cubicBezTo>
                    <a:pt x="101018" y="6113"/>
                    <a:pt x="99037" y="6108"/>
                    <a:pt x="97056" y="6108"/>
                  </a:cubicBezTo>
                  <a:cubicBezTo>
                    <a:pt x="95074" y="6108"/>
                    <a:pt x="93093" y="6113"/>
                    <a:pt x="91112" y="6124"/>
                  </a:cubicBezTo>
                  <a:cubicBezTo>
                    <a:pt x="90564" y="6124"/>
                    <a:pt x="90459" y="5934"/>
                    <a:pt x="90459" y="5428"/>
                  </a:cubicBezTo>
                  <a:cubicBezTo>
                    <a:pt x="90459" y="3679"/>
                    <a:pt x="90459" y="1929"/>
                    <a:pt x="90459" y="180"/>
                  </a:cubicBezTo>
                  <a:cubicBezTo>
                    <a:pt x="90259" y="75"/>
                    <a:pt x="90037" y="22"/>
                    <a:pt x="89813" y="22"/>
                  </a:cubicBezTo>
                  <a:cubicBezTo>
                    <a:pt x="89589" y="22"/>
                    <a:pt x="89363" y="75"/>
                    <a:pt x="89152" y="180"/>
                  </a:cubicBezTo>
                  <a:cubicBezTo>
                    <a:pt x="89152" y="1929"/>
                    <a:pt x="89131" y="3679"/>
                    <a:pt x="89236" y="5428"/>
                  </a:cubicBezTo>
                  <a:cubicBezTo>
                    <a:pt x="89236" y="5913"/>
                    <a:pt x="89131" y="6102"/>
                    <a:pt x="88583" y="6102"/>
                  </a:cubicBezTo>
                  <a:cubicBezTo>
                    <a:pt x="86971" y="6092"/>
                    <a:pt x="85358" y="6087"/>
                    <a:pt x="83749" y="6087"/>
                  </a:cubicBezTo>
                  <a:cubicBezTo>
                    <a:pt x="82139" y="6087"/>
                    <a:pt x="80532" y="6092"/>
                    <a:pt x="78930" y="6102"/>
                  </a:cubicBezTo>
                  <a:cubicBezTo>
                    <a:pt x="78382" y="6102"/>
                    <a:pt x="78277" y="5913"/>
                    <a:pt x="78277" y="5428"/>
                  </a:cubicBezTo>
                  <a:lnTo>
                    <a:pt x="78277" y="159"/>
                  </a:lnTo>
                  <a:cubicBezTo>
                    <a:pt x="78066" y="54"/>
                    <a:pt x="77839" y="1"/>
                    <a:pt x="77613" y="1"/>
                  </a:cubicBezTo>
                  <a:cubicBezTo>
                    <a:pt x="77386" y="1"/>
                    <a:pt x="77160" y="54"/>
                    <a:pt x="76949" y="159"/>
                  </a:cubicBezTo>
                  <a:cubicBezTo>
                    <a:pt x="76949" y="1908"/>
                    <a:pt x="76928" y="3679"/>
                    <a:pt x="76949" y="5428"/>
                  </a:cubicBezTo>
                  <a:cubicBezTo>
                    <a:pt x="76970" y="5913"/>
                    <a:pt x="76844" y="6102"/>
                    <a:pt x="76296" y="6102"/>
                  </a:cubicBezTo>
                  <a:cubicBezTo>
                    <a:pt x="74315" y="6092"/>
                    <a:pt x="72333" y="6087"/>
                    <a:pt x="70352" y="6087"/>
                  </a:cubicBezTo>
                  <a:cubicBezTo>
                    <a:pt x="68371" y="6087"/>
                    <a:pt x="66390" y="6092"/>
                    <a:pt x="64409" y="6102"/>
                  </a:cubicBezTo>
                  <a:cubicBezTo>
                    <a:pt x="63861" y="6102"/>
                    <a:pt x="63755" y="5913"/>
                    <a:pt x="63755" y="5428"/>
                  </a:cubicBezTo>
                  <a:cubicBezTo>
                    <a:pt x="63776" y="3679"/>
                    <a:pt x="63776" y="1908"/>
                    <a:pt x="63776" y="159"/>
                  </a:cubicBezTo>
                  <a:cubicBezTo>
                    <a:pt x="63566" y="54"/>
                    <a:pt x="63339" y="1"/>
                    <a:pt x="63113" y="1"/>
                  </a:cubicBezTo>
                  <a:cubicBezTo>
                    <a:pt x="62886" y="1"/>
                    <a:pt x="62659" y="54"/>
                    <a:pt x="62449" y="159"/>
                  </a:cubicBezTo>
                  <a:cubicBezTo>
                    <a:pt x="62449" y="1908"/>
                    <a:pt x="62428" y="3658"/>
                    <a:pt x="62449" y="5428"/>
                  </a:cubicBezTo>
                  <a:cubicBezTo>
                    <a:pt x="62470" y="5913"/>
                    <a:pt x="62364" y="6102"/>
                    <a:pt x="61816" y="6102"/>
                  </a:cubicBezTo>
                  <a:cubicBezTo>
                    <a:pt x="60120" y="6092"/>
                    <a:pt x="58423" y="6087"/>
                    <a:pt x="56726" y="6087"/>
                  </a:cubicBezTo>
                  <a:cubicBezTo>
                    <a:pt x="55030" y="6087"/>
                    <a:pt x="53333" y="6092"/>
                    <a:pt x="51637" y="6102"/>
                  </a:cubicBezTo>
                  <a:cubicBezTo>
                    <a:pt x="51089" y="6102"/>
                    <a:pt x="50983" y="5913"/>
                    <a:pt x="50983" y="5428"/>
                  </a:cubicBezTo>
                  <a:cubicBezTo>
                    <a:pt x="50983" y="3679"/>
                    <a:pt x="50983" y="1908"/>
                    <a:pt x="50983" y="159"/>
                  </a:cubicBezTo>
                  <a:cubicBezTo>
                    <a:pt x="50783" y="54"/>
                    <a:pt x="50556" y="1"/>
                    <a:pt x="50330" y="1"/>
                  </a:cubicBezTo>
                  <a:cubicBezTo>
                    <a:pt x="50103" y="1"/>
                    <a:pt x="49877" y="54"/>
                    <a:pt x="49677" y="159"/>
                  </a:cubicBezTo>
                  <a:cubicBezTo>
                    <a:pt x="49677" y="1908"/>
                    <a:pt x="49655" y="3679"/>
                    <a:pt x="49677" y="5428"/>
                  </a:cubicBezTo>
                  <a:cubicBezTo>
                    <a:pt x="49677" y="5913"/>
                    <a:pt x="49571" y="6102"/>
                    <a:pt x="49023" y="6102"/>
                  </a:cubicBezTo>
                  <a:cubicBezTo>
                    <a:pt x="47021" y="6092"/>
                    <a:pt x="45019" y="6087"/>
                    <a:pt x="43014" y="6087"/>
                  </a:cubicBezTo>
                  <a:cubicBezTo>
                    <a:pt x="41009" y="6087"/>
                    <a:pt x="39001" y="6092"/>
                    <a:pt x="36989" y="6102"/>
                  </a:cubicBezTo>
                  <a:cubicBezTo>
                    <a:pt x="36441" y="6102"/>
                    <a:pt x="36356" y="5913"/>
                    <a:pt x="36356" y="5428"/>
                  </a:cubicBezTo>
                  <a:lnTo>
                    <a:pt x="36356" y="159"/>
                  </a:lnTo>
                  <a:cubicBezTo>
                    <a:pt x="36146" y="54"/>
                    <a:pt x="35919" y="1"/>
                    <a:pt x="35693" y="1"/>
                  </a:cubicBezTo>
                  <a:cubicBezTo>
                    <a:pt x="35466" y="1"/>
                    <a:pt x="35239" y="54"/>
                    <a:pt x="35029" y="159"/>
                  </a:cubicBezTo>
                  <a:cubicBezTo>
                    <a:pt x="35029" y="1908"/>
                    <a:pt x="35008" y="3679"/>
                    <a:pt x="35029" y="5428"/>
                  </a:cubicBezTo>
                  <a:cubicBezTo>
                    <a:pt x="35029" y="5913"/>
                    <a:pt x="34923" y="6102"/>
                    <a:pt x="34375" y="6102"/>
                  </a:cubicBezTo>
                  <a:cubicBezTo>
                    <a:pt x="32795" y="6092"/>
                    <a:pt x="31209" y="6087"/>
                    <a:pt x="29620" y="6087"/>
                  </a:cubicBezTo>
                  <a:cubicBezTo>
                    <a:pt x="28031" y="6087"/>
                    <a:pt x="26440" y="6092"/>
                    <a:pt x="24849" y="6102"/>
                  </a:cubicBezTo>
                  <a:cubicBezTo>
                    <a:pt x="24301" y="6102"/>
                    <a:pt x="24196" y="5913"/>
                    <a:pt x="24196" y="5428"/>
                  </a:cubicBezTo>
                  <a:lnTo>
                    <a:pt x="24196" y="159"/>
                  </a:lnTo>
                  <a:cubicBezTo>
                    <a:pt x="23995" y="54"/>
                    <a:pt x="23774" y="1"/>
                    <a:pt x="23550" y="1"/>
                  </a:cubicBezTo>
                  <a:cubicBezTo>
                    <a:pt x="23326" y="1"/>
                    <a:pt x="23100" y="54"/>
                    <a:pt x="22889" y="159"/>
                  </a:cubicBezTo>
                  <a:cubicBezTo>
                    <a:pt x="22889" y="1950"/>
                    <a:pt x="22868" y="3721"/>
                    <a:pt x="22889" y="5491"/>
                  </a:cubicBezTo>
                  <a:cubicBezTo>
                    <a:pt x="22889" y="5955"/>
                    <a:pt x="22741" y="6102"/>
                    <a:pt x="22278" y="6102"/>
                  </a:cubicBezTo>
                  <a:cubicBezTo>
                    <a:pt x="20265" y="6092"/>
                    <a:pt x="18247" y="6087"/>
                    <a:pt x="16226" y="6087"/>
                  </a:cubicBezTo>
                  <a:cubicBezTo>
                    <a:pt x="14205" y="6087"/>
                    <a:pt x="12182" y="6092"/>
                    <a:pt x="10159" y="6102"/>
                  </a:cubicBezTo>
                  <a:cubicBezTo>
                    <a:pt x="9695" y="6102"/>
                    <a:pt x="9569" y="5955"/>
                    <a:pt x="9569" y="5491"/>
                  </a:cubicBezTo>
                  <a:cubicBezTo>
                    <a:pt x="9569" y="3721"/>
                    <a:pt x="9569" y="1950"/>
                    <a:pt x="9569" y="159"/>
                  </a:cubicBezTo>
                  <a:cubicBezTo>
                    <a:pt x="9379" y="54"/>
                    <a:pt x="9173" y="1"/>
                    <a:pt x="8968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43" name="Google Shape;2743;p61"/>
          <p:cNvGrpSpPr/>
          <p:nvPr/>
        </p:nvGrpSpPr>
        <p:grpSpPr>
          <a:xfrm>
            <a:off x="3505772" y="227740"/>
            <a:ext cx="2006662" cy="1528595"/>
            <a:chOff x="3505772" y="227740"/>
            <a:chExt cx="2006662" cy="1528595"/>
          </a:xfrm>
        </p:grpSpPr>
        <p:grpSp>
          <p:nvGrpSpPr>
            <p:cNvPr id="2744" name="Google Shape;2744;p61"/>
            <p:cNvGrpSpPr/>
            <p:nvPr/>
          </p:nvGrpSpPr>
          <p:grpSpPr>
            <a:xfrm>
              <a:off x="3505772" y="227740"/>
              <a:ext cx="2006662" cy="1528595"/>
              <a:chOff x="3078781" y="91924"/>
              <a:chExt cx="2577269" cy="1963513"/>
            </a:xfrm>
          </p:grpSpPr>
          <p:sp>
            <p:nvSpPr>
              <p:cNvPr id="2745" name="Google Shape;2745;p61"/>
              <p:cNvSpPr/>
              <p:nvPr/>
            </p:nvSpPr>
            <p:spPr>
              <a:xfrm rot="335312">
                <a:off x="3157566" y="205618"/>
                <a:ext cx="2419700" cy="1736126"/>
              </a:xfrm>
              <a:custGeom>
                <a:avLst/>
                <a:gdLst/>
                <a:ahLst/>
                <a:cxnLst/>
                <a:rect l="l" t="t" r="r" b="b"/>
                <a:pathLst>
                  <a:path w="83560" h="59954" extrusionOk="0">
                    <a:moveTo>
                      <a:pt x="53984" y="1"/>
                    </a:moveTo>
                    <a:cubicBezTo>
                      <a:pt x="53643" y="1"/>
                      <a:pt x="53378" y="44"/>
                      <a:pt x="53171" y="76"/>
                    </a:cubicBezTo>
                    <a:cubicBezTo>
                      <a:pt x="52838" y="143"/>
                      <a:pt x="52471" y="243"/>
                      <a:pt x="52171" y="376"/>
                    </a:cubicBezTo>
                    <a:cubicBezTo>
                      <a:pt x="50069" y="1344"/>
                      <a:pt x="48935" y="3846"/>
                      <a:pt x="48401" y="9049"/>
                    </a:cubicBezTo>
                    <a:cubicBezTo>
                      <a:pt x="43231" y="10017"/>
                      <a:pt x="31523" y="12418"/>
                      <a:pt x="21549" y="16255"/>
                    </a:cubicBezTo>
                    <a:cubicBezTo>
                      <a:pt x="8006" y="21458"/>
                      <a:pt x="0" y="28530"/>
                      <a:pt x="1201" y="34234"/>
                    </a:cubicBezTo>
                    <a:cubicBezTo>
                      <a:pt x="1468" y="35435"/>
                      <a:pt x="2235" y="36402"/>
                      <a:pt x="3336" y="36936"/>
                    </a:cubicBezTo>
                    <a:cubicBezTo>
                      <a:pt x="1968" y="39338"/>
                      <a:pt x="2035" y="41339"/>
                      <a:pt x="2635" y="42874"/>
                    </a:cubicBezTo>
                    <a:cubicBezTo>
                      <a:pt x="2943" y="43734"/>
                      <a:pt x="4214" y="46267"/>
                      <a:pt x="7884" y="46267"/>
                    </a:cubicBezTo>
                    <a:cubicBezTo>
                      <a:pt x="8196" y="46267"/>
                      <a:pt x="8525" y="46249"/>
                      <a:pt x="8873" y="46209"/>
                    </a:cubicBezTo>
                    <a:lnTo>
                      <a:pt x="8873" y="46209"/>
                    </a:lnTo>
                    <a:cubicBezTo>
                      <a:pt x="8673" y="47410"/>
                      <a:pt x="8907" y="48644"/>
                      <a:pt x="9474" y="49712"/>
                    </a:cubicBezTo>
                    <a:cubicBezTo>
                      <a:pt x="10408" y="51446"/>
                      <a:pt x="12142" y="52614"/>
                      <a:pt x="14110" y="52847"/>
                    </a:cubicBezTo>
                    <a:cubicBezTo>
                      <a:pt x="13977" y="53781"/>
                      <a:pt x="14077" y="54749"/>
                      <a:pt x="14344" y="55649"/>
                    </a:cubicBezTo>
                    <a:cubicBezTo>
                      <a:pt x="14957" y="57840"/>
                      <a:pt x="16823" y="59953"/>
                      <a:pt x="20188" y="59953"/>
                    </a:cubicBezTo>
                    <a:cubicBezTo>
                      <a:pt x="20667" y="59953"/>
                      <a:pt x="21176" y="59910"/>
                      <a:pt x="21716" y="59819"/>
                    </a:cubicBezTo>
                    <a:cubicBezTo>
                      <a:pt x="26186" y="59018"/>
                      <a:pt x="32190" y="55016"/>
                      <a:pt x="37927" y="50946"/>
                    </a:cubicBezTo>
                    <a:cubicBezTo>
                      <a:pt x="44932" y="46009"/>
                      <a:pt x="49536" y="43174"/>
                      <a:pt x="52171" y="41673"/>
                    </a:cubicBezTo>
                    <a:cubicBezTo>
                      <a:pt x="52738" y="42473"/>
                      <a:pt x="53605" y="43040"/>
                      <a:pt x="54606" y="43207"/>
                    </a:cubicBezTo>
                    <a:cubicBezTo>
                      <a:pt x="54856" y="43257"/>
                      <a:pt x="55106" y="43282"/>
                      <a:pt x="55356" y="43282"/>
                    </a:cubicBezTo>
                    <a:cubicBezTo>
                      <a:pt x="55607" y="43282"/>
                      <a:pt x="55857" y="43257"/>
                      <a:pt x="56107" y="43207"/>
                    </a:cubicBezTo>
                    <a:cubicBezTo>
                      <a:pt x="58709" y="42773"/>
                      <a:pt x="62044" y="39338"/>
                      <a:pt x="66081" y="33033"/>
                    </a:cubicBezTo>
                    <a:cubicBezTo>
                      <a:pt x="69055" y="33418"/>
                      <a:pt x="73665" y="33921"/>
                      <a:pt x="76836" y="33921"/>
                    </a:cubicBezTo>
                    <a:cubicBezTo>
                      <a:pt x="77790" y="33921"/>
                      <a:pt x="78614" y="33875"/>
                      <a:pt x="79223" y="33767"/>
                    </a:cubicBezTo>
                    <a:cubicBezTo>
                      <a:pt x="81292" y="33400"/>
                      <a:pt x="82125" y="32266"/>
                      <a:pt x="82459" y="31365"/>
                    </a:cubicBezTo>
                    <a:cubicBezTo>
                      <a:pt x="83026" y="29931"/>
                      <a:pt x="83560" y="28563"/>
                      <a:pt x="75854" y="17355"/>
                    </a:cubicBezTo>
                    <a:cubicBezTo>
                      <a:pt x="78656" y="7315"/>
                      <a:pt x="77255" y="5614"/>
                      <a:pt x="76488" y="4680"/>
                    </a:cubicBezTo>
                    <a:cubicBezTo>
                      <a:pt x="75690" y="3701"/>
                      <a:pt x="74534" y="3220"/>
                      <a:pt x="73066" y="3220"/>
                    </a:cubicBezTo>
                    <a:cubicBezTo>
                      <a:pt x="72632" y="3220"/>
                      <a:pt x="72172" y="3262"/>
                      <a:pt x="71685" y="3345"/>
                    </a:cubicBezTo>
                    <a:cubicBezTo>
                      <a:pt x="69316" y="3746"/>
                      <a:pt x="65847" y="5213"/>
                      <a:pt x="63579" y="6247"/>
                    </a:cubicBezTo>
                    <a:cubicBezTo>
                      <a:pt x="58170" y="758"/>
                      <a:pt x="55409" y="1"/>
                      <a:pt x="5398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>
                <a:outerShdw dist="66675" dir="2880000" algn="bl" rotWithShape="0">
                  <a:srgbClr val="000000">
                    <a:alpha val="8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746" name="Google Shape;2746;p61"/>
              <p:cNvSpPr/>
              <p:nvPr/>
            </p:nvSpPr>
            <p:spPr>
              <a:xfrm rot="335312">
                <a:off x="3605643" y="1095634"/>
                <a:ext cx="1071259" cy="730630"/>
              </a:xfrm>
              <a:custGeom>
                <a:avLst/>
                <a:gdLst/>
                <a:ahLst/>
                <a:cxnLst/>
                <a:rect l="l" t="t" r="r" b="b"/>
                <a:pathLst>
                  <a:path w="36994" h="25231" extrusionOk="0">
                    <a:moveTo>
                      <a:pt x="35759" y="0"/>
                    </a:moveTo>
                    <a:cubicBezTo>
                      <a:pt x="32290" y="467"/>
                      <a:pt x="14010" y="8039"/>
                      <a:pt x="5237" y="15411"/>
                    </a:cubicBezTo>
                    <a:lnTo>
                      <a:pt x="5237" y="15444"/>
                    </a:lnTo>
                    <a:cubicBezTo>
                      <a:pt x="1935" y="18213"/>
                      <a:pt x="0" y="20982"/>
                      <a:pt x="701" y="23317"/>
                    </a:cubicBezTo>
                    <a:cubicBezTo>
                      <a:pt x="1099" y="24669"/>
                      <a:pt x="2047" y="25230"/>
                      <a:pt x="3361" y="25230"/>
                    </a:cubicBezTo>
                    <a:cubicBezTo>
                      <a:pt x="7104" y="25230"/>
                      <a:pt x="13815" y="20672"/>
                      <a:pt x="19247" y="16845"/>
                    </a:cubicBezTo>
                    <a:cubicBezTo>
                      <a:pt x="31923" y="7906"/>
                      <a:pt x="36893" y="5771"/>
                      <a:pt x="36893" y="5771"/>
                    </a:cubicBezTo>
                    <a:lnTo>
                      <a:pt x="36993" y="5737"/>
                    </a:lnTo>
                    <a:cubicBezTo>
                      <a:pt x="36560" y="4070"/>
                      <a:pt x="36126" y="1868"/>
                      <a:pt x="3582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747" name="Google Shape;2747;p61"/>
              <p:cNvSpPr/>
              <p:nvPr/>
            </p:nvSpPr>
            <p:spPr>
              <a:xfrm rot="335312">
                <a:off x="4413737" y="358162"/>
                <a:ext cx="1078991" cy="1062485"/>
              </a:xfrm>
              <a:custGeom>
                <a:avLst/>
                <a:gdLst/>
                <a:ahLst/>
                <a:cxnLst/>
                <a:rect l="l" t="t" r="r" b="b"/>
                <a:pathLst>
                  <a:path w="37261" h="36691" extrusionOk="0">
                    <a:moveTo>
                      <a:pt x="11319" y="0"/>
                    </a:moveTo>
                    <a:cubicBezTo>
                      <a:pt x="11167" y="0"/>
                      <a:pt x="11029" y="27"/>
                      <a:pt x="10909" y="83"/>
                    </a:cubicBezTo>
                    <a:cubicBezTo>
                      <a:pt x="9508" y="683"/>
                      <a:pt x="9007" y="5320"/>
                      <a:pt x="8807" y="8556"/>
                    </a:cubicBezTo>
                    <a:cubicBezTo>
                      <a:pt x="8707" y="10324"/>
                      <a:pt x="8707" y="11658"/>
                      <a:pt x="8707" y="11658"/>
                    </a:cubicBezTo>
                    <a:cubicBezTo>
                      <a:pt x="8707" y="11658"/>
                      <a:pt x="34" y="14727"/>
                      <a:pt x="1" y="17229"/>
                    </a:cubicBezTo>
                    <a:cubicBezTo>
                      <a:pt x="1" y="17562"/>
                      <a:pt x="134" y="17896"/>
                      <a:pt x="335" y="18163"/>
                    </a:cubicBezTo>
                    <a:cubicBezTo>
                      <a:pt x="1435" y="19730"/>
                      <a:pt x="4871" y="21665"/>
                      <a:pt x="7173" y="22799"/>
                    </a:cubicBezTo>
                    <a:cubicBezTo>
                      <a:pt x="8440" y="23433"/>
                      <a:pt x="9374" y="23833"/>
                      <a:pt x="9374" y="23833"/>
                    </a:cubicBezTo>
                    <a:cubicBezTo>
                      <a:pt x="9374" y="23833"/>
                      <a:pt x="9608" y="25735"/>
                      <a:pt x="9975" y="28070"/>
                    </a:cubicBezTo>
                    <a:cubicBezTo>
                      <a:pt x="10275" y="29971"/>
                      <a:pt x="10709" y="32139"/>
                      <a:pt x="11142" y="33840"/>
                    </a:cubicBezTo>
                    <a:cubicBezTo>
                      <a:pt x="11576" y="35408"/>
                      <a:pt x="12043" y="36576"/>
                      <a:pt x="12543" y="36676"/>
                    </a:cubicBezTo>
                    <a:cubicBezTo>
                      <a:pt x="12597" y="36686"/>
                      <a:pt x="12652" y="36690"/>
                      <a:pt x="12709" y="36690"/>
                    </a:cubicBezTo>
                    <a:cubicBezTo>
                      <a:pt x="15386" y="36690"/>
                      <a:pt x="21750" y="26202"/>
                      <a:pt x="21750" y="26202"/>
                    </a:cubicBezTo>
                    <a:cubicBezTo>
                      <a:pt x="21750" y="26202"/>
                      <a:pt x="30052" y="27328"/>
                      <a:pt x="34313" y="27328"/>
                    </a:cubicBezTo>
                    <a:cubicBezTo>
                      <a:pt x="35685" y="27328"/>
                      <a:pt x="36639" y="27211"/>
                      <a:pt x="36761" y="26902"/>
                    </a:cubicBezTo>
                    <a:cubicBezTo>
                      <a:pt x="37261" y="25601"/>
                      <a:pt x="29622" y="14627"/>
                      <a:pt x="29622" y="14627"/>
                    </a:cubicBezTo>
                    <a:cubicBezTo>
                      <a:pt x="29622" y="14627"/>
                      <a:pt x="32524" y="4953"/>
                      <a:pt x="31290" y="3485"/>
                    </a:cubicBezTo>
                    <a:cubicBezTo>
                      <a:pt x="31135" y="3295"/>
                      <a:pt x="30834" y="3213"/>
                      <a:pt x="30428" y="3213"/>
                    </a:cubicBezTo>
                    <a:cubicBezTo>
                      <a:pt x="27699" y="3213"/>
                      <a:pt x="20215" y="6955"/>
                      <a:pt x="20215" y="6955"/>
                    </a:cubicBezTo>
                    <a:cubicBezTo>
                      <a:pt x="20215" y="6955"/>
                      <a:pt x="13794" y="0"/>
                      <a:pt x="1131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748" name="Google Shape;2748;p61"/>
              <p:cNvSpPr/>
              <p:nvPr/>
            </p:nvSpPr>
            <p:spPr>
              <a:xfrm rot="335312">
                <a:off x="3288359" y="510784"/>
                <a:ext cx="1381337" cy="643410"/>
              </a:xfrm>
              <a:custGeom>
                <a:avLst/>
                <a:gdLst/>
                <a:ahLst/>
                <a:cxnLst/>
                <a:rect l="l" t="t" r="r" b="b"/>
                <a:pathLst>
                  <a:path w="47702" h="22219" extrusionOk="0">
                    <a:moveTo>
                      <a:pt x="47701" y="1"/>
                    </a:moveTo>
                    <a:cubicBezTo>
                      <a:pt x="45933" y="268"/>
                      <a:pt x="31056" y="2803"/>
                      <a:pt x="18981" y="7439"/>
                    </a:cubicBezTo>
                    <a:cubicBezTo>
                      <a:pt x="6105" y="12410"/>
                      <a:pt x="1" y="18581"/>
                      <a:pt x="668" y="21716"/>
                    </a:cubicBezTo>
                    <a:cubicBezTo>
                      <a:pt x="735" y="22062"/>
                      <a:pt x="1072" y="22218"/>
                      <a:pt x="1637" y="22218"/>
                    </a:cubicBezTo>
                    <a:cubicBezTo>
                      <a:pt x="3307" y="22218"/>
                      <a:pt x="6974" y="20858"/>
                      <a:pt x="11609" y="19014"/>
                    </a:cubicBezTo>
                    <a:cubicBezTo>
                      <a:pt x="19548" y="15845"/>
                      <a:pt x="30322" y="11309"/>
                      <a:pt x="39128" y="9674"/>
                    </a:cubicBezTo>
                    <a:lnTo>
                      <a:pt x="39229" y="9608"/>
                    </a:lnTo>
                    <a:cubicBezTo>
                      <a:pt x="39028" y="9341"/>
                      <a:pt x="38895" y="9007"/>
                      <a:pt x="38895" y="8674"/>
                    </a:cubicBezTo>
                    <a:cubicBezTo>
                      <a:pt x="38928" y="6172"/>
                      <a:pt x="47601" y="3103"/>
                      <a:pt x="47601" y="3103"/>
                    </a:cubicBezTo>
                    <a:cubicBezTo>
                      <a:pt x="47601" y="3103"/>
                      <a:pt x="47601" y="1769"/>
                      <a:pt x="4770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749" name="Google Shape;2749;p61"/>
              <p:cNvSpPr/>
              <p:nvPr/>
            </p:nvSpPr>
            <p:spPr>
              <a:xfrm rot="335312">
                <a:off x="3440086" y="932313"/>
                <a:ext cx="1220970" cy="679086"/>
              </a:xfrm>
              <a:custGeom>
                <a:avLst/>
                <a:gdLst/>
                <a:ahLst/>
                <a:cxnLst/>
                <a:rect l="l" t="t" r="r" b="b"/>
                <a:pathLst>
                  <a:path w="42164" h="23451" extrusionOk="0">
                    <a:moveTo>
                      <a:pt x="39362" y="0"/>
                    </a:moveTo>
                    <a:lnTo>
                      <a:pt x="39362" y="34"/>
                    </a:lnTo>
                    <a:cubicBezTo>
                      <a:pt x="39362" y="34"/>
                      <a:pt x="32790" y="767"/>
                      <a:pt x="21849" y="5671"/>
                    </a:cubicBezTo>
                    <a:cubicBezTo>
                      <a:pt x="18647" y="7105"/>
                      <a:pt x="15144" y="8973"/>
                      <a:pt x="11775" y="10775"/>
                    </a:cubicBezTo>
                    <a:cubicBezTo>
                      <a:pt x="9274" y="12342"/>
                      <a:pt x="0" y="18480"/>
                      <a:pt x="1902" y="21983"/>
                    </a:cubicBezTo>
                    <a:cubicBezTo>
                      <a:pt x="2485" y="23054"/>
                      <a:pt x="3466" y="23451"/>
                      <a:pt x="4600" y="23451"/>
                    </a:cubicBezTo>
                    <a:cubicBezTo>
                      <a:pt x="7032" y="23451"/>
                      <a:pt x="10165" y="21625"/>
                      <a:pt x="11575" y="20715"/>
                    </a:cubicBezTo>
                    <a:cubicBezTo>
                      <a:pt x="20348" y="13310"/>
                      <a:pt x="38628" y="5738"/>
                      <a:pt x="42097" y="5271"/>
                    </a:cubicBezTo>
                    <a:lnTo>
                      <a:pt x="42164" y="5271"/>
                    </a:lnTo>
                    <a:cubicBezTo>
                      <a:pt x="41797" y="2936"/>
                      <a:pt x="41563" y="1034"/>
                      <a:pt x="41563" y="1034"/>
                    </a:cubicBezTo>
                    <a:cubicBezTo>
                      <a:pt x="41563" y="1034"/>
                      <a:pt x="40629" y="634"/>
                      <a:pt x="3936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750" name="Google Shape;2750;p61"/>
              <p:cNvSpPr/>
              <p:nvPr/>
            </p:nvSpPr>
            <p:spPr>
              <a:xfrm rot="335312">
                <a:off x="3273971" y="785971"/>
                <a:ext cx="1322408" cy="622271"/>
              </a:xfrm>
              <a:custGeom>
                <a:avLst/>
                <a:gdLst/>
                <a:ahLst/>
                <a:cxnLst/>
                <a:rect l="l" t="t" r="r" b="b"/>
                <a:pathLst>
                  <a:path w="45667" h="21489" extrusionOk="0">
                    <a:moveTo>
                      <a:pt x="38829" y="1"/>
                    </a:moveTo>
                    <a:lnTo>
                      <a:pt x="38728" y="67"/>
                    </a:lnTo>
                    <a:cubicBezTo>
                      <a:pt x="29922" y="1702"/>
                      <a:pt x="19148" y="6272"/>
                      <a:pt x="11209" y="9407"/>
                    </a:cubicBezTo>
                    <a:cubicBezTo>
                      <a:pt x="8840" y="10742"/>
                      <a:pt x="1" y="16145"/>
                      <a:pt x="1535" y="20248"/>
                    </a:cubicBezTo>
                    <a:cubicBezTo>
                      <a:pt x="1860" y="21116"/>
                      <a:pt x="2606" y="21489"/>
                      <a:pt x="3674" y="21489"/>
                    </a:cubicBezTo>
                    <a:cubicBezTo>
                      <a:pt x="6671" y="21489"/>
                      <a:pt x="12204" y="18559"/>
                      <a:pt x="18080" y="15412"/>
                    </a:cubicBezTo>
                    <a:cubicBezTo>
                      <a:pt x="21483" y="13610"/>
                      <a:pt x="24952" y="11742"/>
                      <a:pt x="28154" y="10308"/>
                    </a:cubicBezTo>
                    <a:cubicBezTo>
                      <a:pt x="39129" y="5404"/>
                      <a:pt x="45667" y="4671"/>
                      <a:pt x="45667" y="4671"/>
                    </a:cubicBezTo>
                    <a:lnTo>
                      <a:pt x="45667" y="4637"/>
                    </a:lnTo>
                    <a:cubicBezTo>
                      <a:pt x="43365" y="3503"/>
                      <a:pt x="39929" y="1602"/>
                      <a:pt x="3882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grpSp>
          <p:nvGrpSpPr>
            <p:cNvPr id="2751" name="Google Shape;2751;p61"/>
            <p:cNvGrpSpPr/>
            <p:nvPr/>
          </p:nvGrpSpPr>
          <p:grpSpPr>
            <a:xfrm>
              <a:off x="4763722" y="762782"/>
              <a:ext cx="322556" cy="182289"/>
              <a:chOff x="786152" y="1103856"/>
              <a:chExt cx="541747" cy="306214"/>
            </a:xfrm>
          </p:grpSpPr>
          <p:sp>
            <p:nvSpPr>
              <p:cNvPr id="2752" name="Google Shape;2752;p61"/>
              <p:cNvSpPr/>
              <p:nvPr/>
            </p:nvSpPr>
            <p:spPr>
              <a:xfrm rot="-656563">
                <a:off x="804643" y="1122359"/>
                <a:ext cx="215574" cy="215531"/>
              </a:xfrm>
              <a:custGeom>
                <a:avLst/>
                <a:gdLst/>
                <a:ahLst/>
                <a:cxnLst/>
                <a:rect l="l" t="t" r="r" b="b"/>
                <a:pathLst>
                  <a:path w="5238" h="5237" extrusionOk="0">
                    <a:moveTo>
                      <a:pt x="1039" y="1"/>
                    </a:moveTo>
                    <a:cubicBezTo>
                      <a:pt x="910" y="1"/>
                      <a:pt x="830" y="92"/>
                      <a:pt x="801" y="207"/>
                    </a:cubicBezTo>
                    <a:lnTo>
                      <a:pt x="801" y="308"/>
                    </a:lnTo>
                    <a:cubicBezTo>
                      <a:pt x="801" y="408"/>
                      <a:pt x="801" y="508"/>
                      <a:pt x="801" y="608"/>
                    </a:cubicBezTo>
                    <a:cubicBezTo>
                      <a:pt x="801" y="941"/>
                      <a:pt x="801" y="1275"/>
                      <a:pt x="868" y="1642"/>
                    </a:cubicBezTo>
                    <a:cubicBezTo>
                      <a:pt x="868" y="1875"/>
                      <a:pt x="935" y="2109"/>
                      <a:pt x="1001" y="2342"/>
                    </a:cubicBezTo>
                    <a:cubicBezTo>
                      <a:pt x="1035" y="2442"/>
                      <a:pt x="1068" y="2576"/>
                      <a:pt x="1135" y="2709"/>
                    </a:cubicBezTo>
                    <a:lnTo>
                      <a:pt x="67" y="3944"/>
                    </a:lnTo>
                    <a:cubicBezTo>
                      <a:pt x="1" y="4044"/>
                      <a:pt x="1" y="4210"/>
                      <a:pt x="101" y="4277"/>
                    </a:cubicBezTo>
                    <a:cubicBezTo>
                      <a:pt x="134" y="4310"/>
                      <a:pt x="201" y="4344"/>
                      <a:pt x="234" y="4344"/>
                    </a:cubicBezTo>
                    <a:cubicBezTo>
                      <a:pt x="301" y="4344"/>
                      <a:pt x="368" y="4310"/>
                      <a:pt x="434" y="4244"/>
                    </a:cubicBezTo>
                    <a:lnTo>
                      <a:pt x="1335" y="3176"/>
                    </a:lnTo>
                    <a:cubicBezTo>
                      <a:pt x="1502" y="3410"/>
                      <a:pt x="1669" y="3610"/>
                      <a:pt x="1902" y="3777"/>
                    </a:cubicBezTo>
                    <a:lnTo>
                      <a:pt x="1335" y="4911"/>
                    </a:lnTo>
                    <a:cubicBezTo>
                      <a:pt x="1268" y="5044"/>
                      <a:pt x="1335" y="5178"/>
                      <a:pt x="1435" y="5211"/>
                    </a:cubicBezTo>
                    <a:cubicBezTo>
                      <a:pt x="1452" y="5228"/>
                      <a:pt x="1468" y="5236"/>
                      <a:pt x="1485" y="5236"/>
                    </a:cubicBezTo>
                    <a:cubicBezTo>
                      <a:pt x="1502" y="5236"/>
                      <a:pt x="1518" y="5228"/>
                      <a:pt x="1535" y="5211"/>
                    </a:cubicBezTo>
                    <a:cubicBezTo>
                      <a:pt x="1635" y="5211"/>
                      <a:pt x="1702" y="5178"/>
                      <a:pt x="1735" y="5111"/>
                    </a:cubicBezTo>
                    <a:lnTo>
                      <a:pt x="2269" y="3977"/>
                    </a:lnTo>
                    <a:cubicBezTo>
                      <a:pt x="2503" y="4044"/>
                      <a:pt x="2703" y="4077"/>
                      <a:pt x="2970" y="4077"/>
                    </a:cubicBezTo>
                    <a:lnTo>
                      <a:pt x="3036" y="4077"/>
                    </a:lnTo>
                    <a:lnTo>
                      <a:pt x="3170" y="5044"/>
                    </a:lnTo>
                    <a:cubicBezTo>
                      <a:pt x="3203" y="5144"/>
                      <a:pt x="3303" y="5211"/>
                      <a:pt x="3403" y="5211"/>
                    </a:cubicBezTo>
                    <a:lnTo>
                      <a:pt x="3437" y="5211"/>
                    </a:lnTo>
                    <a:cubicBezTo>
                      <a:pt x="3570" y="5211"/>
                      <a:pt x="3637" y="5078"/>
                      <a:pt x="3637" y="4944"/>
                    </a:cubicBezTo>
                    <a:lnTo>
                      <a:pt x="3470" y="4010"/>
                    </a:lnTo>
                    <a:lnTo>
                      <a:pt x="3670" y="3977"/>
                    </a:lnTo>
                    <a:lnTo>
                      <a:pt x="3904" y="3877"/>
                    </a:lnTo>
                    <a:cubicBezTo>
                      <a:pt x="4204" y="3743"/>
                      <a:pt x="4471" y="3510"/>
                      <a:pt x="4704" y="3276"/>
                    </a:cubicBezTo>
                    <a:cubicBezTo>
                      <a:pt x="4871" y="3043"/>
                      <a:pt x="5004" y="2776"/>
                      <a:pt x="5104" y="2476"/>
                    </a:cubicBezTo>
                    <a:cubicBezTo>
                      <a:pt x="5171" y="2242"/>
                      <a:pt x="5238" y="2009"/>
                      <a:pt x="5238" y="1775"/>
                    </a:cubicBezTo>
                    <a:cubicBezTo>
                      <a:pt x="5238" y="1542"/>
                      <a:pt x="5238" y="1342"/>
                      <a:pt x="5238" y="1141"/>
                    </a:cubicBezTo>
                    <a:cubicBezTo>
                      <a:pt x="5238" y="975"/>
                      <a:pt x="5204" y="808"/>
                      <a:pt x="5171" y="708"/>
                    </a:cubicBezTo>
                    <a:cubicBezTo>
                      <a:pt x="5171" y="608"/>
                      <a:pt x="5138" y="508"/>
                      <a:pt x="5104" y="408"/>
                    </a:cubicBezTo>
                    <a:lnTo>
                      <a:pt x="5104" y="308"/>
                    </a:lnTo>
                    <a:cubicBezTo>
                      <a:pt x="5071" y="207"/>
                      <a:pt x="4971" y="107"/>
                      <a:pt x="4838" y="107"/>
                    </a:cubicBezTo>
                    <a:cubicBezTo>
                      <a:pt x="4704" y="141"/>
                      <a:pt x="4604" y="241"/>
                      <a:pt x="4604" y="374"/>
                    </a:cubicBezTo>
                    <a:lnTo>
                      <a:pt x="4604" y="741"/>
                    </a:lnTo>
                    <a:cubicBezTo>
                      <a:pt x="4604" y="1041"/>
                      <a:pt x="4571" y="1342"/>
                      <a:pt x="4504" y="1642"/>
                    </a:cubicBezTo>
                    <a:cubicBezTo>
                      <a:pt x="4471" y="1842"/>
                      <a:pt x="4404" y="2042"/>
                      <a:pt x="4337" y="2209"/>
                    </a:cubicBezTo>
                    <a:cubicBezTo>
                      <a:pt x="4270" y="2376"/>
                      <a:pt x="4170" y="2576"/>
                      <a:pt x="4037" y="2709"/>
                    </a:cubicBezTo>
                    <a:cubicBezTo>
                      <a:pt x="3904" y="2843"/>
                      <a:pt x="3737" y="2976"/>
                      <a:pt x="3570" y="3043"/>
                    </a:cubicBezTo>
                    <a:lnTo>
                      <a:pt x="3437" y="3110"/>
                    </a:lnTo>
                    <a:lnTo>
                      <a:pt x="3236" y="3143"/>
                    </a:lnTo>
                    <a:lnTo>
                      <a:pt x="3170" y="3176"/>
                    </a:lnTo>
                    <a:lnTo>
                      <a:pt x="2936" y="3176"/>
                    </a:lnTo>
                    <a:cubicBezTo>
                      <a:pt x="2769" y="3176"/>
                      <a:pt x="2603" y="3143"/>
                      <a:pt x="2436" y="3043"/>
                    </a:cubicBezTo>
                    <a:cubicBezTo>
                      <a:pt x="2269" y="2943"/>
                      <a:pt x="2136" y="2776"/>
                      <a:pt x="2036" y="2643"/>
                    </a:cubicBezTo>
                    <a:cubicBezTo>
                      <a:pt x="1969" y="2543"/>
                      <a:pt x="1902" y="2442"/>
                      <a:pt x="1869" y="2342"/>
                    </a:cubicBezTo>
                    <a:cubicBezTo>
                      <a:pt x="1802" y="2242"/>
                      <a:pt x="1769" y="2176"/>
                      <a:pt x="1735" y="2076"/>
                    </a:cubicBezTo>
                    <a:cubicBezTo>
                      <a:pt x="1669" y="1875"/>
                      <a:pt x="1602" y="1675"/>
                      <a:pt x="1535" y="1475"/>
                    </a:cubicBezTo>
                    <a:cubicBezTo>
                      <a:pt x="1435" y="1108"/>
                      <a:pt x="1368" y="775"/>
                      <a:pt x="1335" y="541"/>
                    </a:cubicBezTo>
                    <a:cubicBezTo>
                      <a:pt x="1302" y="341"/>
                      <a:pt x="1302" y="207"/>
                      <a:pt x="1302" y="207"/>
                    </a:cubicBezTo>
                    <a:cubicBezTo>
                      <a:pt x="1268" y="74"/>
                      <a:pt x="1202" y="7"/>
                      <a:pt x="1102" y="7"/>
                    </a:cubicBezTo>
                    <a:cubicBezTo>
                      <a:pt x="1080" y="3"/>
                      <a:pt x="1059" y="1"/>
                      <a:pt x="103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753" name="Google Shape;2753;p61"/>
              <p:cNvSpPr/>
              <p:nvPr/>
            </p:nvSpPr>
            <p:spPr>
              <a:xfrm>
                <a:off x="1042572" y="1275741"/>
                <a:ext cx="285328" cy="134330"/>
              </a:xfrm>
              <a:custGeom>
                <a:avLst/>
                <a:gdLst/>
                <a:ahLst/>
                <a:cxnLst/>
                <a:rect l="l" t="t" r="r" b="b"/>
                <a:pathLst>
                  <a:path w="6933" h="3264" extrusionOk="0">
                    <a:moveTo>
                      <a:pt x="6644" y="1"/>
                    </a:moveTo>
                    <a:cubicBezTo>
                      <a:pt x="6553" y="1"/>
                      <a:pt x="6464" y="52"/>
                      <a:pt x="6438" y="170"/>
                    </a:cubicBezTo>
                    <a:cubicBezTo>
                      <a:pt x="6371" y="270"/>
                      <a:pt x="6338" y="337"/>
                      <a:pt x="6271" y="437"/>
                    </a:cubicBezTo>
                    <a:cubicBezTo>
                      <a:pt x="6138" y="670"/>
                      <a:pt x="5971" y="870"/>
                      <a:pt x="5804" y="1071"/>
                    </a:cubicBezTo>
                    <a:cubicBezTo>
                      <a:pt x="5704" y="1204"/>
                      <a:pt x="5571" y="1337"/>
                      <a:pt x="5437" y="1438"/>
                    </a:cubicBezTo>
                    <a:cubicBezTo>
                      <a:pt x="5304" y="1571"/>
                      <a:pt x="5137" y="1671"/>
                      <a:pt x="5004" y="1771"/>
                    </a:cubicBezTo>
                    <a:cubicBezTo>
                      <a:pt x="4837" y="1905"/>
                      <a:pt x="4637" y="2005"/>
                      <a:pt x="4470" y="2071"/>
                    </a:cubicBezTo>
                    <a:cubicBezTo>
                      <a:pt x="4270" y="2138"/>
                      <a:pt x="4070" y="2205"/>
                      <a:pt x="3870" y="2271"/>
                    </a:cubicBezTo>
                    <a:cubicBezTo>
                      <a:pt x="3669" y="2305"/>
                      <a:pt x="3469" y="2338"/>
                      <a:pt x="3236" y="2372"/>
                    </a:cubicBezTo>
                    <a:cubicBezTo>
                      <a:pt x="3036" y="2405"/>
                      <a:pt x="2835" y="2405"/>
                      <a:pt x="2635" y="2405"/>
                    </a:cubicBezTo>
                    <a:cubicBezTo>
                      <a:pt x="2519" y="2388"/>
                      <a:pt x="2410" y="2388"/>
                      <a:pt x="2310" y="2388"/>
                    </a:cubicBezTo>
                    <a:cubicBezTo>
                      <a:pt x="2210" y="2388"/>
                      <a:pt x="2118" y="2388"/>
                      <a:pt x="2035" y="2372"/>
                    </a:cubicBezTo>
                    <a:cubicBezTo>
                      <a:pt x="1835" y="2338"/>
                      <a:pt x="1635" y="2305"/>
                      <a:pt x="1468" y="2271"/>
                    </a:cubicBezTo>
                    <a:cubicBezTo>
                      <a:pt x="1134" y="2238"/>
                      <a:pt x="834" y="2171"/>
                      <a:pt x="634" y="2138"/>
                    </a:cubicBezTo>
                    <a:lnTo>
                      <a:pt x="334" y="2071"/>
                    </a:lnTo>
                    <a:lnTo>
                      <a:pt x="300" y="2071"/>
                    </a:lnTo>
                    <a:cubicBezTo>
                      <a:pt x="283" y="2065"/>
                      <a:pt x="265" y="2063"/>
                      <a:pt x="247" y="2063"/>
                    </a:cubicBezTo>
                    <a:cubicBezTo>
                      <a:pt x="167" y="2063"/>
                      <a:pt x="94" y="2122"/>
                      <a:pt x="67" y="2205"/>
                    </a:cubicBezTo>
                    <a:cubicBezTo>
                      <a:pt x="0" y="2305"/>
                      <a:pt x="33" y="2472"/>
                      <a:pt x="167" y="2538"/>
                    </a:cubicBezTo>
                    <a:lnTo>
                      <a:pt x="467" y="2672"/>
                    </a:lnTo>
                    <a:lnTo>
                      <a:pt x="834" y="2805"/>
                    </a:lnTo>
                    <a:cubicBezTo>
                      <a:pt x="967" y="2905"/>
                      <a:pt x="1134" y="2939"/>
                      <a:pt x="1301" y="3005"/>
                    </a:cubicBezTo>
                    <a:lnTo>
                      <a:pt x="1868" y="3172"/>
                    </a:lnTo>
                    <a:cubicBezTo>
                      <a:pt x="2102" y="3205"/>
                      <a:pt x="2335" y="3239"/>
                      <a:pt x="2569" y="3239"/>
                    </a:cubicBezTo>
                    <a:cubicBezTo>
                      <a:pt x="2685" y="3255"/>
                      <a:pt x="2802" y="3264"/>
                      <a:pt x="2923" y="3264"/>
                    </a:cubicBezTo>
                    <a:cubicBezTo>
                      <a:pt x="3044" y="3264"/>
                      <a:pt x="3169" y="3255"/>
                      <a:pt x="3302" y="3239"/>
                    </a:cubicBezTo>
                    <a:cubicBezTo>
                      <a:pt x="3569" y="3239"/>
                      <a:pt x="3803" y="3205"/>
                      <a:pt x="4070" y="3139"/>
                    </a:cubicBezTo>
                    <a:cubicBezTo>
                      <a:pt x="4337" y="3072"/>
                      <a:pt x="4570" y="2972"/>
                      <a:pt x="4837" y="2872"/>
                    </a:cubicBezTo>
                    <a:cubicBezTo>
                      <a:pt x="5037" y="2772"/>
                      <a:pt x="5271" y="2638"/>
                      <a:pt x="5471" y="2472"/>
                    </a:cubicBezTo>
                    <a:cubicBezTo>
                      <a:pt x="5671" y="2338"/>
                      <a:pt x="5838" y="2171"/>
                      <a:pt x="6004" y="1971"/>
                    </a:cubicBezTo>
                    <a:cubicBezTo>
                      <a:pt x="6138" y="1838"/>
                      <a:pt x="6271" y="1671"/>
                      <a:pt x="6371" y="1471"/>
                    </a:cubicBezTo>
                    <a:cubicBezTo>
                      <a:pt x="6471" y="1337"/>
                      <a:pt x="6571" y="1171"/>
                      <a:pt x="6638" y="1004"/>
                    </a:cubicBezTo>
                    <a:cubicBezTo>
                      <a:pt x="6705" y="870"/>
                      <a:pt x="6738" y="737"/>
                      <a:pt x="6772" y="637"/>
                    </a:cubicBezTo>
                    <a:cubicBezTo>
                      <a:pt x="6805" y="504"/>
                      <a:pt x="6838" y="403"/>
                      <a:pt x="6872" y="270"/>
                    </a:cubicBezTo>
                    <a:lnTo>
                      <a:pt x="6872" y="303"/>
                    </a:lnTo>
                    <a:cubicBezTo>
                      <a:pt x="6932" y="121"/>
                      <a:pt x="6785" y="1"/>
                      <a:pt x="66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sp>
          <p:nvSpPr>
            <p:cNvPr id="2754" name="Google Shape;2754;p61"/>
            <p:cNvSpPr/>
            <p:nvPr/>
          </p:nvSpPr>
          <p:spPr>
            <a:xfrm rot="-1830048" flipH="1">
              <a:off x="5019440" y="678124"/>
              <a:ext cx="118682" cy="118652"/>
            </a:xfrm>
            <a:custGeom>
              <a:avLst/>
              <a:gdLst/>
              <a:ahLst/>
              <a:cxnLst/>
              <a:rect l="l" t="t" r="r" b="b"/>
              <a:pathLst>
                <a:path w="5238" h="5237" extrusionOk="0">
                  <a:moveTo>
                    <a:pt x="1039" y="1"/>
                  </a:moveTo>
                  <a:cubicBezTo>
                    <a:pt x="910" y="1"/>
                    <a:pt x="830" y="92"/>
                    <a:pt x="801" y="207"/>
                  </a:cubicBezTo>
                  <a:lnTo>
                    <a:pt x="801" y="308"/>
                  </a:lnTo>
                  <a:cubicBezTo>
                    <a:pt x="801" y="408"/>
                    <a:pt x="801" y="508"/>
                    <a:pt x="801" y="608"/>
                  </a:cubicBezTo>
                  <a:cubicBezTo>
                    <a:pt x="801" y="941"/>
                    <a:pt x="801" y="1275"/>
                    <a:pt x="868" y="1642"/>
                  </a:cubicBezTo>
                  <a:cubicBezTo>
                    <a:pt x="868" y="1875"/>
                    <a:pt x="935" y="2109"/>
                    <a:pt x="1001" y="2342"/>
                  </a:cubicBezTo>
                  <a:cubicBezTo>
                    <a:pt x="1035" y="2442"/>
                    <a:pt x="1068" y="2576"/>
                    <a:pt x="1135" y="2709"/>
                  </a:cubicBezTo>
                  <a:lnTo>
                    <a:pt x="67" y="3944"/>
                  </a:lnTo>
                  <a:cubicBezTo>
                    <a:pt x="1" y="4044"/>
                    <a:pt x="1" y="4210"/>
                    <a:pt x="101" y="4277"/>
                  </a:cubicBezTo>
                  <a:cubicBezTo>
                    <a:pt x="134" y="4310"/>
                    <a:pt x="201" y="4344"/>
                    <a:pt x="234" y="4344"/>
                  </a:cubicBezTo>
                  <a:cubicBezTo>
                    <a:pt x="301" y="4344"/>
                    <a:pt x="368" y="4310"/>
                    <a:pt x="434" y="4244"/>
                  </a:cubicBezTo>
                  <a:lnTo>
                    <a:pt x="1335" y="3176"/>
                  </a:lnTo>
                  <a:cubicBezTo>
                    <a:pt x="1502" y="3410"/>
                    <a:pt x="1669" y="3610"/>
                    <a:pt x="1902" y="3777"/>
                  </a:cubicBezTo>
                  <a:lnTo>
                    <a:pt x="1335" y="4911"/>
                  </a:lnTo>
                  <a:cubicBezTo>
                    <a:pt x="1268" y="5044"/>
                    <a:pt x="1335" y="5178"/>
                    <a:pt x="1435" y="5211"/>
                  </a:cubicBezTo>
                  <a:cubicBezTo>
                    <a:pt x="1452" y="5228"/>
                    <a:pt x="1468" y="5236"/>
                    <a:pt x="1485" y="5236"/>
                  </a:cubicBezTo>
                  <a:cubicBezTo>
                    <a:pt x="1502" y="5236"/>
                    <a:pt x="1518" y="5228"/>
                    <a:pt x="1535" y="5211"/>
                  </a:cubicBezTo>
                  <a:cubicBezTo>
                    <a:pt x="1635" y="5211"/>
                    <a:pt x="1702" y="5178"/>
                    <a:pt x="1735" y="5111"/>
                  </a:cubicBezTo>
                  <a:lnTo>
                    <a:pt x="2269" y="3977"/>
                  </a:lnTo>
                  <a:cubicBezTo>
                    <a:pt x="2503" y="4044"/>
                    <a:pt x="2703" y="4077"/>
                    <a:pt x="2970" y="4077"/>
                  </a:cubicBezTo>
                  <a:lnTo>
                    <a:pt x="3036" y="4077"/>
                  </a:lnTo>
                  <a:lnTo>
                    <a:pt x="3170" y="5044"/>
                  </a:lnTo>
                  <a:cubicBezTo>
                    <a:pt x="3203" y="5144"/>
                    <a:pt x="3303" y="5211"/>
                    <a:pt x="3403" y="5211"/>
                  </a:cubicBezTo>
                  <a:lnTo>
                    <a:pt x="3437" y="5211"/>
                  </a:lnTo>
                  <a:cubicBezTo>
                    <a:pt x="3570" y="5211"/>
                    <a:pt x="3637" y="5078"/>
                    <a:pt x="3637" y="4944"/>
                  </a:cubicBezTo>
                  <a:lnTo>
                    <a:pt x="3470" y="4010"/>
                  </a:lnTo>
                  <a:lnTo>
                    <a:pt x="3670" y="3977"/>
                  </a:lnTo>
                  <a:lnTo>
                    <a:pt x="3904" y="3877"/>
                  </a:lnTo>
                  <a:cubicBezTo>
                    <a:pt x="4204" y="3743"/>
                    <a:pt x="4471" y="3510"/>
                    <a:pt x="4704" y="3276"/>
                  </a:cubicBezTo>
                  <a:cubicBezTo>
                    <a:pt x="4871" y="3043"/>
                    <a:pt x="5004" y="2776"/>
                    <a:pt x="5104" y="2476"/>
                  </a:cubicBezTo>
                  <a:cubicBezTo>
                    <a:pt x="5171" y="2242"/>
                    <a:pt x="5238" y="2009"/>
                    <a:pt x="5238" y="1775"/>
                  </a:cubicBezTo>
                  <a:cubicBezTo>
                    <a:pt x="5238" y="1542"/>
                    <a:pt x="5238" y="1342"/>
                    <a:pt x="5238" y="1141"/>
                  </a:cubicBezTo>
                  <a:cubicBezTo>
                    <a:pt x="5238" y="975"/>
                    <a:pt x="5204" y="808"/>
                    <a:pt x="5171" y="708"/>
                  </a:cubicBezTo>
                  <a:cubicBezTo>
                    <a:pt x="5171" y="608"/>
                    <a:pt x="5138" y="508"/>
                    <a:pt x="5104" y="408"/>
                  </a:cubicBezTo>
                  <a:lnTo>
                    <a:pt x="5104" y="308"/>
                  </a:lnTo>
                  <a:cubicBezTo>
                    <a:pt x="5071" y="207"/>
                    <a:pt x="4971" y="107"/>
                    <a:pt x="4838" y="107"/>
                  </a:cubicBezTo>
                  <a:cubicBezTo>
                    <a:pt x="4704" y="141"/>
                    <a:pt x="4604" y="241"/>
                    <a:pt x="4604" y="374"/>
                  </a:cubicBezTo>
                  <a:lnTo>
                    <a:pt x="4604" y="741"/>
                  </a:lnTo>
                  <a:cubicBezTo>
                    <a:pt x="4604" y="1041"/>
                    <a:pt x="4571" y="1342"/>
                    <a:pt x="4504" y="1642"/>
                  </a:cubicBezTo>
                  <a:cubicBezTo>
                    <a:pt x="4471" y="1842"/>
                    <a:pt x="4404" y="2042"/>
                    <a:pt x="4337" y="2209"/>
                  </a:cubicBezTo>
                  <a:cubicBezTo>
                    <a:pt x="4270" y="2376"/>
                    <a:pt x="4170" y="2576"/>
                    <a:pt x="4037" y="2709"/>
                  </a:cubicBezTo>
                  <a:cubicBezTo>
                    <a:pt x="3904" y="2843"/>
                    <a:pt x="3737" y="2976"/>
                    <a:pt x="3570" y="3043"/>
                  </a:cubicBezTo>
                  <a:lnTo>
                    <a:pt x="3437" y="3110"/>
                  </a:lnTo>
                  <a:lnTo>
                    <a:pt x="3236" y="3143"/>
                  </a:lnTo>
                  <a:lnTo>
                    <a:pt x="3170" y="3176"/>
                  </a:lnTo>
                  <a:lnTo>
                    <a:pt x="2936" y="3176"/>
                  </a:lnTo>
                  <a:cubicBezTo>
                    <a:pt x="2769" y="3176"/>
                    <a:pt x="2603" y="3143"/>
                    <a:pt x="2436" y="3043"/>
                  </a:cubicBezTo>
                  <a:cubicBezTo>
                    <a:pt x="2269" y="2943"/>
                    <a:pt x="2136" y="2776"/>
                    <a:pt x="2036" y="2643"/>
                  </a:cubicBezTo>
                  <a:cubicBezTo>
                    <a:pt x="1969" y="2543"/>
                    <a:pt x="1902" y="2442"/>
                    <a:pt x="1869" y="2342"/>
                  </a:cubicBezTo>
                  <a:cubicBezTo>
                    <a:pt x="1802" y="2242"/>
                    <a:pt x="1769" y="2176"/>
                    <a:pt x="1735" y="2076"/>
                  </a:cubicBezTo>
                  <a:cubicBezTo>
                    <a:pt x="1669" y="1875"/>
                    <a:pt x="1602" y="1675"/>
                    <a:pt x="1535" y="1475"/>
                  </a:cubicBezTo>
                  <a:cubicBezTo>
                    <a:pt x="1435" y="1108"/>
                    <a:pt x="1368" y="775"/>
                    <a:pt x="1335" y="541"/>
                  </a:cubicBezTo>
                  <a:cubicBezTo>
                    <a:pt x="1302" y="341"/>
                    <a:pt x="1302" y="207"/>
                    <a:pt x="1302" y="207"/>
                  </a:cubicBezTo>
                  <a:cubicBezTo>
                    <a:pt x="1268" y="74"/>
                    <a:pt x="1202" y="7"/>
                    <a:pt x="1102" y="7"/>
                  </a:cubicBezTo>
                  <a:cubicBezTo>
                    <a:pt x="1080" y="3"/>
                    <a:pt x="1059" y="1"/>
                    <a:pt x="10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2756" name="Google Shape;2756;p61"/>
          <p:cNvGrpSpPr/>
          <p:nvPr/>
        </p:nvGrpSpPr>
        <p:grpSpPr>
          <a:xfrm>
            <a:off x="3777301" y="3635023"/>
            <a:ext cx="1850261" cy="992565"/>
            <a:chOff x="3339725" y="3202700"/>
            <a:chExt cx="2512576" cy="1348045"/>
          </a:xfrm>
        </p:grpSpPr>
        <p:sp>
          <p:nvSpPr>
            <p:cNvPr id="2757" name="Google Shape;2757;p61"/>
            <p:cNvSpPr/>
            <p:nvPr/>
          </p:nvSpPr>
          <p:spPr>
            <a:xfrm>
              <a:off x="3528946" y="3600212"/>
              <a:ext cx="129130" cy="41104"/>
            </a:xfrm>
            <a:custGeom>
              <a:avLst/>
              <a:gdLst/>
              <a:ahLst/>
              <a:cxnLst/>
              <a:rect l="l" t="t" r="r" b="b"/>
              <a:pathLst>
                <a:path w="3170" h="1009" fill="none" extrusionOk="0">
                  <a:moveTo>
                    <a:pt x="3169" y="1009"/>
                  </a:moveTo>
                  <a:lnTo>
                    <a:pt x="1" y="1"/>
                  </a:lnTo>
                </a:path>
              </a:pathLst>
            </a:custGeom>
            <a:noFill/>
            <a:ln w="12600" cap="rnd" cmpd="sng">
              <a:solidFill>
                <a:srgbClr val="002642"/>
              </a:solidFill>
              <a:prstDash val="solid"/>
              <a:miter lim="360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758" name="Google Shape;2758;p61"/>
            <p:cNvSpPr/>
            <p:nvPr/>
          </p:nvSpPr>
          <p:spPr>
            <a:xfrm>
              <a:off x="5535505" y="3600212"/>
              <a:ext cx="127663" cy="41104"/>
            </a:xfrm>
            <a:custGeom>
              <a:avLst/>
              <a:gdLst/>
              <a:ahLst/>
              <a:cxnLst/>
              <a:rect l="l" t="t" r="r" b="b"/>
              <a:pathLst>
                <a:path w="3134" h="1009" fill="none" extrusionOk="0">
                  <a:moveTo>
                    <a:pt x="1" y="1009"/>
                  </a:moveTo>
                  <a:lnTo>
                    <a:pt x="3133" y="1"/>
                  </a:lnTo>
                </a:path>
              </a:pathLst>
            </a:custGeom>
            <a:noFill/>
            <a:ln w="12600" cap="rnd" cmpd="sng">
              <a:solidFill>
                <a:srgbClr val="002642"/>
              </a:solidFill>
              <a:prstDash val="solid"/>
              <a:miter lim="360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759" name="Google Shape;2759;p61"/>
            <p:cNvSpPr/>
            <p:nvPr/>
          </p:nvSpPr>
          <p:spPr>
            <a:xfrm>
              <a:off x="3339725" y="3202700"/>
              <a:ext cx="2512576" cy="1348045"/>
            </a:xfrm>
            <a:custGeom>
              <a:avLst/>
              <a:gdLst/>
              <a:ahLst/>
              <a:cxnLst/>
              <a:rect l="l" t="t" r="r" b="b"/>
              <a:pathLst>
                <a:path w="61681" h="33091" extrusionOk="0">
                  <a:moveTo>
                    <a:pt x="13287" y="10299"/>
                  </a:moveTo>
                  <a:lnTo>
                    <a:pt x="13035" y="10479"/>
                  </a:lnTo>
                  <a:lnTo>
                    <a:pt x="13035" y="10479"/>
                  </a:lnTo>
                  <a:lnTo>
                    <a:pt x="13107" y="10335"/>
                  </a:lnTo>
                  <a:lnTo>
                    <a:pt x="13287" y="10299"/>
                  </a:lnTo>
                  <a:close/>
                  <a:moveTo>
                    <a:pt x="28950" y="1"/>
                  </a:moveTo>
                  <a:cubicBezTo>
                    <a:pt x="28230" y="1"/>
                    <a:pt x="27546" y="217"/>
                    <a:pt x="26934" y="649"/>
                  </a:cubicBezTo>
                  <a:lnTo>
                    <a:pt x="20741" y="5042"/>
                  </a:lnTo>
                  <a:cubicBezTo>
                    <a:pt x="18940" y="4646"/>
                    <a:pt x="17104" y="4430"/>
                    <a:pt x="15232" y="4430"/>
                  </a:cubicBezTo>
                  <a:cubicBezTo>
                    <a:pt x="13539" y="4430"/>
                    <a:pt x="11847" y="4610"/>
                    <a:pt x="10191" y="4970"/>
                  </a:cubicBezTo>
                  <a:cubicBezTo>
                    <a:pt x="9759" y="4862"/>
                    <a:pt x="9326" y="4826"/>
                    <a:pt x="8894" y="4790"/>
                  </a:cubicBezTo>
                  <a:lnTo>
                    <a:pt x="8678" y="4790"/>
                  </a:lnTo>
                  <a:cubicBezTo>
                    <a:pt x="6446" y="4790"/>
                    <a:pt x="4286" y="5726"/>
                    <a:pt x="2737" y="7310"/>
                  </a:cubicBezTo>
                  <a:cubicBezTo>
                    <a:pt x="1837" y="8642"/>
                    <a:pt x="1801" y="10335"/>
                    <a:pt x="2557" y="11739"/>
                  </a:cubicBezTo>
                  <a:cubicBezTo>
                    <a:pt x="2773" y="11991"/>
                    <a:pt x="2989" y="12243"/>
                    <a:pt x="3277" y="12459"/>
                  </a:cubicBezTo>
                  <a:cubicBezTo>
                    <a:pt x="3529" y="12783"/>
                    <a:pt x="3817" y="13071"/>
                    <a:pt x="4177" y="13251"/>
                  </a:cubicBezTo>
                  <a:cubicBezTo>
                    <a:pt x="4213" y="13323"/>
                    <a:pt x="4286" y="13395"/>
                    <a:pt x="4322" y="13467"/>
                  </a:cubicBezTo>
                  <a:cubicBezTo>
                    <a:pt x="4430" y="13611"/>
                    <a:pt x="4574" y="13755"/>
                    <a:pt x="4718" y="13899"/>
                  </a:cubicBezTo>
                  <a:cubicBezTo>
                    <a:pt x="5114" y="14511"/>
                    <a:pt x="5726" y="14980"/>
                    <a:pt x="6446" y="15160"/>
                  </a:cubicBezTo>
                  <a:lnTo>
                    <a:pt x="2449" y="18004"/>
                  </a:lnTo>
                  <a:cubicBezTo>
                    <a:pt x="1" y="19732"/>
                    <a:pt x="757" y="23585"/>
                    <a:pt x="3709" y="24269"/>
                  </a:cubicBezTo>
                  <a:lnTo>
                    <a:pt x="11667" y="26070"/>
                  </a:lnTo>
                  <a:lnTo>
                    <a:pt x="11667" y="30462"/>
                  </a:lnTo>
                  <a:cubicBezTo>
                    <a:pt x="11667" y="31903"/>
                    <a:pt x="12819" y="33091"/>
                    <a:pt x="14259" y="33091"/>
                  </a:cubicBezTo>
                  <a:lnTo>
                    <a:pt x="47386" y="33091"/>
                  </a:lnTo>
                  <a:cubicBezTo>
                    <a:pt x="48826" y="33091"/>
                    <a:pt x="50014" y="31903"/>
                    <a:pt x="50014" y="30462"/>
                  </a:cubicBezTo>
                  <a:lnTo>
                    <a:pt x="50014" y="24737"/>
                  </a:lnTo>
                  <a:cubicBezTo>
                    <a:pt x="50014" y="23153"/>
                    <a:pt x="49798" y="21605"/>
                    <a:pt x="49438" y="20092"/>
                  </a:cubicBezTo>
                  <a:lnTo>
                    <a:pt x="59196" y="13359"/>
                  </a:lnTo>
                  <a:cubicBezTo>
                    <a:pt x="61680" y="11667"/>
                    <a:pt x="60996" y="7778"/>
                    <a:pt x="58044" y="7058"/>
                  </a:cubicBezTo>
                  <a:lnTo>
                    <a:pt x="58044" y="7094"/>
                  </a:lnTo>
                  <a:lnTo>
                    <a:pt x="29814" y="109"/>
                  </a:lnTo>
                  <a:cubicBezTo>
                    <a:pt x="29526" y="37"/>
                    <a:pt x="29238" y="1"/>
                    <a:pt x="2895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dist="66675" dir="3000000" algn="bl" rotWithShape="0">
                <a:schemeClr val="dk1">
                  <a:alpha val="8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grpSp>
          <p:nvGrpSpPr>
            <p:cNvPr id="2760" name="Google Shape;2760;p61"/>
            <p:cNvGrpSpPr/>
            <p:nvPr/>
          </p:nvGrpSpPr>
          <p:grpSpPr>
            <a:xfrm>
              <a:off x="3536279" y="3430054"/>
              <a:ext cx="1113295" cy="385825"/>
              <a:chOff x="3536279" y="3430054"/>
              <a:chExt cx="1113295" cy="385825"/>
            </a:xfrm>
          </p:grpSpPr>
          <p:sp>
            <p:nvSpPr>
              <p:cNvPr id="2761" name="Google Shape;2761;p61"/>
              <p:cNvSpPr/>
              <p:nvPr/>
            </p:nvSpPr>
            <p:spPr>
              <a:xfrm>
                <a:off x="3746031" y="3430054"/>
                <a:ext cx="903543" cy="385825"/>
              </a:xfrm>
              <a:custGeom>
                <a:avLst/>
                <a:gdLst/>
                <a:ahLst/>
                <a:cxnLst/>
                <a:rect l="l" t="t" r="r" b="b"/>
                <a:pathLst>
                  <a:path w="22181" h="9471" fill="none" extrusionOk="0">
                    <a:moveTo>
                      <a:pt x="22181" y="9471"/>
                    </a:moveTo>
                    <a:cubicBezTo>
                      <a:pt x="17068" y="2989"/>
                      <a:pt x="7958" y="1"/>
                      <a:pt x="1" y="2161"/>
                    </a:cubicBezTo>
                  </a:path>
                </a:pathLst>
              </a:custGeom>
              <a:noFill/>
              <a:ln w="19050" cap="rnd" cmpd="sng">
                <a:solidFill>
                  <a:schemeClr val="dk1"/>
                </a:solidFill>
                <a:prstDash val="solid"/>
                <a:miter lim="360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762" name="Google Shape;2762;p61"/>
              <p:cNvSpPr/>
              <p:nvPr/>
            </p:nvSpPr>
            <p:spPr>
              <a:xfrm>
                <a:off x="3536279" y="3501955"/>
                <a:ext cx="230316" cy="192159"/>
              </a:xfrm>
              <a:custGeom>
                <a:avLst/>
                <a:gdLst/>
                <a:ahLst/>
                <a:cxnLst/>
                <a:rect l="l" t="t" r="r" b="b"/>
                <a:pathLst>
                  <a:path w="5654" h="4717" fill="none" extrusionOk="0">
                    <a:moveTo>
                      <a:pt x="1" y="1692"/>
                    </a:moveTo>
                    <a:cubicBezTo>
                      <a:pt x="1045" y="612"/>
                      <a:pt x="2485" y="0"/>
                      <a:pt x="3997" y="36"/>
                    </a:cubicBezTo>
                    <a:cubicBezTo>
                      <a:pt x="4465" y="0"/>
                      <a:pt x="4898" y="180"/>
                      <a:pt x="5222" y="468"/>
                    </a:cubicBezTo>
                    <a:cubicBezTo>
                      <a:pt x="5366" y="612"/>
                      <a:pt x="5438" y="828"/>
                      <a:pt x="5510" y="1044"/>
                    </a:cubicBezTo>
                    <a:cubicBezTo>
                      <a:pt x="5654" y="1908"/>
                      <a:pt x="5294" y="2809"/>
                      <a:pt x="4609" y="3385"/>
                    </a:cubicBezTo>
                    <a:cubicBezTo>
                      <a:pt x="3961" y="3961"/>
                      <a:pt x="3205" y="4393"/>
                      <a:pt x="2377" y="4717"/>
                    </a:cubicBezTo>
                  </a:path>
                </a:pathLst>
              </a:custGeom>
              <a:noFill/>
              <a:ln w="19050" cap="rnd" cmpd="sng">
                <a:solidFill>
                  <a:schemeClr val="dk1"/>
                </a:solidFill>
                <a:prstDash val="solid"/>
                <a:miter lim="360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763" name="Google Shape;2763;p61"/>
              <p:cNvSpPr/>
              <p:nvPr/>
            </p:nvSpPr>
            <p:spPr>
              <a:xfrm>
                <a:off x="3570009" y="3525419"/>
                <a:ext cx="176057" cy="104166"/>
              </a:xfrm>
              <a:custGeom>
                <a:avLst/>
                <a:gdLst/>
                <a:ahLst/>
                <a:cxnLst/>
                <a:rect l="l" t="t" r="r" b="b"/>
                <a:pathLst>
                  <a:path w="4322" h="2557" fill="none" extrusionOk="0">
                    <a:moveTo>
                      <a:pt x="1" y="2557"/>
                    </a:moveTo>
                    <a:lnTo>
                      <a:pt x="4322" y="0"/>
                    </a:lnTo>
                  </a:path>
                </a:pathLst>
              </a:custGeom>
              <a:noFill/>
              <a:ln w="19050" cap="rnd" cmpd="sng">
                <a:solidFill>
                  <a:schemeClr val="dk1"/>
                </a:solidFill>
                <a:prstDash val="solid"/>
                <a:miter lim="360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764" name="Google Shape;2764;p61"/>
              <p:cNvSpPr/>
              <p:nvPr/>
            </p:nvSpPr>
            <p:spPr>
              <a:xfrm>
                <a:off x="3542145" y="3522486"/>
                <a:ext cx="196587" cy="79234"/>
              </a:xfrm>
              <a:custGeom>
                <a:avLst/>
                <a:gdLst/>
                <a:ahLst/>
                <a:cxnLst/>
                <a:rect l="l" t="t" r="r" b="b"/>
                <a:pathLst>
                  <a:path w="4826" h="1945" fill="none" extrusionOk="0">
                    <a:moveTo>
                      <a:pt x="1" y="1945"/>
                    </a:moveTo>
                    <a:cubicBezTo>
                      <a:pt x="1441" y="936"/>
                      <a:pt x="3097" y="288"/>
                      <a:pt x="4826" y="0"/>
                    </a:cubicBezTo>
                  </a:path>
                </a:pathLst>
              </a:custGeom>
              <a:noFill/>
              <a:ln w="19050" cap="rnd" cmpd="sng">
                <a:solidFill>
                  <a:schemeClr val="dk1"/>
                </a:solidFill>
                <a:prstDash val="solid"/>
                <a:miter lim="360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765" name="Google Shape;2765;p61"/>
              <p:cNvSpPr/>
              <p:nvPr/>
            </p:nvSpPr>
            <p:spPr>
              <a:xfrm>
                <a:off x="3611071" y="3513687"/>
                <a:ext cx="139395" cy="155495"/>
              </a:xfrm>
              <a:custGeom>
                <a:avLst/>
                <a:gdLst/>
                <a:ahLst/>
                <a:cxnLst/>
                <a:rect l="l" t="t" r="r" b="b"/>
                <a:pathLst>
                  <a:path w="3422" h="3817" fill="none" extrusionOk="0">
                    <a:moveTo>
                      <a:pt x="1" y="3817"/>
                    </a:moveTo>
                    <a:lnTo>
                      <a:pt x="1801" y="2449"/>
                    </a:lnTo>
                    <a:cubicBezTo>
                      <a:pt x="2233" y="2161"/>
                      <a:pt x="2629" y="1837"/>
                      <a:pt x="2954" y="1440"/>
                    </a:cubicBezTo>
                    <a:cubicBezTo>
                      <a:pt x="3278" y="1044"/>
                      <a:pt x="3422" y="504"/>
                      <a:pt x="3350" y="0"/>
                    </a:cubicBezTo>
                  </a:path>
                </a:pathLst>
              </a:custGeom>
              <a:noFill/>
              <a:ln w="19050" cap="rnd" cmpd="sng">
                <a:solidFill>
                  <a:schemeClr val="dk1"/>
                </a:solidFill>
                <a:prstDash val="solid"/>
                <a:miter lim="360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sp>
          <p:nvSpPr>
            <p:cNvPr id="2766" name="Google Shape;2766;p61"/>
            <p:cNvSpPr/>
            <p:nvPr/>
          </p:nvSpPr>
          <p:spPr>
            <a:xfrm>
              <a:off x="3922054" y="3523953"/>
              <a:ext cx="1349428" cy="907998"/>
            </a:xfrm>
            <a:custGeom>
              <a:avLst/>
              <a:gdLst/>
              <a:ahLst/>
              <a:cxnLst/>
              <a:rect l="l" t="t" r="r" b="b"/>
              <a:pathLst>
                <a:path w="33127" h="22289" extrusionOk="0">
                  <a:moveTo>
                    <a:pt x="16564" y="0"/>
                  </a:moveTo>
                  <a:cubicBezTo>
                    <a:pt x="7418" y="0"/>
                    <a:pt x="0" y="7418"/>
                    <a:pt x="0" y="16563"/>
                  </a:cubicBezTo>
                  <a:lnTo>
                    <a:pt x="0" y="22288"/>
                  </a:lnTo>
                  <a:lnTo>
                    <a:pt x="33127" y="22288"/>
                  </a:lnTo>
                  <a:lnTo>
                    <a:pt x="33127" y="16563"/>
                  </a:lnTo>
                  <a:cubicBezTo>
                    <a:pt x="33127" y="7418"/>
                    <a:pt x="25709" y="0"/>
                    <a:pt x="1656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767" name="Google Shape;2767;p61"/>
            <p:cNvSpPr/>
            <p:nvPr/>
          </p:nvSpPr>
          <p:spPr>
            <a:xfrm>
              <a:off x="3477618" y="3298066"/>
              <a:ext cx="2238266" cy="1041984"/>
            </a:xfrm>
            <a:custGeom>
              <a:avLst/>
              <a:gdLst/>
              <a:ahLst/>
              <a:cxnLst/>
              <a:rect l="l" t="t" r="r" b="b"/>
              <a:pathLst>
                <a:path w="54947" h="25578" extrusionOk="0">
                  <a:moveTo>
                    <a:pt x="25559" y="0"/>
                  </a:moveTo>
                  <a:cubicBezTo>
                    <a:pt x="25385" y="0"/>
                    <a:pt x="25217" y="48"/>
                    <a:pt x="25097" y="144"/>
                  </a:cubicBezTo>
                  <a:lnTo>
                    <a:pt x="612" y="17499"/>
                  </a:lnTo>
                  <a:cubicBezTo>
                    <a:pt x="0" y="17931"/>
                    <a:pt x="180" y="18868"/>
                    <a:pt x="901" y="19084"/>
                  </a:cubicBezTo>
                  <a:lnTo>
                    <a:pt x="29274" y="25565"/>
                  </a:lnTo>
                  <a:cubicBezTo>
                    <a:pt x="29333" y="25573"/>
                    <a:pt x="29393" y="25578"/>
                    <a:pt x="29451" y="25578"/>
                  </a:cubicBezTo>
                  <a:cubicBezTo>
                    <a:pt x="29641" y="25578"/>
                    <a:pt x="29820" y="25531"/>
                    <a:pt x="29958" y="25421"/>
                  </a:cubicBezTo>
                  <a:lnTo>
                    <a:pt x="54335" y="8570"/>
                  </a:lnTo>
                  <a:cubicBezTo>
                    <a:pt x="54947" y="8138"/>
                    <a:pt x="54767" y="7202"/>
                    <a:pt x="54047" y="6985"/>
                  </a:cubicBezTo>
                  <a:lnTo>
                    <a:pt x="25817" y="36"/>
                  </a:lnTo>
                  <a:cubicBezTo>
                    <a:pt x="25733" y="12"/>
                    <a:pt x="25645" y="0"/>
                    <a:pt x="2555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8822"/>
            <a:ext cx="9144000" cy="4806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oogle Shape;3752;p75"/>
          <p:cNvGrpSpPr/>
          <p:nvPr/>
        </p:nvGrpSpPr>
        <p:grpSpPr>
          <a:xfrm>
            <a:off x="1005008" y="1017341"/>
            <a:ext cx="2315496" cy="3108818"/>
            <a:chOff x="1452451" y="1199689"/>
            <a:chExt cx="2315496" cy="3108818"/>
          </a:xfrm>
        </p:grpSpPr>
        <p:grpSp>
          <p:nvGrpSpPr>
            <p:cNvPr id="74" name="Google Shape;3753;p75"/>
            <p:cNvGrpSpPr/>
            <p:nvPr/>
          </p:nvGrpSpPr>
          <p:grpSpPr>
            <a:xfrm>
              <a:off x="1534674" y="1264411"/>
              <a:ext cx="2233273" cy="3044096"/>
              <a:chOff x="1341289" y="971114"/>
              <a:chExt cx="2473445" cy="3371466"/>
            </a:xfrm>
          </p:grpSpPr>
          <p:sp>
            <p:nvSpPr>
              <p:cNvPr id="81" name="Google Shape;3754;p75"/>
              <p:cNvSpPr/>
              <p:nvPr/>
            </p:nvSpPr>
            <p:spPr>
              <a:xfrm>
                <a:off x="2393015" y="3985708"/>
                <a:ext cx="370040" cy="316904"/>
              </a:xfrm>
              <a:custGeom>
                <a:avLst/>
                <a:gdLst/>
                <a:ahLst/>
                <a:cxnLst/>
                <a:rect l="l" t="t" r="r" b="b"/>
                <a:pathLst>
                  <a:path w="5044" h="4320" extrusionOk="0">
                    <a:moveTo>
                      <a:pt x="2888" y="0"/>
                    </a:moveTo>
                    <a:cubicBezTo>
                      <a:pt x="963" y="0"/>
                      <a:pt x="1" y="2323"/>
                      <a:pt x="1361" y="3683"/>
                    </a:cubicBezTo>
                    <a:cubicBezTo>
                      <a:pt x="1801" y="4123"/>
                      <a:pt x="2341" y="4319"/>
                      <a:pt x="2871" y="4319"/>
                    </a:cubicBezTo>
                    <a:cubicBezTo>
                      <a:pt x="3980" y="4319"/>
                      <a:pt x="5044" y="3458"/>
                      <a:pt x="5044" y="2155"/>
                    </a:cubicBezTo>
                    <a:cubicBezTo>
                      <a:pt x="5044" y="963"/>
                      <a:pt x="4081" y="0"/>
                      <a:pt x="288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2286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82" name="Google Shape;3755;p75"/>
              <p:cNvSpPr/>
              <p:nvPr/>
            </p:nvSpPr>
            <p:spPr>
              <a:xfrm>
                <a:off x="1341289" y="971114"/>
                <a:ext cx="2473445" cy="3371466"/>
              </a:xfrm>
              <a:custGeom>
                <a:avLst/>
                <a:gdLst/>
                <a:ahLst/>
                <a:cxnLst/>
                <a:rect l="l" t="t" r="r" b="b"/>
                <a:pathLst>
                  <a:path w="53101" h="72384" extrusionOk="0">
                    <a:moveTo>
                      <a:pt x="26551" y="66082"/>
                    </a:moveTo>
                    <a:cubicBezTo>
                      <a:pt x="27601" y="66082"/>
                      <a:pt x="28483" y="66964"/>
                      <a:pt x="28483" y="68015"/>
                    </a:cubicBezTo>
                    <a:cubicBezTo>
                      <a:pt x="28483" y="69107"/>
                      <a:pt x="27601" y="69947"/>
                      <a:pt x="26551" y="69947"/>
                    </a:cubicBezTo>
                    <a:cubicBezTo>
                      <a:pt x="25459" y="69947"/>
                      <a:pt x="24618" y="69107"/>
                      <a:pt x="24618" y="68015"/>
                    </a:cubicBezTo>
                    <a:cubicBezTo>
                      <a:pt x="24618" y="66964"/>
                      <a:pt x="25459" y="66082"/>
                      <a:pt x="26551" y="66082"/>
                    </a:cubicBezTo>
                    <a:close/>
                    <a:moveTo>
                      <a:pt x="3992" y="1"/>
                    </a:moveTo>
                    <a:cubicBezTo>
                      <a:pt x="1765" y="1"/>
                      <a:pt x="1" y="1765"/>
                      <a:pt x="1" y="3992"/>
                    </a:cubicBezTo>
                    <a:lnTo>
                      <a:pt x="1" y="68393"/>
                    </a:lnTo>
                    <a:cubicBezTo>
                      <a:pt x="1" y="70619"/>
                      <a:pt x="1765" y="72384"/>
                      <a:pt x="3992" y="72384"/>
                    </a:cubicBezTo>
                    <a:lnTo>
                      <a:pt x="49110" y="72384"/>
                    </a:lnTo>
                    <a:cubicBezTo>
                      <a:pt x="51295" y="72384"/>
                      <a:pt x="53101" y="70619"/>
                      <a:pt x="53101" y="68393"/>
                    </a:cubicBezTo>
                    <a:lnTo>
                      <a:pt x="53101" y="3992"/>
                    </a:lnTo>
                    <a:cubicBezTo>
                      <a:pt x="53101" y="1765"/>
                      <a:pt x="51295" y="1"/>
                      <a:pt x="491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2286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grpSp>
          <p:nvGrpSpPr>
            <p:cNvPr id="75" name="Google Shape;3756;p75"/>
            <p:cNvGrpSpPr/>
            <p:nvPr/>
          </p:nvGrpSpPr>
          <p:grpSpPr>
            <a:xfrm>
              <a:off x="1458323" y="1199689"/>
              <a:ext cx="2233273" cy="3044096"/>
              <a:chOff x="1341289" y="971114"/>
              <a:chExt cx="2473445" cy="3371466"/>
            </a:xfrm>
          </p:grpSpPr>
          <p:sp>
            <p:nvSpPr>
              <p:cNvPr id="79" name="Google Shape;3757;p75"/>
              <p:cNvSpPr/>
              <p:nvPr/>
            </p:nvSpPr>
            <p:spPr>
              <a:xfrm>
                <a:off x="2393015" y="3985708"/>
                <a:ext cx="370040" cy="316904"/>
              </a:xfrm>
              <a:custGeom>
                <a:avLst/>
                <a:gdLst/>
                <a:ahLst/>
                <a:cxnLst/>
                <a:rect l="l" t="t" r="r" b="b"/>
                <a:pathLst>
                  <a:path w="5044" h="4320" extrusionOk="0">
                    <a:moveTo>
                      <a:pt x="2888" y="0"/>
                    </a:moveTo>
                    <a:cubicBezTo>
                      <a:pt x="963" y="0"/>
                      <a:pt x="1" y="2323"/>
                      <a:pt x="1361" y="3683"/>
                    </a:cubicBezTo>
                    <a:cubicBezTo>
                      <a:pt x="1801" y="4123"/>
                      <a:pt x="2341" y="4319"/>
                      <a:pt x="2871" y="4319"/>
                    </a:cubicBezTo>
                    <a:cubicBezTo>
                      <a:pt x="3980" y="4319"/>
                      <a:pt x="5044" y="3458"/>
                      <a:pt x="5044" y="2155"/>
                    </a:cubicBezTo>
                    <a:cubicBezTo>
                      <a:pt x="5044" y="963"/>
                      <a:pt x="4081" y="0"/>
                      <a:pt x="288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2286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80" name="Google Shape;3758;p75"/>
              <p:cNvSpPr/>
              <p:nvPr/>
            </p:nvSpPr>
            <p:spPr>
              <a:xfrm>
                <a:off x="1341289" y="971114"/>
                <a:ext cx="2473445" cy="3371466"/>
              </a:xfrm>
              <a:custGeom>
                <a:avLst/>
                <a:gdLst/>
                <a:ahLst/>
                <a:cxnLst/>
                <a:rect l="l" t="t" r="r" b="b"/>
                <a:pathLst>
                  <a:path w="53101" h="72384" extrusionOk="0">
                    <a:moveTo>
                      <a:pt x="26551" y="66082"/>
                    </a:moveTo>
                    <a:cubicBezTo>
                      <a:pt x="27601" y="66082"/>
                      <a:pt x="28483" y="66964"/>
                      <a:pt x="28483" y="68015"/>
                    </a:cubicBezTo>
                    <a:cubicBezTo>
                      <a:pt x="28483" y="69107"/>
                      <a:pt x="27601" y="69947"/>
                      <a:pt x="26551" y="69947"/>
                    </a:cubicBezTo>
                    <a:cubicBezTo>
                      <a:pt x="25459" y="69947"/>
                      <a:pt x="24618" y="69107"/>
                      <a:pt x="24618" y="68015"/>
                    </a:cubicBezTo>
                    <a:cubicBezTo>
                      <a:pt x="24618" y="66964"/>
                      <a:pt x="25459" y="66082"/>
                      <a:pt x="26551" y="66082"/>
                    </a:cubicBezTo>
                    <a:close/>
                    <a:moveTo>
                      <a:pt x="3992" y="1"/>
                    </a:moveTo>
                    <a:cubicBezTo>
                      <a:pt x="1765" y="1"/>
                      <a:pt x="1" y="1765"/>
                      <a:pt x="1" y="3992"/>
                    </a:cubicBezTo>
                    <a:lnTo>
                      <a:pt x="1" y="68393"/>
                    </a:lnTo>
                    <a:cubicBezTo>
                      <a:pt x="1" y="70619"/>
                      <a:pt x="1765" y="72384"/>
                      <a:pt x="3992" y="72384"/>
                    </a:cubicBezTo>
                    <a:lnTo>
                      <a:pt x="49110" y="72384"/>
                    </a:lnTo>
                    <a:cubicBezTo>
                      <a:pt x="51295" y="72384"/>
                      <a:pt x="53101" y="70619"/>
                      <a:pt x="53101" y="68393"/>
                    </a:cubicBezTo>
                    <a:lnTo>
                      <a:pt x="53101" y="3992"/>
                    </a:lnTo>
                    <a:cubicBezTo>
                      <a:pt x="53101" y="1765"/>
                      <a:pt x="51295" y="1"/>
                      <a:pt x="4911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2286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grpSp>
          <p:nvGrpSpPr>
            <p:cNvPr id="76" name="Google Shape;3759;p75"/>
            <p:cNvGrpSpPr/>
            <p:nvPr/>
          </p:nvGrpSpPr>
          <p:grpSpPr>
            <a:xfrm>
              <a:off x="1452451" y="1210471"/>
              <a:ext cx="2233273" cy="3044096"/>
              <a:chOff x="1341289" y="971114"/>
              <a:chExt cx="2473445" cy="3371466"/>
            </a:xfrm>
          </p:grpSpPr>
          <p:sp>
            <p:nvSpPr>
              <p:cNvPr id="77" name="Google Shape;3760;p75"/>
              <p:cNvSpPr/>
              <p:nvPr/>
            </p:nvSpPr>
            <p:spPr>
              <a:xfrm>
                <a:off x="2393015" y="3985708"/>
                <a:ext cx="370040" cy="316904"/>
              </a:xfrm>
              <a:custGeom>
                <a:avLst/>
                <a:gdLst/>
                <a:ahLst/>
                <a:cxnLst/>
                <a:rect l="l" t="t" r="r" b="b"/>
                <a:pathLst>
                  <a:path w="5044" h="4320" extrusionOk="0">
                    <a:moveTo>
                      <a:pt x="2888" y="0"/>
                    </a:moveTo>
                    <a:cubicBezTo>
                      <a:pt x="963" y="0"/>
                      <a:pt x="1" y="2323"/>
                      <a:pt x="1361" y="3683"/>
                    </a:cubicBezTo>
                    <a:cubicBezTo>
                      <a:pt x="1801" y="4123"/>
                      <a:pt x="2341" y="4319"/>
                      <a:pt x="2871" y="4319"/>
                    </a:cubicBezTo>
                    <a:cubicBezTo>
                      <a:pt x="3980" y="4319"/>
                      <a:pt x="5044" y="3458"/>
                      <a:pt x="5044" y="2155"/>
                    </a:cubicBezTo>
                    <a:cubicBezTo>
                      <a:pt x="5044" y="963"/>
                      <a:pt x="4081" y="0"/>
                      <a:pt x="288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78" name="Google Shape;3761;p75"/>
              <p:cNvSpPr/>
              <p:nvPr/>
            </p:nvSpPr>
            <p:spPr>
              <a:xfrm>
                <a:off x="1341289" y="971114"/>
                <a:ext cx="2473445" cy="3371466"/>
              </a:xfrm>
              <a:custGeom>
                <a:avLst/>
                <a:gdLst/>
                <a:ahLst/>
                <a:cxnLst/>
                <a:rect l="l" t="t" r="r" b="b"/>
                <a:pathLst>
                  <a:path w="53101" h="72384" extrusionOk="0">
                    <a:moveTo>
                      <a:pt x="26551" y="66082"/>
                    </a:moveTo>
                    <a:cubicBezTo>
                      <a:pt x="27601" y="66082"/>
                      <a:pt x="28483" y="66964"/>
                      <a:pt x="28483" y="68015"/>
                    </a:cubicBezTo>
                    <a:cubicBezTo>
                      <a:pt x="28483" y="69107"/>
                      <a:pt x="27601" y="69947"/>
                      <a:pt x="26551" y="69947"/>
                    </a:cubicBezTo>
                    <a:cubicBezTo>
                      <a:pt x="25459" y="69947"/>
                      <a:pt x="24618" y="69107"/>
                      <a:pt x="24618" y="68015"/>
                    </a:cubicBezTo>
                    <a:cubicBezTo>
                      <a:pt x="24618" y="66964"/>
                      <a:pt x="25459" y="66082"/>
                      <a:pt x="26551" y="66082"/>
                    </a:cubicBezTo>
                    <a:close/>
                    <a:moveTo>
                      <a:pt x="3992" y="1"/>
                    </a:moveTo>
                    <a:cubicBezTo>
                      <a:pt x="1765" y="1"/>
                      <a:pt x="1" y="1765"/>
                      <a:pt x="1" y="3992"/>
                    </a:cubicBezTo>
                    <a:lnTo>
                      <a:pt x="1" y="68393"/>
                    </a:lnTo>
                    <a:cubicBezTo>
                      <a:pt x="1" y="70619"/>
                      <a:pt x="1765" y="72384"/>
                      <a:pt x="3992" y="72384"/>
                    </a:cubicBezTo>
                    <a:lnTo>
                      <a:pt x="49110" y="72384"/>
                    </a:lnTo>
                    <a:cubicBezTo>
                      <a:pt x="51295" y="72384"/>
                      <a:pt x="53101" y="70619"/>
                      <a:pt x="53101" y="68393"/>
                    </a:cubicBezTo>
                    <a:lnTo>
                      <a:pt x="53101" y="3992"/>
                    </a:lnTo>
                    <a:cubicBezTo>
                      <a:pt x="53101" y="1765"/>
                      <a:pt x="51295" y="1"/>
                      <a:pt x="4911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</p:grpSp>
      <p:sp>
        <p:nvSpPr>
          <p:cNvPr id="2755" name="Google Shape;2755;p61"/>
          <p:cNvSpPr txBox="1">
            <a:spLocks noGrp="1"/>
          </p:cNvSpPr>
          <p:nvPr>
            <p:ph type="title"/>
          </p:nvPr>
        </p:nvSpPr>
        <p:spPr>
          <a:xfrm>
            <a:off x="2401823" y="1910690"/>
            <a:ext cx="7195800" cy="103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Задачи</a:t>
            </a:r>
            <a:endParaRPr dirty="0"/>
          </a:p>
        </p:txBody>
      </p:sp>
      <p:pic>
        <p:nvPicPr>
          <p:cNvPr id="72" name="Google Shape;3762;p75"/>
          <p:cNvPicPr preferRelativeResize="0"/>
          <p:nvPr/>
        </p:nvPicPr>
        <p:blipFill rotWithShape="1">
          <a:blip r:embed="rId1"/>
          <a:srcRect l="53245" r="1361"/>
          <a:stretch>
            <a:fillRect/>
          </a:stretch>
        </p:blipFill>
        <p:spPr>
          <a:xfrm>
            <a:off x="1102679" y="1240917"/>
            <a:ext cx="2001636" cy="248044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3" name="Google Shape;4768;p85"/>
          <p:cNvGrpSpPr/>
          <p:nvPr/>
        </p:nvGrpSpPr>
        <p:grpSpPr>
          <a:xfrm rot="1323739">
            <a:off x="6333861" y="504009"/>
            <a:ext cx="2015986" cy="1013323"/>
            <a:chOff x="5844025" y="2350138"/>
            <a:chExt cx="2674786" cy="1344643"/>
          </a:xfrm>
        </p:grpSpPr>
        <p:sp>
          <p:nvSpPr>
            <p:cNvPr id="84" name="Google Shape;4769;p85"/>
            <p:cNvSpPr/>
            <p:nvPr/>
          </p:nvSpPr>
          <p:spPr>
            <a:xfrm>
              <a:off x="5844025" y="2350138"/>
              <a:ext cx="2674786" cy="1344643"/>
            </a:xfrm>
            <a:custGeom>
              <a:avLst/>
              <a:gdLst/>
              <a:ahLst/>
              <a:cxnLst/>
              <a:rect l="l" t="t" r="r" b="b"/>
              <a:pathLst>
                <a:path w="92234" h="46367" extrusionOk="0">
                  <a:moveTo>
                    <a:pt x="88331" y="0"/>
                  </a:moveTo>
                  <a:cubicBezTo>
                    <a:pt x="87030" y="0"/>
                    <a:pt x="86229" y="701"/>
                    <a:pt x="85495" y="1368"/>
                  </a:cubicBezTo>
                  <a:lnTo>
                    <a:pt x="85462" y="1401"/>
                  </a:lnTo>
                  <a:lnTo>
                    <a:pt x="84628" y="2168"/>
                  </a:lnTo>
                  <a:cubicBezTo>
                    <a:pt x="84595" y="2168"/>
                    <a:pt x="84595" y="2202"/>
                    <a:pt x="84595" y="2202"/>
                  </a:cubicBezTo>
                  <a:cubicBezTo>
                    <a:pt x="84228" y="2535"/>
                    <a:pt x="83927" y="2802"/>
                    <a:pt x="83561" y="3136"/>
                  </a:cubicBezTo>
                  <a:lnTo>
                    <a:pt x="83494" y="3202"/>
                  </a:lnTo>
                  <a:cubicBezTo>
                    <a:pt x="81159" y="5304"/>
                    <a:pt x="78757" y="7239"/>
                    <a:pt x="76189" y="9073"/>
                  </a:cubicBezTo>
                  <a:lnTo>
                    <a:pt x="76155" y="9107"/>
                  </a:lnTo>
                  <a:cubicBezTo>
                    <a:pt x="75655" y="9473"/>
                    <a:pt x="75088" y="9840"/>
                    <a:pt x="74521" y="10241"/>
                  </a:cubicBezTo>
                  <a:cubicBezTo>
                    <a:pt x="74221" y="10441"/>
                    <a:pt x="73920" y="10641"/>
                    <a:pt x="73587" y="10874"/>
                  </a:cubicBezTo>
                  <a:cubicBezTo>
                    <a:pt x="73320" y="11041"/>
                    <a:pt x="73020" y="11241"/>
                    <a:pt x="72686" y="11442"/>
                  </a:cubicBezTo>
                  <a:lnTo>
                    <a:pt x="70818" y="12576"/>
                  </a:lnTo>
                  <a:lnTo>
                    <a:pt x="68817" y="13710"/>
                  </a:lnTo>
                  <a:lnTo>
                    <a:pt x="66015" y="15178"/>
                  </a:lnTo>
                  <a:lnTo>
                    <a:pt x="64280" y="16011"/>
                  </a:lnTo>
                  <a:cubicBezTo>
                    <a:pt x="63046" y="16612"/>
                    <a:pt x="61645" y="17179"/>
                    <a:pt x="60211" y="17746"/>
                  </a:cubicBezTo>
                  <a:lnTo>
                    <a:pt x="55974" y="19247"/>
                  </a:lnTo>
                  <a:cubicBezTo>
                    <a:pt x="53472" y="20048"/>
                    <a:pt x="50904" y="20715"/>
                    <a:pt x="48302" y="21249"/>
                  </a:cubicBezTo>
                  <a:cubicBezTo>
                    <a:pt x="45433" y="21816"/>
                    <a:pt x="42565" y="22183"/>
                    <a:pt x="39629" y="22416"/>
                  </a:cubicBezTo>
                  <a:cubicBezTo>
                    <a:pt x="38128" y="22549"/>
                    <a:pt x="36527" y="22583"/>
                    <a:pt x="34759" y="22583"/>
                  </a:cubicBezTo>
                  <a:cubicBezTo>
                    <a:pt x="33758" y="22583"/>
                    <a:pt x="32691" y="22583"/>
                    <a:pt x="31557" y="22549"/>
                  </a:cubicBezTo>
                  <a:lnTo>
                    <a:pt x="29589" y="22449"/>
                  </a:lnTo>
                  <a:cubicBezTo>
                    <a:pt x="29188" y="22416"/>
                    <a:pt x="28821" y="22383"/>
                    <a:pt x="28455" y="22349"/>
                  </a:cubicBezTo>
                  <a:lnTo>
                    <a:pt x="27754" y="22249"/>
                  </a:lnTo>
                  <a:lnTo>
                    <a:pt x="27687" y="22249"/>
                  </a:lnTo>
                  <a:cubicBezTo>
                    <a:pt x="26920" y="22183"/>
                    <a:pt x="26186" y="22082"/>
                    <a:pt x="25386" y="21982"/>
                  </a:cubicBezTo>
                  <a:lnTo>
                    <a:pt x="24185" y="21849"/>
                  </a:lnTo>
                  <a:lnTo>
                    <a:pt x="23151" y="21682"/>
                  </a:lnTo>
                  <a:lnTo>
                    <a:pt x="22517" y="21582"/>
                  </a:lnTo>
                  <a:lnTo>
                    <a:pt x="21950" y="21482"/>
                  </a:lnTo>
                  <a:cubicBezTo>
                    <a:pt x="21616" y="21415"/>
                    <a:pt x="21283" y="21382"/>
                    <a:pt x="20983" y="21315"/>
                  </a:cubicBezTo>
                  <a:lnTo>
                    <a:pt x="19848" y="21082"/>
                  </a:lnTo>
                  <a:cubicBezTo>
                    <a:pt x="19181" y="20948"/>
                    <a:pt x="18547" y="20815"/>
                    <a:pt x="17947" y="20648"/>
                  </a:cubicBezTo>
                  <a:lnTo>
                    <a:pt x="17914" y="20648"/>
                  </a:lnTo>
                  <a:lnTo>
                    <a:pt x="17180" y="20481"/>
                  </a:lnTo>
                  <a:cubicBezTo>
                    <a:pt x="16479" y="20315"/>
                    <a:pt x="15812" y="20148"/>
                    <a:pt x="15178" y="19981"/>
                  </a:cubicBezTo>
                  <a:lnTo>
                    <a:pt x="14344" y="19747"/>
                  </a:lnTo>
                  <a:cubicBezTo>
                    <a:pt x="13777" y="19581"/>
                    <a:pt x="13277" y="19447"/>
                    <a:pt x="12843" y="19314"/>
                  </a:cubicBezTo>
                  <a:lnTo>
                    <a:pt x="12777" y="19314"/>
                  </a:lnTo>
                  <a:lnTo>
                    <a:pt x="11843" y="19014"/>
                  </a:lnTo>
                  <a:cubicBezTo>
                    <a:pt x="11409" y="18880"/>
                    <a:pt x="11042" y="18747"/>
                    <a:pt x="10675" y="18647"/>
                  </a:cubicBezTo>
                  <a:lnTo>
                    <a:pt x="8874" y="18013"/>
                  </a:lnTo>
                  <a:lnTo>
                    <a:pt x="8841" y="18013"/>
                  </a:lnTo>
                  <a:cubicBezTo>
                    <a:pt x="8340" y="17846"/>
                    <a:pt x="7907" y="17679"/>
                    <a:pt x="7540" y="17546"/>
                  </a:cubicBezTo>
                  <a:lnTo>
                    <a:pt x="7473" y="17513"/>
                  </a:lnTo>
                  <a:lnTo>
                    <a:pt x="6439" y="17112"/>
                  </a:lnTo>
                  <a:lnTo>
                    <a:pt x="6405" y="17112"/>
                  </a:lnTo>
                  <a:cubicBezTo>
                    <a:pt x="5772" y="16879"/>
                    <a:pt x="5138" y="16745"/>
                    <a:pt x="4471" y="16712"/>
                  </a:cubicBezTo>
                  <a:cubicBezTo>
                    <a:pt x="1102" y="16712"/>
                    <a:pt x="1" y="21215"/>
                    <a:pt x="3003" y="22750"/>
                  </a:cubicBezTo>
                  <a:cubicBezTo>
                    <a:pt x="3203" y="22883"/>
                    <a:pt x="3437" y="23016"/>
                    <a:pt x="3804" y="23217"/>
                  </a:cubicBezTo>
                  <a:lnTo>
                    <a:pt x="3837" y="23217"/>
                  </a:lnTo>
                  <a:lnTo>
                    <a:pt x="4838" y="23717"/>
                  </a:lnTo>
                  <a:cubicBezTo>
                    <a:pt x="5405" y="23984"/>
                    <a:pt x="5938" y="24217"/>
                    <a:pt x="6439" y="24417"/>
                  </a:cubicBezTo>
                  <a:lnTo>
                    <a:pt x="8207" y="25185"/>
                  </a:lnTo>
                  <a:lnTo>
                    <a:pt x="8273" y="25151"/>
                  </a:lnTo>
                  <a:cubicBezTo>
                    <a:pt x="8774" y="25318"/>
                    <a:pt x="9274" y="25518"/>
                    <a:pt x="9808" y="25718"/>
                  </a:cubicBezTo>
                  <a:lnTo>
                    <a:pt x="10475" y="25952"/>
                  </a:lnTo>
                  <a:cubicBezTo>
                    <a:pt x="11109" y="26185"/>
                    <a:pt x="11743" y="26386"/>
                    <a:pt x="12343" y="26586"/>
                  </a:cubicBezTo>
                  <a:lnTo>
                    <a:pt x="17313" y="43865"/>
                  </a:lnTo>
                  <a:cubicBezTo>
                    <a:pt x="17747" y="45353"/>
                    <a:pt x="19063" y="46161"/>
                    <a:pt x="20386" y="46161"/>
                  </a:cubicBezTo>
                  <a:cubicBezTo>
                    <a:pt x="21404" y="46161"/>
                    <a:pt x="22426" y="45681"/>
                    <a:pt x="23051" y="44665"/>
                  </a:cubicBezTo>
                  <a:lnTo>
                    <a:pt x="32057" y="30055"/>
                  </a:lnTo>
                  <a:lnTo>
                    <a:pt x="33024" y="30088"/>
                  </a:lnTo>
                  <a:lnTo>
                    <a:pt x="42364" y="44865"/>
                  </a:lnTo>
                  <a:cubicBezTo>
                    <a:pt x="42932" y="45799"/>
                    <a:pt x="43932" y="46367"/>
                    <a:pt x="45033" y="46367"/>
                  </a:cubicBezTo>
                  <a:cubicBezTo>
                    <a:pt x="45200" y="46367"/>
                    <a:pt x="45333" y="46367"/>
                    <a:pt x="45500" y="46333"/>
                  </a:cubicBezTo>
                  <a:cubicBezTo>
                    <a:pt x="46734" y="46133"/>
                    <a:pt x="47768" y="45232"/>
                    <a:pt x="48102" y="44032"/>
                  </a:cubicBezTo>
                  <a:lnTo>
                    <a:pt x="52505" y="28087"/>
                  </a:lnTo>
                  <a:cubicBezTo>
                    <a:pt x="52772" y="28020"/>
                    <a:pt x="53039" y="27953"/>
                    <a:pt x="53339" y="27887"/>
                  </a:cubicBezTo>
                  <a:lnTo>
                    <a:pt x="64847" y="39895"/>
                  </a:lnTo>
                  <a:cubicBezTo>
                    <a:pt x="65494" y="40576"/>
                    <a:pt x="66311" y="40883"/>
                    <a:pt x="67116" y="40883"/>
                  </a:cubicBezTo>
                  <a:cubicBezTo>
                    <a:pt x="68675" y="40883"/>
                    <a:pt x="70186" y="39732"/>
                    <a:pt x="70318" y="37927"/>
                  </a:cubicBezTo>
                  <a:lnTo>
                    <a:pt x="71485" y="20782"/>
                  </a:lnTo>
                  <a:lnTo>
                    <a:pt x="72086" y="20448"/>
                  </a:lnTo>
                  <a:lnTo>
                    <a:pt x="72186" y="20381"/>
                  </a:lnTo>
                  <a:lnTo>
                    <a:pt x="72219" y="20348"/>
                  </a:lnTo>
                  <a:lnTo>
                    <a:pt x="87463" y="29154"/>
                  </a:lnTo>
                  <a:cubicBezTo>
                    <a:pt x="87964" y="29421"/>
                    <a:pt x="88497" y="29555"/>
                    <a:pt x="89064" y="29555"/>
                  </a:cubicBezTo>
                  <a:cubicBezTo>
                    <a:pt x="90799" y="29555"/>
                    <a:pt x="92233" y="28153"/>
                    <a:pt x="92233" y="26386"/>
                  </a:cubicBezTo>
                  <a:cubicBezTo>
                    <a:pt x="92233" y="26085"/>
                    <a:pt x="92200" y="25785"/>
                    <a:pt x="92100" y="25485"/>
                  </a:cubicBezTo>
                  <a:lnTo>
                    <a:pt x="88297" y="8072"/>
                  </a:lnTo>
                  <a:cubicBezTo>
                    <a:pt x="88764" y="7605"/>
                    <a:pt x="89131" y="7172"/>
                    <a:pt x="89431" y="6872"/>
                  </a:cubicBezTo>
                  <a:lnTo>
                    <a:pt x="90165" y="6038"/>
                  </a:lnTo>
                  <a:cubicBezTo>
                    <a:pt x="90165" y="6004"/>
                    <a:pt x="90199" y="6004"/>
                    <a:pt x="90199" y="6004"/>
                  </a:cubicBezTo>
                  <a:cubicBezTo>
                    <a:pt x="90432" y="5704"/>
                    <a:pt x="90599" y="5471"/>
                    <a:pt x="90766" y="5270"/>
                  </a:cubicBezTo>
                  <a:cubicBezTo>
                    <a:pt x="91866" y="3970"/>
                    <a:pt x="91733" y="2035"/>
                    <a:pt x="90532" y="867"/>
                  </a:cubicBezTo>
                  <a:cubicBezTo>
                    <a:pt x="89932" y="300"/>
                    <a:pt x="89131" y="0"/>
                    <a:pt x="8833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76200" dir="3000000" algn="bl" rotWithShape="0">
                <a:srgbClr val="000000">
                  <a:alpha val="8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5" name="Google Shape;4770;p85"/>
            <p:cNvSpPr/>
            <p:nvPr/>
          </p:nvSpPr>
          <p:spPr>
            <a:xfrm>
              <a:off x="6276454" y="3046647"/>
              <a:ext cx="456634" cy="550449"/>
            </a:xfrm>
            <a:custGeom>
              <a:avLst/>
              <a:gdLst/>
              <a:ahLst/>
              <a:cxnLst/>
              <a:rect l="l" t="t" r="r" b="b"/>
              <a:pathLst>
                <a:path w="15746" h="18981" extrusionOk="0">
                  <a:moveTo>
                    <a:pt x="1" y="0"/>
                  </a:moveTo>
                  <a:lnTo>
                    <a:pt x="5471" y="18980"/>
                  </a:lnTo>
                  <a:lnTo>
                    <a:pt x="15745" y="230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6" name="Google Shape;4771;p85"/>
            <p:cNvSpPr/>
            <p:nvPr/>
          </p:nvSpPr>
          <p:spPr>
            <a:xfrm>
              <a:off x="6300641" y="3064047"/>
              <a:ext cx="128673" cy="92887"/>
            </a:xfrm>
            <a:custGeom>
              <a:avLst/>
              <a:gdLst/>
              <a:ahLst/>
              <a:cxnLst/>
              <a:rect l="l" t="t" r="r" b="b"/>
              <a:pathLst>
                <a:path w="4437" h="3203" extrusionOk="0">
                  <a:moveTo>
                    <a:pt x="3269" y="1"/>
                  </a:moveTo>
                  <a:cubicBezTo>
                    <a:pt x="2235" y="734"/>
                    <a:pt x="1168" y="1502"/>
                    <a:pt x="0" y="2336"/>
                  </a:cubicBezTo>
                  <a:lnTo>
                    <a:pt x="267" y="3203"/>
                  </a:lnTo>
                  <a:cubicBezTo>
                    <a:pt x="1735" y="2135"/>
                    <a:pt x="3136" y="1135"/>
                    <a:pt x="4437" y="167"/>
                  </a:cubicBezTo>
                  <a:lnTo>
                    <a:pt x="326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7" name="Google Shape;4772;p85"/>
            <p:cNvSpPr/>
            <p:nvPr/>
          </p:nvSpPr>
          <p:spPr>
            <a:xfrm>
              <a:off x="6338371" y="3091134"/>
              <a:ext cx="270889" cy="195431"/>
            </a:xfrm>
            <a:custGeom>
              <a:avLst/>
              <a:gdLst/>
              <a:ahLst/>
              <a:cxnLst/>
              <a:rect l="l" t="t" r="r" b="b"/>
              <a:pathLst>
                <a:path w="9341" h="6739" extrusionOk="0">
                  <a:moveTo>
                    <a:pt x="8373" y="1"/>
                  </a:moveTo>
                  <a:cubicBezTo>
                    <a:pt x="6272" y="1368"/>
                    <a:pt x="3803" y="3069"/>
                    <a:pt x="1168" y="5004"/>
                  </a:cubicBezTo>
                  <a:cubicBezTo>
                    <a:pt x="768" y="5304"/>
                    <a:pt x="367" y="5571"/>
                    <a:pt x="0" y="5838"/>
                  </a:cubicBezTo>
                  <a:lnTo>
                    <a:pt x="267" y="6739"/>
                  </a:lnTo>
                  <a:lnTo>
                    <a:pt x="1702" y="5671"/>
                  </a:lnTo>
                  <a:cubicBezTo>
                    <a:pt x="4604" y="3570"/>
                    <a:pt x="7272" y="1635"/>
                    <a:pt x="9340" y="134"/>
                  </a:cubicBezTo>
                  <a:lnTo>
                    <a:pt x="83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8" name="Google Shape;4773;p85"/>
            <p:cNvSpPr/>
            <p:nvPr/>
          </p:nvSpPr>
          <p:spPr>
            <a:xfrm>
              <a:off x="6376101" y="3160794"/>
              <a:ext cx="327961" cy="256389"/>
            </a:xfrm>
            <a:custGeom>
              <a:avLst/>
              <a:gdLst/>
              <a:ahLst/>
              <a:cxnLst/>
              <a:rect l="l" t="t" r="r" b="b"/>
              <a:pathLst>
                <a:path w="11309" h="8841" extrusionOk="0">
                  <a:moveTo>
                    <a:pt x="11308" y="0"/>
                  </a:moveTo>
                  <a:cubicBezTo>
                    <a:pt x="9073" y="1435"/>
                    <a:pt x="6105" y="3436"/>
                    <a:pt x="2969" y="5771"/>
                  </a:cubicBezTo>
                  <a:cubicBezTo>
                    <a:pt x="1935" y="6505"/>
                    <a:pt x="934" y="7272"/>
                    <a:pt x="0" y="7973"/>
                  </a:cubicBezTo>
                  <a:lnTo>
                    <a:pt x="267" y="8840"/>
                  </a:lnTo>
                  <a:cubicBezTo>
                    <a:pt x="1301" y="8073"/>
                    <a:pt x="2369" y="7272"/>
                    <a:pt x="3503" y="6438"/>
                  </a:cubicBezTo>
                  <a:cubicBezTo>
                    <a:pt x="6071" y="4537"/>
                    <a:pt x="8473" y="2836"/>
                    <a:pt x="10441" y="1401"/>
                  </a:cubicBezTo>
                  <a:lnTo>
                    <a:pt x="1130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9" name="Google Shape;4774;p85"/>
            <p:cNvSpPr/>
            <p:nvPr/>
          </p:nvSpPr>
          <p:spPr>
            <a:xfrm>
              <a:off x="6413831" y="3428760"/>
              <a:ext cx="124816" cy="119016"/>
            </a:xfrm>
            <a:custGeom>
              <a:avLst/>
              <a:gdLst/>
              <a:ahLst/>
              <a:cxnLst/>
              <a:rect l="l" t="t" r="r" b="b"/>
              <a:pathLst>
                <a:path w="4304" h="4104" extrusionOk="0">
                  <a:moveTo>
                    <a:pt x="4303" y="0"/>
                  </a:moveTo>
                  <a:lnTo>
                    <a:pt x="4303" y="0"/>
                  </a:lnTo>
                  <a:cubicBezTo>
                    <a:pt x="2769" y="1134"/>
                    <a:pt x="1301" y="2235"/>
                    <a:pt x="0" y="3269"/>
                  </a:cubicBezTo>
                  <a:lnTo>
                    <a:pt x="234" y="4103"/>
                  </a:lnTo>
                  <a:lnTo>
                    <a:pt x="3102" y="1968"/>
                  </a:lnTo>
                  <a:lnTo>
                    <a:pt x="430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0" name="Google Shape;4775;p85"/>
            <p:cNvSpPr/>
            <p:nvPr/>
          </p:nvSpPr>
          <p:spPr>
            <a:xfrm>
              <a:off x="6845274" y="3055347"/>
              <a:ext cx="456634" cy="547549"/>
            </a:xfrm>
            <a:custGeom>
              <a:avLst/>
              <a:gdLst/>
              <a:ahLst/>
              <a:cxnLst/>
              <a:rect l="l" t="t" r="r" b="b"/>
              <a:pathLst>
                <a:path w="15746" h="18881" extrusionOk="0">
                  <a:moveTo>
                    <a:pt x="15745" y="0"/>
                  </a:moveTo>
                  <a:lnTo>
                    <a:pt x="1" y="2202"/>
                  </a:lnTo>
                  <a:lnTo>
                    <a:pt x="10508" y="18881"/>
                  </a:lnTo>
                  <a:lnTo>
                    <a:pt x="1574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1" name="Google Shape;4776;p85"/>
            <p:cNvSpPr/>
            <p:nvPr/>
          </p:nvSpPr>
          <p:spPr>
            <a:xfrm>
              <a:off x="6996193" y="3359101"/>
              <a:ext cx="188645" cy="152395"/>
            </a:xfrm>
            <a:custGeom>
              <a:avLst/>
              <a:gdLst/>
              <a:ahLst/>
              <a:cxnLst/>
              <a:rect l="l" t="t" r="r" b="b"/>
              <a:pathLst>
                <a:path w="6505" h="5255" extrusionOk="0">
                  <a:moveTo>
                    <a:pt x="0" y="1"/>
                  </a:moveTo>
                  <a:lnTo>
                    <a:pt x="3102" y="4937"/>
                  </a:lnTo>
                  <a:cubicBezTo>
                    <a:pt x="3516" y="5130"/>
                    <a:pt x="3952" y="5255"/>
                    <a:pt x="4410" y="5255"/>
                  </a:cubicBezTo>
                  <a:cubicBezTo>
                    <a:pt x="4507" y="5255"/>
                    <a:pt x="4605" y="5249"/>
                    <a:pt x="4704" y="5238"/>
                  </a:cubicBezTo>
                  <a:cubicBezTo>
                    <a:pt x="5237" y="5204"/>
                    <a:pt x="5738" y="5071"/>
                    <a:pt x="6271" y="4937"/>
                  </a:cubicBezTo>
                  <a:lnTo>
                    <a:pt x="6505" y="4037"/>
                  </a:lnTo>
                  <a:lnTo>
                    <a:pt x="6505" y="4037"/>
                  </a:lnTo>
                  <a:cubicBezTo>
                    <a:pt x="5904" y="4204"/>
                    <a:pt x="5271" y="4337"/>
                    <a:pt x="4637" y="4404"/>
                  </a:cubicBezTo>
                  <a:cubicBezTo>
                    <a:pt x="4561" y="4415"/>
                    <a:pt x="4486" y="4421"/>
                    <a:pt x="4411" y="4421"/>
                  </a:cubicBezTo>
                  <a:cubicBezTo>
                    <a:pt x="4054" y="4421"/>
                    <a:pt x="3706" y="4296"/>
                    <a:pt x="3403" y="4104"/>
                  </a:cubicBezTo>
                  <a:cubicBezTo>
                    <a:pt x="3036" y="3803"/>
                    <a:pt x="2702" y="3403"/>
                    <a:pt x="2502" y="3003"/>
                  </a:cubicBezTo>
                  <a:cubicBezTo>
                    <a:pt x="2235" y="2536"/>
                    <a:pt x="2035" y="2035"/>
                    <a:pt x="1735" y="1568"/>
                  </a:cubicBezTo>
                  <a:cubicBezTo>
                    <a:pt x="1435" y="1068"/>
                    <a:pt x="1034" y="601"/>
                    <a:pt x="567" y="267"/>
                  </a:cubicBezTo>
                  <a:cubicBezTo>
                    <a:pt x="367" y="167"/>
                    <a:pt x="200" y="67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2" name="Google Shape;4777;p85"/>
            <p:cNvSpPr/>
            <p:nvPr/>
          </p:nvSpPr>
          <p:spPr>
            <a:xfrm>
              <a:off x="6906233" y="3215924"/>
              <a:ext cx="316332" cy="161704"/>
            </a:xfrm>
            <a:custGeom>
              <a:avLst/>
              <a:gdLst/>
              <a:ahLst/>
              <a:cxnLst/>
              <a:rect l="l" t="t" r="r" b="b"/>
              <a:pathLst>
                <a:path w="10908" h="5576" extrusionOk="0">
                  <a:moveTo>
                    <a:pt x="0" y="1"/>
                  </a:moveTo>
                  <a:lnTo>
                    <a:pt x="500" y="835"/>
                  </a:lnTo>
                  <a:lnTo>
                    <a:pt x="1801" y="835"/>
                  </a:lnTo>
                  <a:cubicBezTo>
                    <a:pt x="2089" y="825"/>
                    <a:pt x="2383" y="812"/>
                    <a:pt x="2672" y="812"/>
                  </a:cubicBezTo>
                  <a:cubicBezTo>
                    <a:pt x="3355" y="812"/>
                    <a:pt x="4011" y="884"/>
                    <a:pt x="4503" y="1235"/>
                  </a:cubicBezTo>
                  <a:cubicBezTo>
                    <a:pt x="4870" y="1502"/>
                    <a:pt x="5204" y="1869"/>
                    <a:pt x="5404" y="2269"/>
                  </a:cubicBezTo>
                  <a:cubicBezTo>
                    <a:pt x="5671" y="2703"/>
                    <a:pt x="5904" y="3203"/>
                    <a:pt x="6171" y="3703"/>
                  </a:cubicBezTo>
                  <a:cubicBezTo>
                    <a:pt x="6438" y="4237"/>
                    <a:pt x="6838" y="4704"/>
                    <a:pt x="7339" y="5104"/>
                  </a:cubicBezTo>
                  <a:cubicBezTo>
                    <a:pt x="7828" y="5410"/>
                    <a:pt x="8400" y="5576"/>
                    <a:pt x="8980" y="5576"/>
                  </a:cubicBezTo>
                  <a:cubicBezTo>
                    <a:pt x="9034" y="5576"/>
                    <a:pt x="9087" y="5574"/>
                    <a:pt x="9140" y="5571"/>
                  </a:cubicBezTo>
                  <a:cubicBezTo>
                    <a:pt x="9640" y="5505"/>
                    <a:pt x="10174" y="5405"/>
                    <a:pt x="10641" y="5271"/>
                  </a:cubicBezTo>
                  <a:lnTo>
                    <a:pt x="10908" y="4371"/>
                  </a:lnTo>
                  <a:lnTo>
                    <a:pt x="10908" y="4371"/>
                  </a:lnTo>
                  <a:cubicBezTo>
                    <a:pt x="10307" y="4537"/>
                    <a:pt x="9707" y="4637"/>
                    <a:pt x="9107" y="4704"/>
                  </a:cubicBezTo>
                  <a:cubicBezTo>
                    <a:pt x="9031" y="4716"/>
                    <a:pt x="8954" y="4721"/>
                    <a:pt x="8878" y="4721"/>
                  </a:cubicBezTo>
                  <a:cubicBezTo>
                    <a:pt x="8514" y="4721"/>
                    <a:pt x="8148" y="4597"/>
                    <a:pt x="7872" y="4404"/>
                  </a:cubicBezTo>
                  <a:cubicBezTo>
                    <a:pt x="7472" y="4104"/>
                    <a:pt x="7172" y="3703"/>
                    <a:pt x="6972" y="3303"/>
                  </a:cubicBezTo>
                  <a:cubicBezTo>
                    <a:pt x="6705" y="2836"/>
                    <a:pt x="6471" y="2336"/>
                    <a:pt x="6171" y="1869"/>
                  </a:cubicBezTo>
                  <a:cubicBezTo>
                    <a:pt x="5904" y="1335"/>
                    <a:pt x="5504" y="901"/>
                    <a:pt x="5004" y="568"/>
                  </a:cubicBezTo>
                  <a:cubicBezTo>
                    <a:pt x="4503" y="268"/>
                    <a:pt x="3936" y="67"/>
                    <a:pt x="3336" y="34"/>
                  </a:cubicBezTo>
                  <a:cubicBezTo>
                    <a:pt x="3086" y="17"/>
                    <a:pt x="2827" y="9"/>
                    <a:pt x="2569" y="9"/>
                  </a:cubicBezTo>
                  <a:cubicBezTo>
                    <a:pt x="2310" y="9"/>
                    <a:pt x="2051" y="17"/>
                    <a:pt x="1801" y="34"/>
                  </a:cubicBezTo>
                  <a:cubicBezTo>
                    <a:pt x="1568" y="51"/>
                    <a:pt x="1334" y="59"/>
                    <a:pt x="1105" y="59"/>
                  </a:cubicBezTo>
                  <a:cubicBezTo>
                    <a:pt x="876" y="59"/>
                    <a:pt x="650" y="51"/>
                    <a:pt x="434" y="34"/>
                  </a:cubicBezTo>
                  <a:cubicBezTo>
                    <a:pt x="267" y="34"/>
                    <a:pt x="133" y="1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3" name="Google Shape;4778;p85"/>
            <p:cNvSpPr/>
            <p:nvPr/>
          </p:nvSpPr>
          <p:spPr>
            <a:xfrm>
              <a:off x="6949763" y="3087277"/>
              <a:ext cx="309575" cy="155875"/>
            </a:xfrm>
            <a:custGeom>
              <a:avLst/>
              <a:gdLst/>
              <a:ahLst/>
              <a:cxnLst/>
              <a:rect l="l" t="t" r="r" b="b"/>
              <a:pathLst>
                <a:path w="10675" h="5375" extrusionOk="0">
                  <a:moveTo>
                    <a:pt x="4103" y="0"/>
                  </a:moveTo>
                  <a:lnTo>
                    <a:pt x="0" y="567"/>
                  </a:lnTo>
                  <a:lnTo>
                    <a:pt x="200" y="601"/>
                  </a:lnTo>
                  <a:cubicBezTo>
                    <a:pt x="554" y="624"/>
                    <a:pt x="891" y="648"/>
                    <a:pt x="1235" y="648"/>
                  </a:cubicBezTo>
                  <a:cubicBezTo>
                    <a:pt x="1378" y="648"/>
                    <a:pt x="1521" y="644"/>
                    <a:pt x="1668" y="634"/>
                  </a:cubicBezTo>
                  <a:cubicBezTo>
                    <a:pt x="1956" y="624"/>
                    <a:pt x="2250" y="611"/>
                    <a:pt x="2539" y="611"/>
                  </a:cubicBezTo>
                  <a:cubicBezTo>
                    <a:pt x="3221" y="611"/>
                    <a:pt x="3878" y="683"/>
                    <a:pt x="4370" y="1034"/>
                  </a:cubicBezTo>
                  <a:cubicBezTo>
                    <a:pt x="4737" y="1334"/>
                    <a:pt x="5070" y="1668"/>
                    <a:pt x="5304" y="2068"/>
                  </a:cubicBezTo>
                  <a:cubicBezTo>
                    <a:pt x="5537" y="2502"/>
                    <a:pt x="5771" y="3002"/>
                    <a:pt x="6038" y="3503"/>
                  </a:cubicBezTo>
                  <a:cubicBezTo>
                    <a:pt x="6338" y="4036"/>
                    <a:pt x="6705" y="4503"/>
                    <a:pt x="7205" y="4870"/>
                  </a:cubicBezTo>
                  <a:cubicBezTo>
                    <a:pt x="7694" y="5207"/>
                    <a:pt x="8268" y="5375"/>
                    <a:pt x="8848" y="5375"/>
                  </a:cubicBezTo>
                  <a:cubicBezTo>
                    <a:pt x="8901" y="5375"/>
                    <a:pt x="8954" y="5373"/>
                    <a:pt x="9007" y="5371"/>
                  </a:cubicBezTo>
                  <a:cubicBezTo>
                    <a:pt x="9474" y="5304"/>
                    <a:pt x="9974" y="5237"/>
                    <a:pt x="10441" y="5104"/>
                  </a:cubicBezTo>
                  <a:lnTo>
                    <a:pt x="10674" y="4203"/>
                  </a:lnTo>
                  <a:lnTo>
                    <a:pt x="10674" y="4203"/>
                  </a:lnTo>
                  <a:cubicBezTo>
                    <a:pt x="10107" y="4370"/>
                    <a:pt x="9540" y="4470"/>
                    <a:pt x="8973" y="4537"/>
                  </a:cubicBezTo>
                  <a:cubicBezTo>
                    <a:pt x="8929" y="4540"/>
                    <a:pt x="8884" y="4542"/>
                    <a:pt x="8839" y="4542"/>
                  </a:cubicBezTo>
                  <a:cubicBezTo>
                    <a:pt x="8445" y="4542"/>
                    <a:pt x="8035" y="4413"/>
                    <a:pt x="7706" y="4203"/>
                  </a:cubicBezTo>
                  <a:cubicBezTo>
                    <a:pt x="7339" y="3903"/>
                    <a:pt x="7038" y="3536"/>
                    <a:pt x="6805" y="3102"/>
                  </a:cubicBezTo>
                  <a:cubicBezTo>
                    <a:pt x="6571" y="2635"/>
                    <a:pt x="6338" y="2135"/>
                    <a:pt x="6038" y="1668"/>
                  </a:cubicBezTo>
                  <a:cubicBezTo>
                    <a:pt x="5771" y="1168"/>
                    <a:pt x="5371" y="701"/>
                    <a:pt x="4870" y="367"/>
                  </a:cubicBezTo>
                  <a:cubicBezTo>
                    <a:pt x="4637" y="200"/>
                    <a:pt x="4370" y="67"/>
                    <a:pt x="410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4" name="Google Shape;4779;p85"/>
            <p:cNvSpPr/>
            <p:nvPr/>
          </p:nvSpPr>
          <p:spPr>
            <a:xfrm>
              <a:off x="7176114" y="3067934"/>
              <a:ext cx="119973" cy="40107"/>
            </a:xfrm>
            <a:custGeom>
              <a:avLst/>
              <a:gdLst/>
              <a:ahLst/>
              <a:cxnLst/>
              <a:rect l="l" t="t" r="r" b="b"/>
              <a:pathLst>
                <a:path w="4137" h="1383" extrusionOk="0">
                  <a:moveTo>
                    <a:pt x="1001" y="0"/>
                  </a:moveTo>
                  <a:lnTo>
                    <a:pt x="1" y="167"/>
                  </a:lnTo>
                  <a:cubicBezTo>
                    <a:pt x="201" y="434"/>
                    <a:pt x="468" y="701"/>
                    <a:pt x="735" y="901"/>
                  </a:cubicBezTo>
                  <a:cubicBezTo>
                    <a:pt x="1191" y="1215"/>
                    <a:pt x="1721" y="1382"/>
                    <a:pt x="2283" y="1382"/>
                  </a:cubicBezTo>
                  <a:cubicBezTo>
                    <a:pt x="2377" y="1382"/>
                    <a:pt x="2473" y="1377"/>
                    <a:pt x="2569" y="1368"/>
                  </a:cubicBezTo>
                  <a:cubicBezTo>
                    <a:pt x="3003" y="1334"/>
                    <a:pt x="3470" y="1234"/>
                    <a:pt x="3903" y="1134"/>
                  </a:cubicBezTo>
                  <a:lnTo>
                    <a:pt x="4137" y="234"/>
                  </a:lnTo>
                  <a:lnTo>
                    <a:pt x="4137" y="234"/>
                  </a:lnTo>
                  <a:cubicBezTo>
                    <a:pt x="3603" y="367"/>
                    <a:pt x="3070" y="500"/>
                    <a:pt x="2502" y="534"/>
                  </a:cubicBezTo>
                  <a:cubicBezTo>
                    <a:pt x="2448" y="538"/>
                    <a:pt x="2394" y="540"/>
                    <a:pt x="2340" y="540"/>
                  </a:cubicBezTo>
                  <a:cubicBezTo>
                    <a:pt x="1961" y="540"/>
                    <a:pt x="1589" y="438"/>
                    <a:pt x="1268" y="234"/>
                  </a:cubicBezTo>
                  <a:cubicBezTo>
                    <a:pt x="1168" y="167"/>
                    <a:pt x="1101" y="100"/>
                    <a:pt x="10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5" name="Google Shape;4780;p85"/>
            <p:cNvSpPr/>
            <p:nvPr/>
          </p:nvSpPr>
          <p:spPr>
            <a:xfrm>
              <a:off x="7394750" y="2876384"/>
              <a:ext cx="435348" cy="567878"/>
            </a:xfrm>
            <a:custGeom>
              <a:avLst/>
              <a:gdLst/>
              <a:ahLst/>
              <a:cxnLst/>
              <a:rect l="l" t="t" r="r" b="b"/>
              <a:pathLst>
                <a:path w="15012" h="19582" extrusionOk="0">
                  <a:moveTo>
                    <a:pt x="15011" y="0"/>
                  </a:moveTo>
                  <a:lnTo>
                    <a:pt x="0" y="5337"/>
                  </a:lnTo>
                  <a:lnTo>
                    <a:pt x="13677" y="19581"/>
                  </a:lnTo>
                  <a:lnTo>
                    <a:pt x="1501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6" name="Google Shape;4781;p85"/>
            <p:cNvSpPr/>
            <p:nvPr/>
          </p:nvSpPr>
          <p:spPr>
            <a:xfrm>
              <a:off x="7455680" y="2978930"/>
              <a:ext cx="84187" cy="134473"/>
            </a:xfrm>
            <a:custGeom>
              <a:avLst/>
              <a:gdLst/>
              <a:ahLst/>
              <a:cxnLst/>
              <a:rect l="l" t="t" r="r" b="b"/>
              <a:pathLst>
                <a:path w="2903" h="4637" extrusionOk="0">
                  <a:moveTo>
                    <a:pt x="2903" y="0"/>
                  </a:moveTo>
                  <a:lnTo>
                    <a:pt x="1802" y="400"/>
                  </a:lnTo>
                  <a:cubicBezTo>
                    <a:pt x="1235" y="1535"/>
                    <a:pt x="601" y="2735"/>
                    <a:pt x="1" y="3970"/>
                  </a:cubicBezTo>
                  <a:lnTo>
                    <a:pt x="635" y="4637"/>
                  </a:lnTo>
                  <a:cubicBezTo>
                    <a:pt x="1435" y="3002"/>
                    <a:pt x="2202" y="1435"/>
                    <a:pt x="290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7" name="Google Shape;4782;p85"/>
            <p:cNvSpPr/>
            <p:nvPr/>
          </p:nvSpPr>
          <p:spPr>
            <a:xfrm>
              <a:off x="7549527" y="2918957"/>
              <a:ext cx="162545" cy="292146"/>
            </a:xfrm>
            <a:custGeom>
              <a:avLst/>
              <a:gdLst/>
              <a:ahLst/>
              <a:cxnLst/>
              <a:rect l="l" t="t" r="r" b="b"/>
              <a:pathLst>
                <a:path w="5605" h="10074" extrusionOk="0">
                  <a:moveTo>
                    <a:pt x="5605" y="0"/>
                  </a:moveTo>
                  <a:lnTo>
                    <a:pt x="4637" y="334"/>
                  </a:lnTo>
                  <a:cubicBezTo>
                    <a:pt x="3470" y="2468"/>
                    <a:pt x="2069" y="5170"/>
                    <a:pt x="601" y="8106"/>
                  </a:cubicBezTo>
                  <a:cubicBezTo>
                    <a:pt x="401" y="8539"/>
                    <a:pt x="201" y="8973"/>
                    <a:pt x="1" y="9407"/>
                  </a:cubicBezTo>
                  <a:lnTo>
                    <a:pt x="634" y="10074"/>
                  </a:lnTo>
                  <a:cubicBezTo>
                    <a:pt x="868" y="9540"/>
                    <a:pt x="1135" y="9006"/>
                    <a:pt x="1402" y="8473"/>
                  </a:cubicBezTo>
                  <a:cubicBezTo>
                    <a:pt x="2969" y="5237"/>
                    <a:pt x="4437" y="2302"/>
                    <a:pt x="560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8" name="Google Shape;4783;p85"/>
            <p:cNvSpPr/>
            <p:nvPr/>
          </p:nvSpPr>
          <p:spPr>
            <a:xfrm>
              <a:off x="7643373" y="2932500"/>
              <a:ext cx="182845" cy="376333"/>
            </a:xfrm>
            <a:custGeom>
              <a:avLst/>
              <a:gdLst/>
              <a:ahLst/>
              <a:cxnLst/>
              <a:rect l="l" t="t" r="r" b="b"/>
              <a:pathLst>
                <a:path w="6305" h="12977" extrusionOk="0">
                  <a:moveTo>
                    <a:pt x="6305" y="0"/>
                  </a:moveTo>
                  <a:lnTo>
                    <a:pt x="6305" y="0"/>
                  </a:lnTo>
                  <a:cubicBezTo>
                    <a:pt x="4970" y="2335"/>
                    <a:pt x="3303" y="5471"/>
                    <a:pt x="1601" y="9006"/>
                  </a:cubicBezTo>
                  <a:cubicBezTo>
                    <a:pt x="1034" y="10141"/>
                    <a:pt x="501" y="11241"/>
                    <a:pt x="0" y="12342"/>
                  </a:cubicBezTo>
                  <a:lnTo>
                    <a:pt x="634" y="12976"/>
                  </a:lnTo>
                  <a:cubicBezTo>
                    <a:pt x="1168" y="11809"/>
                    <a:pt x="1768" y="10608"/>
                    <a:pt x="2369" y="9340"/>
                  </a:cubicBezTo>
                  <a:cubicBezTo>
                    <a:pt x="3770" y="6471"/>
                    <a:pt x="5104" y="3803"/>
                    <a:pt x="6171" y="1635"/>
                  </a:cubicBezTo>
                  <a:lnTo>
                    <a:pt x="630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9" name="Google Shape;4784;p85"/>
            <p:cNvSpPr/>
            <p:nvPr/>
          </p:nvSpPr>
          <p:spPr>
            <a:xfrm>
              <a:off x="7738176" y="3245911"/>
              <a:ext cx="66758" cy="160631"/>
            </a:xfrm>
            <a:custGeom>
              <a:avLst/>
              <a:gdLst/>
              <a:ahLst/>
              <a:cxnLst/>
              <a:rect l="l" t="t" r="r" b="b"/>
              <a:pathLst>
                <a:path w="2302" h="5539" extrusionOk="0">
                  <a:moveTo>
                    <a:pt x="2302" y="1"/>
                  </a:moveTo>
                  <a:lnTo>
                    <a:pt x="2302" y="1"/>
                  </a:lnTo>
                  <a:cubicBezTo>
                    <a:pt x="1468" y="1735"/>
                    <a:pt x="667" y="3403"/>
                    <a:pt x="0" y="4938"/>
                  </a:cubicBezTo>
                  <a:lnTo>
                    <a:pt x="601" y="5538"/>
                  </a:lnTo>
                  <a:cubicBezTo>
                    <a:pt x="1068" y="4504"/>
                    <a:pt x="1601" y="3437"/>
                    <a:pt x="2135" y="2302"/>
                  </a:cubicBezTo>
                  <a:lnTo>
                    <a:pt x="230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0" name="Google Shape;4785;p85"/>
            <p:cNvSpPr/>
            <p:nvPr/>
          </p:nvSpPr>
          <p:spPr>
            <a:xfrm>
              <a:off x="7930683" y="2560044"/>
              <a:ext cx="496277" cy="555292"/>
            </a:xfrm>
            <a:custGeom>
              <a:avLst/>
              <a:gdLst/>
              <a:ahLst/>
              <a:cxnLst/>
              <a:rect l="l" t="t" r="r" b="b"/>
              <a:pathLst>
                <a:path w="17113" h="19148" extrusionOk="0">
                  <a:moveTo>
                    <a:pt x="12909" y="1"/>
                  </a:moveTo>
                  <a:lnTo>
                    <a:pt x="0" y="9307"/>
                  </a:lnTo>
                  <a:lnTo>
                    <a:pt x="17112" y="19148"/>
                  </a:lnTo>
                  <a:lnTo>
                    <a:pt x="1290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1" name="Google Shape;4786;p85"/>
            <p:cNvSpPr/>
            <p:nvPr/>
          </p:nvSpPr>
          <p:spPr>
            <a:xfrm>
              <a:off x="8176377" y="2970462"/>
              <a:ext cx="228346" cy="85869"/>
            </a:xfrm>
            <a:custGeom>
              <a:avLst/>
              <a:gdLst/>
              <a:ahLst/>
              <a:cxnLst/>
              <a:rect l="l" t="t" r="r" b="b"/>
              <a:pathLst>
                <a:path w="7874" h="2961" extrusionOk="0">
                  <a:moveTo>
                    <a:pt x="330" y="0"/>
                  </a:moveTo>
                  <a:cubicBezTo>
                    <a:pt x="226" y="0"/>
                    <a:pt x="118" y="9"/>
                    <a:pt x="1" y="25"/>
                  </a:cubicBezTo>
                  <a:lnTo>
                    <a:pt x="5071" y="2961"/>
                  </a:lnTo>
                  <a:cubicBezTo>
                    <a:pt x="5605" y="2961"/>
                    <a:pt x="6139" y="2794"/>
                    <a:pt x="6606" y="2494"/>
                  </a:cubicBezTo>
                  <a:cubicBezTo>
                    <a:pt x="7073" y="2194"/>
                    <a:pt x="7473" y="1860"/>
                    <a:pt x="7873" y="1493"/>
                  </a:cubicBezTo>
                  <a:lnTo>
                    <a:pt x="7673" y="592"/>
                  </a:lnTo>
                  <a:cubicBezTo>
                    <a:pt x="7206" y="1026"/>
                    <a:pt x="6706" y="1426"/>
                    <a:pt x="6205" y="1793"/>
                  </a:cubicBezTo>
                  <a:cubicBezTo>
                    <a:pt x="5887" y="1979"/>
                    <a:pt x="5547" y="2080"/>
                    <a:pt x="5203" y="2080"/>
                  </a:cubicBezTo>
                  <a:cubicBezTo>
                    <a:pt x="5115" y="2080"/>
                    <a:pt x="5026" y="2074"/>
                    <a:pt x="4938" y="2060"/>
                  </a:cubicBezTo>
                  <a:cubicBezTo>
                    <a:pt x="4471" y="1993"/>
                    <a:pt x="4004" y="1793"/>
                    <a:pt x="3637" y="1526"/>
                  </a:cubicBezTo>
                  <a:cubicBezTo>
                    <a:pt x="3203" y="1226"/>
                    <a:pt x="2770" y="926"/>
                    <a:pt x="2269" y="626"/>
                  </a:cubicBezTo>
                  <a:cubicBezTo>
                    <a:pt x="1769" y="292"/>
                    <a:pt x="1235" y="92"/>
                    <a:pt x="635" y="25"/>
                  </a:cubicBezTo>
                  <a:cubicBezTo>
                    <a:pt x="535" y="9"/>
                    <a:pt x="435" y="0"/>
                    <a:pt x="33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2" name="Google Shape;4787;p85"/>
            <p:cNvSpPr/>
            <p:nvPr/>
          </p:nvSpPr>
          <p:spPr>
            <a:xfrm>
              <a:off x="8031286" y="2833637"/>
              <a:ext cx="344404" cy="84854"/>
            </a:xfrm>
            <a:custGeom>
              <a:avLst/>
              <a:gdLst/>
              <a:ahLst/>
              <a:cxnLst/>
              <a:rect l="l" t="t" r="r" b="b"/>
              <a:pathLst>
                <a:path w="11876" h="2926" extrusionOk="0">
                  <a:moveTo>
                    <a:pt x="4456" y="0"/>
                  </a:moveTo>
                  <a:cubicBezTo>
                    <a:pt x="3954" y="0"/>
                    <a:pt x="3436" y="103"/>
                    <a:pt x="2969" y="307"/>
                  </a:cubicBezTo>
                  <a:cubicBezTo>
                    <a:pt x="2469" y="540"/>
                    <a:pt x="2035" y="774"/>
                    <a:pt x="1602" y="1074"/>
                  </a:cubicBezTo>
                  <a:cubicBezTo>
                    <a:pt x="1201" y="1308"/>
                    <a:pt x="801" y="1508"/>
                    <a:pt x="401" y="1708"/>
                  </a:cubicBezTo>
                  <a:cubicBezTo>
                    <a:pt x="267" y="1741"/>
                    <a:pt x="134" y="1808"/>
                    <a:pt x="0" y="1841"/>
                  </a:cubicBezTo>
                  <a:lnTo>
                    <a:pt x="834" y="2342"/>
                  </a:lnTo>
                  <a:cubicBezTo>
                    <a:pt x="1235" y="2141"/>
                    <a:pt x="1602" y="1941"/>
                    <a:pt x="1968" y="1741"/>
                  </a:cubicBezTo>
                  <a:cubicBezTo>
                    <a:pt x="2730" y="1284"/>
                    <a:pt x="3547" y="828"/>
                    <a:pt x="4343" y="828"/>
                  </a:cubicBezTo>
                  <a:cubicBezTo>
                    <a:pt x="4419" y="828"/>
                    <a:pt x="4495" y="832"/>
                    <a:pt x="4570" y="841"/>
                  </a:cubicBezTo>
                  <a:cubicBezTo>
                    <a:pt x="5004" y="907"/>
                    <a:pt x="5471" y="1074"/>
                    <a:pt x="5838" y="1341"/>
                  </a:cubicBezTo>
                  <a:cubicBezTo>
                    <a:pt x="6272" y="1574"/>
                    <a:pt x="6672" y="1908"/>
                    <a:pt x="7172" y="2208"/>
                  </a:cubicBezTo>
                  <a:cubicBezTo>
                    <a:pt x="7673" y="2575"/>
                    <a:pt x="8240" y="2809"/>
                    <a:pt x="8840" y="2909"/>
                  </a:cubicBezTo>
                  <a:cubicBezTo>
                    <a:pt x="8944" y="2920"/>
                    <a:pt x="9048" y="2925"/>
                    <a:pt x="9152" y="2925"/>
                  </a:cubicBezTo>
                  <a:cubicBezTo>
                    <a:pt x="9680" y="2925"/>
                    <a:pt x="10201" y="2782"/>
                    <a:pt x="10675" y="2475"/>
                  </a:cubicBezTo>
                  <a:cubicBezTo>
                    <a:pt x="11075" y="2208"/>
                    <a:pt x="11475" y="1875"/>
                    <a:pt x="11876" y="1541"/>
                  </a:cubicBezTo>
                  <a:lnTo>
                    <a:pt x="11675" y="640"/>
                  </a:lnTo>
                  <a:cubicBezTo>
                    <a:pt x="11208" y="1041"/>
                    <a:pt x="10741" y="1441"/>
                    <a:pt x="10241" y="1775"/>
                  </a:cubicBezTo>
                  <a:cubicBezTo>
                    <a:pt x="9920" y="1979"/>
                    <a:pt x="9522" y="2081"/>
                    <a:pt x="9137" y="2081"/>
                  </a:cubicBezTo>
                  <a:cubicBezTo>
                    <a:pt x="9082" y="2081"/>
                    <a:pt x="9028" y="2079"/>
                    <a:pt x="8973" y="2075"/>
                  </a:cubicBezTo>
                  <a:cubicBezTo>
                    <a:pt x="8506" y="1975"/>
                    <a:pt x="8073" y="1775"/>
                    <a:pt x="7673" y="1508"/>
                  </a:cubicBezTo>
                  <a:cubicBezTo>
                    <a:pt x="7239" y="1207"/>
                    <a:pt x="6805" y="874"/>
                    <a:pt x="6305" y="607"/>
                  </a:cubicBezTo>
                  <a:cubicBezTo>
                    <a:pt x="5838" y="273"/>
                    <a:pt x="5271" y="73"/>
                    <a:pt x="4670" y="7"/>
                  </a:cubicBezTo>
                  <a:cubicBezTo>
                    <a:pt x="4600" y="2"/>
                    <a:pt x="4528" y="0"/>
                    <a:pt x="445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3" name="Google Shape;4788;p85"/>
            <p:cNvSpPr/>
            <p:nvPr/>
          </p:nvSpPr>
          <p:spPr>
            <a:xfrm>
              <a:off x="8016786" y="2696058"/>
              <a:ext cx="328918" cy="84999"/>
            </a:xfrm>
            <a:custGeom>
              <a:avLst/>
              <a:gdLst/>
              <a:ahLst/>
              <a:cxnLst/>
              <a:rect l="l" t="t" r="r" b="b"/>
              <a:pathLst>
                <a:path w="11342" h="2931" extrusionOk="0">
                  <a:moveTo>
                    <a:pt x="3980" y="0"/>
                  </a:moveTo>
                  <a:cubicBezTo>
                    <a:pt x="3780" y="0"/>
                    <a:pt x="3591" y="24"/>
                    <a:pt x="3402" y="47"/>
                  </a:cubicBezTo>
                  <a:lnTo>
                    <a:pt x="0" y="2482"/>
                  </a:lnTo>
                  <a:lnTo>
                    <a:pt x="200" y="2416"/>
                  </a:lnTo>
                  <a:cubicBezTo>
                    <a:pt x="667" y="2215"/>
                    <a:pt x="1101" y="2015"/>
                    <a:pt x="1534" y="1748"/>
                  </a:cubicBezTo>
                  <a:cubicBezTo>
                    <a:pt x="2299" y="1320"/>
                    <a:pt x="3092" y="836"/>
                    <a:pt x="3888" y="836"/>
                  </a:cubicBezTo>
                  <a:cubicBezTo>
                    <a:pt x="3959" y="836"/>
                    <a:pt x="4031" y="840"/>
                    <a:pt x="4103" y="848"/>
                  </a:cubicBezTo>
                  <a:cubicBezTo>
                    <a:pt x="4570" y="915"/>
                    <a:pt x="5004" y="1081"/>
                    <a:pt x="5371" y="1348"/>
                  </a:cubicBezTo>
                  <a:cubicBezTo>
                    <a:pt x="5804" y="1582"/>
                    <a:pt x="6204" y="1915"/>
                    <a:pt x="6705" y="2215"/>
                  </a:cubicBezTo>
                  <a:cubicBezTo>
                    <a:pt x="7205" y="2582"/>
                    <a:pt x="7772" y="2816"/>
                    <a:pt x="8373" y="2916"/>
                  </a:cubicBezTo>
                  <a:cubicBezTo>
                    <a:pt x="8465" y="2926"/>
                    <a:pt x="8558" y="2930"/>
                    <a:pt x="8652" y="2930"/>
                  </a:cubicBezTo>
                  <a:cubicBezTo>
                    <a:pt x="9198" y="2930"/>
                    <a:pt x="9751" y="2767"/>
                    <a:pt x="10207" y="2482"/>
                  </a:cubicBezTo>
                  <a:cubicBezTo>
                    <a:pt x="10608" y="2215"/>
                    <a:pt x="10975" y="1915"/>
                    <a:pt x="11341" y="1582"/>
                  </a:cubicBezTo>
                  <a:lnTo>
                    <a:pt x="11141" y="681"/>
                  </a:lnTo>
                  <a:cubicBezTo>
                    <a:pt x="10708" y="1081"/>
                    <a:pt x="10241" y="1448"/>
                    <a:pt x="9774" y="1782"/>
                  </a:cubicBezTo>
                  <a:cubicBezTo>
                    <a:pt x="9453" y="1986"/>
                    <a:pt x="9080" y="2088"/>
                    <a:pt x="8680" y="2088"/>
                  </a:cubicBezTo>
                  <a:cubicBezTo>
                    <a:pt x="8622" y="2088"/>
                    <a:pt x="8564" y="2086"/>
                    <a:pt x="8506" y="2082"/>
                  </a:cubicBezTo>
                  <a:cubicBezTo>
                    <a:pt x="8039" y="1982"/>
                    <a:pt x="7605" y="1782"/>
                    <a:pt x="7205" y="1515"/>
                  </a:cubicBezTo>
                  <a:cubicBezTo>
                    <a:pt x="6772" y="1215"/>
                    <a:pt x="6338" y="881"/>
                    <a:pt x="5871" y="614"/>
                  </a:cubicBezTo>
                  <a:cubicBezTo>
                    <a:pt x="5371" y="281"/>
                    <a:pt x="4803" y="81"/>
                    <a:pt x="4236" y="14"/>
                  </a:cubicBezTo>
                  <a:cubicBezTo>
                    <a:pt x="4148" y="4"/>
                    <a:pt x="4063" y="0"/>
                    <a:pt x="398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" name="Google Shape;4789;p85"/>
            <p:cNvSpPr/>
            <p:nvPr/>
          </p:nvSpPr>
          <p:spPr>
            <a:xfrm>
              <a:off x="8202506" y="2580374"/>
              <a:ext cx="113216" cy="63365"/>
            </a:xfrm>
            <a:custGeom>
              <a:avLst/>
              <a:gdLst/>
              <a:ahLst/>
              <a:cxnLst/>
              <a:rect l="l" t="t" r="r" b="b"/>
              <a:pathLst>
                <a:path w="3904" h="2185" extrusionOk="0">
                  <a:moveTo>
                    <a:pt x="3703" y="0"/>
                  </a:moveTo>
                  <a:cubicBezTo>
                    <a:pt x="3303" y="400"/>
                    <a:pt x="2869" y="734"/>
                    <a:pt x="2402" y="1034"/>
                  </a:cubicBezTo>
                  <a:cubicBezTo>
                    <a:pt x="2081" y="1238"/>
                    <a:pt x="1709" y="1341"/>
                    <a:pt x="1331" y="1341"/>
                  </a:cubicBezTo>
                  <a:cubicBezTo>
                    <a:pt x="1277" y="1341"/>
                    <a:pt x="1222" y="1338"/>
                    <a:pt x="1168" y="1334"/>
                  </a:cubicBezTo>
                  <a:cubicBezTo>
                    <a:pt x="1035" y="1301"/>
                    <a:pt x="935" y="1301"/>
                    <a:pt x="835" y="1268"/>
                  </a:cubicBezTo>
                  <a:lnTo>
                    <a:pt x="1" y="1868"/>
                  </a:lnTo>
                  <a:cubicBezTo>
                    <a:pt x="334" y="2001"/>
                    <a:pt x="668" y="2135"/>
                    <a:pt x="1001" y="2168"/>
                  </a:cubicBezTo>
                  <a:cubicBezTo>
                    <a:pt x="1106" y="2179"/>
                    <a:pt x="1211" y="2185"/>
                    <a:pt x="1316" y="2185"/>
                  </a:cubicBezTo>
                  <a:cubicBezTo>
                    <a:pt x="1851" y="2185"/>
                    <a:pt x="2390" y="2041"/>
                    <a:pt x="2836" y="1735"/>
                  </a:cubicBezTo>
                  <a:cubicBezTo>
                    <a:pt x="3203" y="1501"/>
                    <a:pt x="3570" y="1234"/>
                    <a:pt x="3903" y="901"/>
                  </a:cubicBezTo>
                  <a:lnTo>
                    <a:pt x="370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5" name="Google Shape;4790;p85"/>
            <p:cNvSpPr/>
            <p:nvPr/>
          </p:nvSpPr>
          <p:spPr>
            <a:xfrm>
              <a:off x="5972701" y="2441925"/>
              <a:ext cx="2433883" cy="690461"/>
            </a:xfrm>
            <a:custGeom>
              <a:avLst/>
              <a:gdLst/>
              <a:ahLst/>
              <a:cxnLst/>
              <a:rect l="l" t="t" r="r" b="b"/>
              <a:pathLst>
                <a:path w="83927" h="23809" extrusionOk="0">
                  <a:moveTo>
                    <a:pt x="83916" y="0"/>
                  </a:moveTo>
                  <a:cubicBezTo>
                    <a:pt x="83854" y="0"/>
                    <a:pt x="83593" y="199"/>
                    <a:pt x="83160" y="571"/>
                  </a:cubicBezTo>
                  <a:lnTo>
                    <a:pt x="82326" y="1338"/>
                  </a:lnTo>
                  <a:cubicBezTo>
                    <a:pt x="82026" y="1638"/>
                    <a:pt x="81625" y="1972"/>
                    <a:pt x="81192" y="2339"/>
                  </a:cubicBezTo>
                  <a:cubicBezTo>
                    <a:pt x="78790" y="4541"/>
                    <a:pt x="76255" y="6575"/>
                    <a:pt x="73620" y="8443"/>
                  </a:cubicBezTo>
                  <a:cubicBezTo>
                    <a:pt x="72786" y="9077"/>
                    <a:pt x="71885" y="9644"/>
                    <a:pt x="70984" y="10278"/>
                  </a:cubicBezTo>
                  <a:cubicBezTo>
                    <a:pt x="70517" y="10612"/>
                    <a:pt x="70017" y="10878"/>
                    <a:pt x="69517" y="11179"/>
                  </a:cubicBezTo>
                  <a:lnTo>
                    <a:pt x="68016" y="12113"/>
                  </a:lnTo>
                  <a:lnTo>
                    <a:pt x="66414" y="13013"/>
                  </a:lnTo>
                  <a:lnTo>
                    <a:pt x="65581" y="13480"/>
                  </a:lnTo>
                  <a:lnTo>
                    <a:pt x="64747" y="13914"/>
                  </a:lnTo>
                  <a:lnTo>
                    <a:pt x="63012" y="14815"/>
                  </a:lnTo>
                  <a:lnTo>
                    <a:pt x="61211" y="15682"/>
                  </a:lnTo>
                  <a:cubicBezTo>
                    <a:pt x="55874" y="18150"/>
                    <a:pt x="50270" y="19985"/>
                    <a:pt x="44532" y="21152"/>
                  </a:cubicBezTo>
                  <a:cubicBezTo>
                    <a:pt x="41530" y="21719"/>
                    <a:pt x="38528" y="22120"/>
                    <a:pt x="35492" y="22353"/>
                  </a:cubicBezTo>
                  <a:cubicBezTo>
                    <a:pt x="33661" y="22483"/>
                    <a:pt x="31831" y="22556"/>
                    <a:pt x="30009" y="22556"/>
                  </a:cubicBezTo>
                  <a:cubicBezTo>
                    <a:pt x="29009" y="22556"/>
                    <a:pt x="28012" y="22534"/>
                    <a:pt x="27020" y="22487"/>
                  </a:cubicBezTo>
                  <a:lnTo>
                    <a:pt x="24985" y="22420"/>
                  </a:lnTo>
                  <a:cubicBezTo>
                    <a:pt x="24318" y="22353"/>
                    <a:pt x="23651" y="22287"/>
                    <a:pt x="23017" y="22253"/>
                  </a:cubicBezTo>
                  <a:cubicBezTo>
                    <a:pt x="21749" y="22153"/>
                    <a:pt x="20515" y="21953"/>
                    <a:pt x="19314" y="21820"/>
                  </a:cubicBezTo>
                  <a:cubicBezTo>
                    <a:pt x="18714" y="21753"/>
                    <a:pt x="18147" y="21653"/>
                    <a:pt x="17546" y="21553"/>
                  </a:cubicBezTo>
                  <a:cubicBezTo>
                    <a:pt x="16979" y="21453"/>
                    <a:pt x="16412" y="21386"/>
                    <a:pt x="15878" y="21252"/>
                  </a:cubicBezTo>
                  <a:cubicBezTo>
                    <a:pt x="14778" y="21019"/>
                    <a:pt x="13710" y="20819"/>
                    <a:pt x="12709" y="20585"/>
                  </a:cubicBezTo>
                  <a:cubicBezTo>
                    <a:pt x="11742" y="20352"/>
                    <a:pt x="10808" y="20118"/>
                    <a:pt x="9907" y="19851"/>
                  </a:cubicBezTo>
                  <a:cubicBezTo>
                    <a:pt x="9007" y="19585"/>
                    <a:pt x="8140" y="19384"/>
                    <a:pt x="7406" y="19151"/>
                  </a:cubicBezTo>
                  <a:cubicBezTo>
                    <a:pt x="6638" y="18884"/>
                    <a:pt x="5871" y="18684"/>
                    <a:pt x="5204" y="18450"/>
                  </a:cubicBezTo>
                  <a:lnTo>
                    <a:pt x="3403" y="17817"/>
                  </a:lnTo>
                  <a:cubicBezTo>
                    <a:pt x="2869" y="17617"/>
                    <a:pt x="2369" y="17450"/>
                    <a:pt x="1968" y="17283"/>
                  </a:cubicBezTo>
                  <a:lnTo>
                    <a:pt x="901" y="16883"/>
                  </a:lnTo>
                  <a:cubicBezTo>
                    <a:pt x="426" y="16715"/>
                    <a:pt x="138" y="16641"/>
                    <a:pt x="38" y="16641"/>
                  </a:cubicBezTo>
                  <a:cubicBezTo>
                    <a:pt x="18" y="16641"/>
                    <a:pt x="6" y="16644"/>
                    <a:pt x="0" y="16649"/>
                  </a:cubicBezTo>
                  <a:cubicBezTo>
                    <a:pt x="0" y="16683"/>
                    <a:pt x="267" y="16849"/>
                    <a:pt x="801" y="17116"/>
                  </a:cubicBezTo>
                  <a:lnTo>
                    <a:pt x="1835" y="17617"/>
                  </a:lnTo>
                  <a:cubicBezTo>
                    <a:pt x="2235" y="17817"/>
                    <a:pt x="2669" y="18050"/>
                    <a:pt x="3236" y="18250"/>
                  </a:cubicBezTo>
                  <a:lnTo>
                    <a:pt x="5004" y="19018"/>
                  </a:lnTo>
                  <a:cubicBezTo>
                    <a:pt x="5671" y="19284"/>
                    <a:pt x="6372" y="19518"/>
                    <a:pt x="7172" y="19818"/>
                  </a:cubicBezTo>
                  <a:cubicBezTo>
                    <a:pt x="7939" y="20085"/>
                    <a:pt x="8773" y="20352"/>
                    <a:pt x="9674" y="20652"/>
                  </a:cubicBezTo>
                  <a:cubicBezTo>
                    <a:pt x="10541" y="20919"/>
                    <a:pt x="11509" y="21186"/>
                    <a:pt x="12509" y="21486"/>
                  </a:cubicBezTo>
                  <a:cubicBezTo>
                    <a:pt x="13510" y="21753"/>
                    <a:pt x="14611" y="21953"/>
                    <a:pt x="15678" y="22220"/>
                  </a:cubicBezTo>
                  <a:cubicBezTo>
                    <a:pt x="16245" y="22353"/>
                    <a:pt x="16812" y="22453"/>
                    <a:pt x="17379" y="22553"/>
                  </a:cubicBezTo>
                  <a:cubicBezTo>
                    <a:pt x="17980" y="22687"/>
                    <a:pt x="18547" y="22787"/>
                    <a:pt x="19147" y="22887"/>
                  </a:cubicBezTo>
                  <a:cubicBezTo>
                    <a:pt x="20382" y="23054"/>
                    <a:pt x="21616" y="23254"/>
                    <a:pt x="22917" y="23387"/>
                  </a:cubicBezTo>
                  <a:cubicBezTo>
                    <a:pt x="23551" y="23454"/>
                    <a:pt x="24218" y="23521"/>
                    <a:pt x="24885" y="23587"/>
                  </a:cubicBezTo>
                  <a:lnTo>
                    <a:pt x="26920" y="23688"/>
                  </a:lnTo>
                  <a:cubicBezTo>
                    <a:pt x="28289" y="23767"/>
                    <a:pt x="29665" y="23809"/>
                    <a:pt x="31042" y="23809"/>
                  </a:cubicBezTo>
                  <a:cubicBezTo>
                    <a:pt x="32551" y="23809"/>
                    <a:pt x="34059" y="23759"/>
                    <a:pt x="35559" y="23654"/>
                  </a:cubicBezTo>
                  <a:cubicBezTo>
                    <a:pt x="38628" y="23421"/>
                    <a:pt x="41697" y="23020"/>
                    <a:pt x="44732" y="22453"/>
                  </a:cubicBezTo>
                  <a:cubicBezTo>
                    <a:pt x="50603" y="21252"/>
                    <a:pt x="56307" y="19351"/>
                    <a:pt x="61711" y="16783"/>
                  </a:cubicBezTo>
                  <a:lnTo>
                    <a:pt x="63546" y="15882"/>
                  </a:lnTo>
                  <a:lnTo>
                    <a:pt x="65280" y="14948"/>
                  </a:lnTo>
                  <a:lnTo>
                    <a:pt x="66114" y="14481"/>
                  </a:lnTo>
                  <a:lnTo>
                    <a:pt x="66948" y="13981"/>
                  </a:lnTo>
                  <a:cubicBezTo>
                    <a:pt x="67482" y="13680"/>
                    <a:pt x="68016" y="13347"/>
                    <a:pt x="68549" y="13047"/>
                  </a:cubicBezTo>
                  <a:lnTo>
                    <a:pt x="70050" y="12079"/>
                  </a:lnTo>
                  <a:cubicBezTo>
                    <a:pt x="70551" y="11746"/>
                    <a:pt x="71051" y="11445"/>
                    <a:pt x="71518" y="11112"/>
                  </a:cubicBezTo>
                  <a:cubicBezTo>
                    <a:pt x="72419" y="10445"/>
                    <a:pt x="73353" y="9844"/>
                    <a:pt x="74153" y="9177"/>
                  </a:cubicBezTo>
                  <a:cubicBezTo>
                    <a:pt x="74987" y="8543"/>
                    <a:pt x="75788" y="7976"/>
                    <a:pt x="76488" y="7343"/>
                  </a:cubicBezTo>
                  <a:cubicBezTo>
                    <a:pt x="77189" y="6742"/>
                    <a:pt x="77889" y="6208"/>
                    <a:pt x="78490" y="5641"/>
                  </a:cubicBezTo>
                  <a:cubicBezTo>
                    <a:pt x="79090" y="5074"/>
                    <a:pt x="79657" y="4574"/>
                    <a:pt x="80191" y="4074"/>
                  </a:cubicBezTo>
                  <a:lnTo>
                    <a:pt x="81559" y="2706"/>
                  </a:lnTo>
                  <a:cubicBezTo>
                    <a:pt x="81959" y="2306"/>
                    <a:pt x="82292" y="1939"/>
                    <a:pt x="82593" y="1605"/>
                  </a:cubicBezTo>
                  <a:lnTo>
                    <a:pt x="83360" y="771"/>
                  </a:lnTo>
                  <a:cubicBezTo>
                    <a:pt x="83760" y="271"/>
                    <a:pt x="83927" y="37"/>
                    <a:pt x="83927" y="4"/>
                  </a:cubicBezTo>
                  <a:cubicBezTo>
                    <a:pt x="83925" y="2"/>
                    <a:pt x="83921" y="0"/>
                    <a:pt x="839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49" name="Google Shape;4861;p85"/>
          <p:cNvGrpSpPr/>
          <p:nvPr/>
        </p:nvGrpSpPr>
        <p:grpSpPr>
          <a:xfrm>
            <a:off x="4187884" y="3393218"/>
            <a:ext cx="1382413" cy="1264263"/>
            <a:chOff x="771625" y="2127200"/>
            <a:chExt cx="2059000" cy="1883025"/>
          </a:xfrm>
        </p:grpSpPr>
        <p:sp>
          <p:nvSpPr>
            <p:cNvPr id="50" name="Google Shape;4862;p85"/>
            <p:cNvSpPr/>
            <p:nvPr/>
          </p:nvSpPr>
          <p:spPr>
            <a:xfrm>
              <a:off x="771625" y="2127200"/>
              <a:ext cx="2059000" cy="1883025"/>
            </a:xfrm>
            <a:custGeom>
              <a:avLst/>
              <a:gdLst/>
              <a:ahLst/>
              <a:cxnLst/>
              <a:rect l="l" t="t" r="r" b="b"/>
              <a:pathLst>
                <a:path w="82360" h="75321" extrusionOk="0">
                  <a:moveTo>
                    <a:pt x="41497" y="0"/>
                  </a:moveTo>
                  <a:cubicBezTo>
                    <a:pt x="40229" y="34"/>
                    <a:pt x="38961" y="334"/>
                    <a:pt x="37861" y="968"/>
                  </a:cubicBezTo>
                  <a:cubicBezTo>
                    <a:pt x="36927" y="1468"/>
                    <a:pt x="36059" y="2135"/>
                    <a:pt x="35359" y="2902"/>
                  </a:cubicBezTo>
                  <a:cubicBezTo>
                    <a:pt x="34191" y="4203"/>
                    <a:pt x="33291" y="5671"/>
                    <a:pt x="32690" y="7306"/>
                  </a:cubicBezTo>
                  <a:cubicBezTo>
                    <a:pt x="32390" y="8039"/>
                    <a:pt x="32157" y="8807"/>
                    <a:pt x="31956" y="9574"/>
                  </a:cubicBezTo>
                  <a:cubicBezTo>
                    <a:pt x="30655" y="8840"/>
                    <a:pt x="29254" y="8340"/>
                    <a:pt x="27787" y="8039"/>
                  </a:cubicBezTo>
                  <a:lnTo>
                    <a:pt x="27753" y="8039"/>
                  </a:lnTo>
                  <a:cubicBezTo>
                    <a:pt x="27086" y="7906"/>
                    <a:pt x="26386" y="7839"/>
                    <a:pt x="25685" y="7839"/>
                  </a:cubicBezTo>
                  <a:cubicBezTo>
                    <a:pt x="24184" y="7839"/>
                    <a:pt x="22716" y="8173"/>
                    <a:pt x="21382" y="8840"/>
                  </a:cubicBezTo>
                  <a:cubicBezTo>
                    <a:pt x="19314" y="9907"/>
                    <a:pt x="17713" y="11642"/>
                    <a:pt x="16812" y="13777"/>
                  </a:cubicBezTo>
                  <a:cubicBezTo>
                    <a:pt x="16312" y="14911"/>
                    <a:pt x="16012" y="16112"/>
                    <a:pt x="15845" y="17346"/>
                  </a:cubicBezTo>
                  <a:lnTo>
                    <a:pt x="13010" y="17713"/>
                  </a:lnTo>
                  <a:cubicBezTo>
                    <a:pt x="12442" y="17780"/>
                    <a:pt x="11709" y="17913"/>
                    <a:pt x="10941" y="18047"/>
                  </a:cubicBezTo>
                  <a:cubicBezTo>
                    <a:pt x="9040" y="18480"/>
                    <a:pt x="6305" y="19281"/>
                    <a:pt x="4503" y="21749"/>
                  </a:cubicBezTo>
                  <a:cubicBezTo>
                    <a:pt x="4070" y="22383"/>
                    <a:pt x="3703" y="23050"/>
                    <a:pt x="3469" y="23751"/>
                  </a:cubicBezTo>
                  <a:cubicBezTo>
                    <a:pt x="1234" y="27520"/>
                    <a:pt x="834" y="32223"/>
                    <a:pt x="467" y="36360"/>
                  </a:cubicBezTo>
                  <a:lnTo>
                    <a:pt x="367" y="36860"/>
                  </a:lnTo>
                  <a:cubicBezTo>
                    <a:pt x="334" y="37127"/>
                    <a:pt x="334" y="37394"/>
                    <a:pt x="300" y="37694"/>
                  </a:cubicBezTo>
                  <a:lnTo>
                    <a:pt x="300" y="37861"/>
                  </a:lnTo>
                  <a:cubicBezTo>
                    <a:pt x="267" y="38128"/>
                    <a:pt x="234" y="38428"/>
                    <a:pt x="200" y="38695"/>
                  </a:cubicBezTo>
                  <a:lnTo>
                    <a:pt x="200" y="38761"/>
                  </a:lnTo>
                  <a:cubicBezTo>
                    <a:pt x="167" y="39062"/>
                    <a:pt x="167" y="39329"/>
                    <a:pt x="100" y="39595"/>
                  </a:cubicBezTo>
                  <a:cubicBezTo>
                    <a:pt x="100" y="39629"/>
                    <a:pt x="100" y="39629"/>
                    <a:pt x="100" y="39629"/>
                  </a:cubicBezTo>
                  <a:cubicBezTo>
                    <a:pt x="67" y="39962"/>
                    <a:pt x="34" y="40296"/>
                    <a:pt x="0" y="40696"/>
                  </a:cubicBezTo>
                  <a:lnTo>
                    <a:pt x="0" y="40963"/>
                  </a:lnTo>
                  <a:lnTo>
                    <a:pt x="0" y="41030"/>
                  </a:lnTo>
                  <a:lnTo>
                    <a:pt x="0" y="41730"/>
                  </a:lnTo>
                  <a:lnTo>
                    <a:pt x="0" y="42131"/>
                  </a:lnTo>
                  <a:lnTo>
                    <a:pt x="0" y="42898"/>
                  </a:lnTo>
                  <a:cubicBezTo>
                    <a:pt x="167" y="45366"/>
                    <a:pt x="667" y="47835"/>
                    <a:pt x="1468" y="50170"/>
                  </a:cubicBezTo>
                  <a:lnTo>
                    <a:pt x="1468" y="50236"/>
                  </a:lnTo>
                  <a:cubicBezTo>
                    <a:pt x="1535" y="50503"/>
                    <a:pt x="1668" y="50803"/>
                    <a:pt x="1768" y="51104"/>
                  </a:cubicBezTo>
                  <a:lnTo>
                    <a:pt x="1768" y="51170"/>
                  </a:lnTo>
                  <a:cubicBezTo>
                    <a:pt x="1868" y="51437"/>
                    <a:pt x="1968" y="51737"/>
                    <a:pt x="2068" y="52004"/>
                  </a:cubicBezTo>
                  <a:lnTo>
                    <a:pt x="2068" y="52038"/>
                  </a:lnTo>
                  <a:cubicBezTo>
                    <a:pt x="2135" y="52238"/>
                    <a:pt x="2202" y="52438"/>
                    <a:pt x="2269" y="52605"/>
                  </a:cubicBezTo>
                  <a:cubicBezTo>
                    <a:pt x="2335" y="53439"/>
                    <a:pt x="2469" y="54239"/>
                    <a:pt x="2635" y="55040"/>
                  </a:cubicBezTo>
                  <a:cubicBezTo>
                    <a:pt x="2936" y="56207"/>
                    <a:pt x="3369" y="57308"/>
                    <a:pt x="4003" y="58309"/>
                  </a:cubicBezTo>
                  <a:cubicBezTo>
                    <a:pt x="4070" y="58376"/>
                    <a:pt x="4103" y="58476"/>
                    <a:pt x="4170" y="58542"/>
                  </a:cubicBezTo>
                  <a:cubicBezTo>
                    <a:pt x="4437" y="58943"/>
                    <a:pt x="4770" y="59310"/>
                    <a:pt x="5137" y="59643"/>
                  </a:cubicBezTo>
                  <a:cubicBezTo>
                    <a:pt x="5271" y="59910"/>
                    <a:pt x="5437" y="60177"/>
                    <a:pt x="5571" y="60477"/>
                  </a:cubicBezTo>
                  <a:lnTo>
                    <a:pt x="5738" y="60777"/>
                  </a:lnTo>
                  <a:cubicBezTo>
                    <a:pt x="5904" y="61111"/>
                    <a:pt x="6071" y="61444"/>
                    <a:pt x="6271" y="61778"/>
                  </a:cubicBezTo>
                  <a:lnTo>
                    <a:pt x="7172" y="63446"/>
                  </a:lnTo>
                  <a:cubicBezTo>
                    <a:pt x="7873" y="64680"/>
                    <a:pt x="8506" y="65881"/>
                    <a:pt x="9107" y="67082"/>
                  </a:cubicBezTo>
                  <a:cubicBezTo>
                    <a:pt x="9207" y="67249"/>
                    <a:pt x="9307" y="67449"/>
                    <a:pt x="9374" y="67615"/>
                  </a:cubicBezTo>
                  <a:cubicBezTo>
                    <a:pt x="9574" y="67982"/>
                    <a:pt x="9774" y="68316"/>
                    <a:pt x="9974" y="68683"/>
                  </a:cubicBezTo>
                  <a:cubicBezTo>
                    <a:pt x="10308" y="69217"/>
                    <a:pt x="10641" y="69750"/>
                    <a:pt x="11008" y="70217"/>
                  </a:cubicBezTo>
                  <a:cubicBezTo>
                    <a:pt x="12342" y="72052"/>
                    <a:pt x="14077" y="73520"/>
                    <a:pt x="16112" y="74520"/>
                  </a:cubicBezTo>
                  <a:cubicBezTo>
                    <a:pt x="17079" y="74954"/>
                    <a:pt x="18147" y="75221"/>
                    <a:pt x="19247" y="75288"/>
                  </a:cubicBezTo>
                  <a:cubicBezTo>
                    <a:pt x="19548" y="75321"/>
                    <a:pt x="19814" y="75321"/>
                    <a:pt x="20115" y="75321"/>
                  </a:cubicBezTo>
                  <a:cubicBezTo>
                    <a:pt x="20848" y="75321"/>
                    <a:pt x="21516" y="75254"/>
                    <a:pt x="22183" y="75221"/>
                  </a:cubicBezTo>
                  <a:lnTo>
                    <a:pt x="22683" y="75188"/>
                  </a:lnTo>
                  <a:lnTo>
                    <a:pt x="23150" y="75154"/>
                  </a:lnTo>
                  <a:cubicBezTo>
                    <a:pt x="25418" y="75021"/>
                    <a:pt x="27753" y="74887"/>
                    <a:pt x="29988" y="74721"/>
                  </a:cubicBezTo>
                  <a:cubicBezTo>
                    <a:pt x="33558" y="74487"/>
                    <a:pt x="37227" y="74187"/>
                    <a:pt x="40896" y="73820"/>
                  </a:cubicBezTo>
                  <a:cubicBezTo>
                    <a:pt x="41897" y="73720"/>
                    <a:pt x="42931" y="73620"/>
                    <a:pt x="43932" y="73486"/>
                  </a:cubicBezTo>
                  <a:lnTo>
                    <a:pt x="44465" y="73453"/>
                  </a:lnTo>
                  <a:lnTo>
                    <a:pt x="44899" y="73386"/>
                  </a:lnTo>
                  <a:cubicBezTo>
                    <a:pt x="45766" y="73286"/>
                    <a:pt x="46667" y="73219"/>
                    <a:pt x="47534" y="73086"/>
                  </a:cubicBezTo>
                  <a:lnTo>
                    <a:pt x="48935" y="72919"/>
                  </a:lnTo>
                  <a:cubicBezTo>
                    <a:pt x="49569" y="73286"/>
                    <a:pt x="50303" y="73486"/>
                    <a:pt x="51037" y="73486"/>
                  </a:cubicBezTo>
                  <a:cubicBezTo>
                    <a:pt x="51804" y="73486"/>
                    <a:pt x="52571" y="73286"/>
                    <a:pt x="53238" y="72886"/>
                  </a:cubicBezTo>
                  <a:cubicBezTo>
                    <a:pt x="53538" y="72719"/>
                    <a:pt x="53839" y="72486"/>
                    <a:pt x="54106" y="72252"/>
                  </a:cubicBezTo>
                  <a:cubicBezTo>
                    <a:pt x="57375" y="71785"/>
                    <a:pt x="60577" y="71285"/>
                    <a:pt x="63646" y="70718"/>
                  </a:cubicBezTo>
                  <a:lnTo>
                    <a:pt x="64046" y="70651"/>
                  </a:lnTo>
                  <a:cubicBezTo>
                    <a:pt x="67148" y="70084"/>
                    <a:pt x="69984" y="69483"/>
                    <a:pt x="72685" y="68883"/>
                  </a:cubicBezTo>
                  <a:lnTo>
                    <a:pt x="73186" y="68750"/>
                  </a:lnTo>
                  <a:lnTo>
                    <a:pt x="74020" y="68549"/>
                  </a:lnTo>
                  <a:cubicBezTo>
                    <a:pt x="75588" y="68149"/>
                    <a:pt x="77089" y="67449"/>
                    <a:pt x="78390" y="66448"/>
                  </a:cubicBezTo>
                  <a:cubicBezTo>
                    <a:pt x="78590" y="66281"/>
                    <a:pt x="78790" y="66114"/>
                    <a:pt x="78990" y="65914"/>
                  </a:cubicBezTo>
                  <a:cubicBezTo>
                    <a:pt x="79057" y="65848"/>
                    <a:pt x="79157" y="65781"/>
                    <a:pt x="79190" y="65681"/>
                  </a:cubicBezTo>
                  <a:cubicBezTo>
                    <a:pt x="79324" y="65581"/>
                    <a:pt x="79424" y="65447"/>
                    <a:pt x="79524" y="65314"/>
                  </a:cubicBezTo>
                  <a:cubicBezTo>
                    <a:pt x="79590" y="65214"/>
                    <a:pt x="79657" y="65147"/>
                    <a:pt x="79724" y="65047"/>
                  </a:cubicBezTo>
                  <a:cubicBezTo>
                    <a:pt x="79724" y="65014"/>
                    <a:pt x="79757" y="65014"/>
                    <a:pt x="79757" y="64980"/>
                  </a:cubicBezTo>
                  <a:cubicBezTo>
                    <a:pt x="79824" y="64914"/>
                    <a:pt x="79891" y="64813"/>
                    <a:pt x="79957" y="64680"/>
                  </a:cubicBezTo>
                  <a:cubicBezTo>
                    <a:pt x="80024" y="64580"/>
                    <a:pt x="80091" y="64480"/>
                    <a:pt x="80157" y="64346"/>
                  </a:cubicBezTo>
                  <a:cubicBezTo>
                    <a:pt x="80258" y="64180"/>
                    <a:pt x="80291" y="64146"/>
                    <a:pt x="80324" y="64080"/>
                  </a:cubicBezTo>
                  <a:cubicBezTo>
                    <a:pt x="80358" y="63980"/>
                    <a:pt x="80424" y="63813"/>
                    <a:pt x="80491" y="63679"/>
                  </a:cubicBezTo>
                  <a:cubicBezTo>
                    <a:pt x="80558" y="63546"/>
                    <a:pt x="80558" y="63513"/>
                    <a:pt x="80591" y="63446"/>
                  </a:cubicBezTo>
                  <a:cubicBezTo>
                    <a:pt x="80624" y="63346"/>
                    <a:pt x="80691" y="63179"/>
                    <a:pt x="80758" y="63012"/>
                  </a:cubicBezTo>
                  <a:lnTo>
                    <a:pt x="80825" y="62812"/>
                  </a:lnTo>
                  <a:cubicBezTo>
                    <a:pt x="80891" y="62679"/>
                    <a:pt x="80925" y="62545"/>
                    <a:pt x="80958" y="62412"/>
                  </a:cubicBezTo>
                  <a:lnTo>
                    <a:pt x="80991" y="62278"/>
                  </a:lnTo>
                  <a:cubicBezTo>
                    <a:pt x="81325" y="60911"/>
                    <a:pt x="81525" y="59543"/>
                    <a:pt x="81592" y="58175"/>
                  </a:cubicBezTo>
                  <a:cubicBezTo>
                    <a:pt x="81592" y="57808"/>
                    <a:pt x="81625" y="57508"/>
                    <a:pt x="81659" y="57208"/>
                  </a:cubicBezTo>
                  <a:cubicBezTo>
                    <a:pt x="81959" y="54139"/>
                    <a:pt x="82126" y="50970"/>
                    <a:pt x="82226" y="47801"/>
                  </a:cubicBezTo>
                  <a:cubicBezTo>
                    <a:pt x="82259" y="47568"/>
                    <a:pt x="82292" y="47301"/>
                    <a:pt x="82292" y="47067"/>
                  </a:cubicBezTo>
                  <a:cubicBezTo>
                    <a:pt x="82359" y="44999"/>
                    <a:pt x="81492" y="43265"/>
                    <a:pt x="80925" y="42097"/>
                  </a:cubicBezTo>
                  <a:cubicBezTo>
                    <a:pt x="79690" y="39662"/>
                    <a:pt x="78423" y="37194"/>
                    <a:pt x="77022" y="34725"/>
                  </a:cubicBezTo>
                  <a:cubicBezTo>
                    <a:pt x="77055" y="33891"/>
                    <a:pt x="76788" y="32690"/>
                    <a:pt x="75321" y="31756"/>
                  </a:cubicBezTo>
                  <a:cubicBezTo>
                    <a:pt x="74487" y="30322"/>
                    <a:pt x="73619" y="28854"/>
                    <a:pt x="72719" y="27453"/>
                  </a:cubicBezTo>
                  <a:cubicBezTo>
                    <a:pt x="72719" y="27453"/>
                    <a:pt x="72719" y="27420"/>
                    <a:pt x="72719" y="27420"/>
                  </a:cubicBezTo>
                  <a:cubicBezTo>
                    <a:pt x="72118" y="26486"/>
                    <a:pt x="71518" y="25519"/>
                    <a:pt x="70884" y="24551"/>
                  </a:cubicBezTo>
                  <a:lnTo>
                    <a:pt x="70851" y="24518"/>
                  </a:lnTo>
                  <a:cubicBezTo>
                    <a:pt x="69850" y="22984"/>
                    <a:pt x="68949" y="21649"/>
                    <a:pt x="68116" y="20415"/>
                  </a:cubicBezTo>
                  <a:cubicBezTo>
                    <a:pt x="66481" y="18080"/>
                    <a:pt x="64480" y="15645"/>
                    <a:pt x="61511" y="14477"/>
                  </a:cubicBezTo>
                  <a:cubicBezTo>
                    <a:pt x="61411" y="13844"/>
                    <a:pt x="61277" y="13210"/>
                    <a:pt x="61111" y="12609"/>
                  </a:cubicBezTo>
                  <a:cubicBezTo>
                    <a:pt x="60610" y="11008"/>
                    <a:pt x="59776" y="9541"/>
                    <a:pt x="58609" y="8340"/>
                  </a:cubicBezTo>
                  <a:cubicBezTo>
                    <a:pt x="57274" y="6972"/>
                    <a:pt x="55540" y="6038"/>
                    <a:pt x="53672" y="5704"/>
                  </a:cubicBezTo>
                  <a:cubicBezTo>
                    <a:pt x="53209" y="5629"/>
                    <a:pt x="52746" y="5592"/>
                    <a:pt x="52287" y="5592"/>
                  </a:cubicBezTo>
                  <a:cubicBezTo>
                    <a:pt x="51521" y="5592"/>
                    <a:pt x="50766" y="5696"/>
                    <a:pt x="50036" y="5905"/>
                  </a:cubicBezTo>
                  <a:cubicBezTo>
                    <a:pt x="49436" y="4770"/>
                    <a:pt x="48668" y="3703"/>
                    <a:pt x="47768" y="2736"/>
                  </a:cubicBezTo>
                  <a:cubicBezTo>
                    <a:pt x="47034" y="1968"/>
                    <a:pt x="46167" y="1301"/>
                    <a:pt x="45199" y="834"/>
                  </a:cubicBezTo>
                  <a:cubicBezTo>
                    <a:pt x="44098" y="267"/>
                    <a:pt x="42864" y="0"/>
                    <a:pt x="416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76200" dir="3000000" algn="bl" rotWithShape="0">
                <a:srgbClr val="000000">
                  <a:alpha val="8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1" name="Google Shape;4863;p85"/>
            <p:cNvSpPr/>
            <p:nvPr/>
          </p:nvSpPr>
          <p:spPr>
            <a:xfrm>
              <a:off x="835000" y="2701775"/>
              <a:ext cx="1913050" cy="1229675"/>
            </a:xfrm>
            <a:custGeom>
              <a:avLst/>
              <a:gdLst/>
              <a:ahLst/>
              <a:cxnLst/>
              <a:rect l="l" t="t" r="r" b="b"/>
              <a:pathLst>
                <a:path w="76522" h="49187" extrusionOk="0">
                  <a:moveTo>
                    <a:pt x="5638" y="1"/>
                  </a:moveTo>
                  <a:cubicBezTo>
                    <a:pt x="1101" y="3670"/>
                    <a:pt x="1401" y="11676"/>
                    <a:pt x="701" y="17013"/>
                  </a:cubicBezTo>
                  <a:cubicBezTo>
                    <a:pt x="0" y="22183"/>
                    <a:pt x="2269" y="27353"/>
                    <a:pt x="4070" y="32157"/>
                  </a:cubicBezTo>
                  <a:cubicBezTo>
                    <a:pt x="5438" y="35759"/>
                    <a:pt x="7673" y="39162"/>
                    <a:pt x="9407" y="42664"/>
                  </a:cubicBezTo>
                  <a:cubicBezTo>
                    <a:pt x="10608" y="45099"/>
                    <a:pt x="12376" y="47468"/>
                    <a:pt x="14911" y="48669"/>
                  </a:cubicBezTo>
                  <a:cubicBezTo>
                    <a:pt x="15748" y="49071"/>
                    <a:pt x="16632" y="49186"/>
                    <a:pt x="17532" y="49186"/>
                  </a:cubicBezTo>
                  <a:cubicBezTo>
                    <a:pt x="18498" y="49186"/>
                    <a:pt x="19482" y="49054"/>
                    <a:pt x="20448" y="49002"/>
                  </a:cubicBezTo>
                  <a:cubicBezTo>
                    <a:pt x="22717" y="48869"/>
                    <a:pt x="24985" y="48735"/>
                    <a:pt x="27220" y="48569"/>
                  </a:cubicBezTo>
                  <a:cubicBezTo>
                    <a:pt x="31856" y="48235"/>
                    <a:pt x="36460" y="47835"/>
                    <a:pt x="41063" y="47368"/>
                  </a:cubicBezTo>
                  <a:cubicBezTo>
                    <a:pt x="50603" y="46400"/>
                    <a:pt x="60077" y="44866"/>
                    <a:pt x="69417" y="42798"/>
                  </a:cubicBezTo>
                  <a:cubicBezTo>
                    <a:pt x="71018" y="42431"/>
                    <a:pt x="72586" y="41997"/>
                    <a:pt x="73853" y="40997"/>
                  </a:cubicBezTo>
                  <a:cubicBezTo>
                    <a:pt x="75821" y="39462"/>
                    <a:pt x="75721" y="36160"/>
                    <a:pt x="75955" y="33891"/>
                  </a:cubicBezTo>
                  <a:cubicBezTo>
                    <a:pt x="76288" y="30456"/>
                    <a:pt x="76488" y="26987"/>
                    <a:pt x="76522" y="23517"/>
                  </a:cubicBezTo>
                  <a:lnTo>
                    <a:pt x="563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2" name="Google Shape;4864;p85"/>
            <p:cNvSpPr/>
            <p:nvPr/>
          </p:nvSpPr>
          <p:spPr>
            <a:xfrm>
              <a:off x="1230275" y="3839250"/>
              <a:ext cx="176825" cy="91500"/>
            </a:xfrm>
            <a:custGeom>
              <a:avLst/>
              <a:gdLst/>
              <a:ahLst/>
              <a:cxnLst/>
              <a:rect l="l" t="t" r="r" b="b"/>
              <a:pathLst>
                <a:path w="7073" h="3660" extrusionOk="0">
                  <a:moveTo>
                    <a:pt x="3537" y="1"/>
                  </a:moveTo>
                  <a:cubicBezTo>
                    <a:pt x="1635" y="1"/>
                    <a:pt x="34" y="1535"/>
                    <a:pt x="1" y="3470"/>
                  </a:cubicBezTo>
                  <a:cubicBezTo>
                    <a:pt x="572" y="3613"/>
                    <a:pt x="1163" y="3659"/>
                    <a:pt x="1764" y="3659"/>
                  </a:cubicBezTo>
                  <a:cubicBezTo>
                    <a:pt x="2709" y="3659"/>
                    <a:pt x="3679" y="3544"/>
                    <a:pt x="4637" y="3503"/>
                  </a:cubicBezTo>
                  <a:cubicBezTo>
                    <a:pt x="5471" y="3437"/>
                    <a:pt x="6272" y="3403"/>
                    <a:pt x="7072" y="3370"/>
                  </a:cubicBezTo>
                  <a:cubicBezTo>
                    <a:pt x="6972" y="1468"/>
                    <a:pt x="5438" y="34"/>
                    <a:pt x="353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3" name="Google Shape;4865;p85"/>
            <p:cNvSpPr/>
            <p:nvPr/>
          </p:nvSpPr>
          <p:spPr>
            <a:xfrm>
              <a:off x="1713125" y="3823400"/>
              <a:ext cx="171825" cy="76750"/>
            </a:xfrm>
            <a:custGeom>
              <a:avLst/>
              <a:gdLst/>
              <a:ahLst/>
              <a:cxnLst/>
              <a:rect l="l" t="t" r="r" b="b"/>
              <a:pathLst>
                <a:path w="6873" h="3070" extrusionOk="0">
                  <a:moveTo>
                    <a:pt x="3536" y="1"/>
                  </a:moveTo>
                  <a:cubicBezTo>
                    <a:pt x="1735" y="1"/>
                    <a:pt x="234" y="1302"/>
                    <a:pt x="0" y="3070"/>
                  </a:cubicBezTo>
                  <a:cubicBezTo>
                    <a:pt x="1969" y="2903"/>
                    <a:pt x="3937" y="2703"/>
                    <a:pt x="5938" y="2503"/>
                  </a:cubicBezTo>
                  <a:lnTo>
                    <a:pt x="6872" y="2403"/>
                  </a:lnTo>
                  <a:cubicBezTo>
                    <a:pt x="6372" y="968"/>
                    <a:pt x="5037" y="1"/>
                    <a:pt x="353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4" name="Google Shape;4866;p85"/>
            <p:cNvSpPr/>
            <p:nvPr/>
          </p:nvSpPr>
          <p:spPr>
            <a:xfrm>
              <a:off x="2224575" y="3674125"/>
              <a:ext cx="228925" cy="154325"/>
            </a:xfrm>
            <a:custGeom>
              <a:avLst/>
              <a:gdLst/>
              <a:ahLst/>
              <a:cxnLst/>
              <a:rect l="l" t="t" r="r" b="b"/>
              <a:pathLst>
                <a:path w="9157" h="6173" extrusionOk="0">
                  <a:moveTo>
                    <a:pt x="4840" y="1"/>
                  </a:moveTo>
                  <a:cubicBezTo>
                    <a:pt x="4825" y="1"/>
                    <a:pt x="4809" y="1"/>
                    <a:pt x="4794" y="1"/>
                  </a:cubicBezTo>
                  <a:cubicBezTo>
                    <a:pt x="4780" y="1"/>
                    <a:pt x="4767" y="1"/>
                    <a:pt x="4753" y="1"/>
                  </a:cubicBezTo>
                  <a:cubicBezTo>
                    <a:pt x="1512" y="1"/>
                    <a:pt x="0" y="3980"/>
                    <a:pt x="2392" y="6172"/>
                  </a:cubicBezTo>
                  <a:cubicBezTo>
                    <a:pt x="4260" y="5872"/>
                    <a:pt x="6095" y="5505"/>
                    <a:pt x="7963" y="5138"/>
                  </a:cubicBezTo>
                  <a:cubicBezTo>
                    <a:pt x="9157" y="2784"/>
                    <a:pt x="7449" y="1"/>
                    <a:pt x="484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5" name="Google Shape;4867;p85"/>
            <p:cNvSpPr/>
            <p:nvPr/>
          </p:nvSpPr>
          <p:spPr>
            <a:xfrm>
              <a:off x="2497025" y="3499600"/>
              <a:ext cx="190975" cy="177500"/>
            </a:xfrm>
            <a:custGeom>
              <a:avLst/>
              <a:gdLst/>
              <a:ahLst/>
              <a:cxnLst/>
              <a:rect l="l" t="t" r="r" b="b"/>
              <a:pathLst>
                <a:path w="7639" h="7100" extrusionOk="0">
                  <a:moveTo>
                    <a:pt x="3800" y="1"/>
                  </a:moveTo>
                  <a:cubicBezTo>
                    <a:pt x="3614" y="1"/>
                    <a:pt x="3426" y="15"/>
                    <a:pt x="3236" y="44"/>
                  </a:cubicBezTo>
                  <a:cubicBezTo>
                    <a:pt x="1301" y="344"/>
                    <a:pt x="0" y="2179"/>
                    <a:pt x="300" y="4113"/>
                  </a:cubicBezTo>
                  <a:cubicBezTo>
                    <a:pt x="599" y="5848"/>
                    <a:pt x="2078" y="7100"/>
                    <a:pt x="3775" y="7100"/>
                  </a:cubicBezTo>
                  <a:cubicBezTo>
                    <a:pt x="3971" y="7100"/>
                    <a:pt x="4170" y="7083"/>
                    <a:pt x="4370" y="7049"/>
                  </a:cubicBezTo>
                  <a:cubicBezTo>
                    <a:pt x="6338" y="6749"/>
                    <a:pt x="7639" y="4914"/>
                    <a:pt x="7339" y="2979"/>
                  </a:cubicBezTo>
                  <a:cubicBezTo>
                    <a:pt x="7037" y="1231"/>
                    <a:pt x="5538" y="1"/>
                    <a:pt x="380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6" name="Google Shape;4868;p85"/>
            <p:cNvSpPr/>
            <p:nvPr/>
          </p:nvSpPr>
          <p:spPr>
            <a:xfrm>
              <a:off x="933400" y="3496500"/>
              <a:ext cx="121775" cy="148475"/>
            </a:xfrm>
            <a:custGeom>
              <a:avLst/>
              <a:gdLst/>
              <a:ahLst/>
              <a:cxnLst/>
              <a:rect l="l" t="t" r="r" b="b"/>
              <a:pathLst>
                <a:path w="4871" h="5939" extrusionOk="0">
                  <a:moveTo>
                    <a:pt x="1" y="1"/>
                  </a:moveTo>
                  <a:cubicBezTo>
                    <a:pt x="34" y="101"/>
                    <a:pt x="67" y="234"/>
                    <a:pt x="134" y="335"/>
                  </a:cubicBezTo>
                  <a:cubicBezTo>
                    <a:pt x="901" y="2269"/>
                    <a:pt x="1768" y="4137"/>
                    <a:pt x="2803" y="5939"/>
                  </a:cubicBezTo>
                  <a:cubicBezTo>
                    <a:pt x="4871" y="3670"/>
                    <a:pt x="3270" y="1"/>
                    <a:pt x="20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7" name="Google Shape;4869;p85"/>
            <p:cNvSpPr/>
            <p:nvPr/>
          </p:nvSpPr>
          <p:spPr>
            <a:xfrm>
              <a:off x="848350" y="3025350"/>
              <a:ext cx="110925" cy="177650"/>
            </a:xfrm>
            <a:custGeom>
              <a:avLst/>
              <a:gdLst/>
              <a:ahLst/>
              <a:cxnLst/>
              <a:rect l="l" t="t" r="r" b="b"/>
              <a:pathLst>
                <a:path w="4437" h="7106" extrusionOk="0">
                  <a:moveTo>
                    <a:pt x="601" y="0"/>
                  </a:moveTo>
                  <a:cubicBezTo>
                    <a:pt x="467" y="1434"/>
                    <a:pt x="367" y="2802"/>
                    <a:pt x="167" y="4036"/>
                  </a:cubicBezTo>
                  <a:cubicBezTo>
                    <a:pt x="33" y="5037"/>
                    <a:pt x="0" y="6004"/>
                    <a:pt x="67" y="7005"/>
                  </a:cubicBezTo>
                  <a:cubicBezTo>
                    <a:pt x="334" y="7072"/>
                    <a:pt x="601" y="7072"/>
                    <a:pt x="867" y="7105"/>
                  </a:cubicBezTo>
                  <a:cubicBezTo>
                    <a:pt x="2802" y="7105"/>
                    <a:pt x="4403" y="5504"/>
                    <a:pt x="4437" y="3536"/>
                  </a:cubicBezTo>
                  <a:cubicBezTo>
                    <a:pt x="4403" y="1568"/>
                    <a:pt x="2835" y="0"/>
                    <a:pt x="86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8" name="Google Shape;4870;p85"/>
            <p:cNvSpPr/>
            <p:nvPr/>
          </p:nvSpPr>
          <p:spPr>
            <a:xfrm>
              <a:off x="1502150" y="3578225"/>
              <a:ext cx="177650" cy="177675"/>
            </a:xfrm>
            <a:custGeom>
              <a:avLst/>
              <a:gdLst/>
              <a:ahLst/>
              <a:cxnLst/>
              <a:rect l="l" t="t" r="r" b="b"/>
              <a:pathLst>
                <a:path w="7106" h="7107" extrusionOk="0">
                  <a:moveTo>
                    <a:pt x="3569" y="1"/>
                  </a:moveTo>
                  <a:cubicBezTo>
                    <a:pt x="1601" y="1"/>
                    <a:pt x="0" y="1569"/>
                    <a:pt x="0" y="3537"/>
                  </a:cubicBezTo>
                  <a:cubicBezTo>
                    <a:pt x="0" y="5505"/>
                    <a:pt x="1601" y="7106"/>
                    <a:pt x="3569" y="7106"/>
                  </a:cubicBezTo>
                  <a:cubicBezTo>
                    <a:pt x="5537" y="7106"/>
                    <a:pt x="7105" y="5505"/>
                    <a:pt x="7105" y="3537"/>
                  </a:cubicBezTo>
                  <a:cubicBezTo>
                    <a:pt x="7105" y="1569"/>
                    <a:pt x="5537" y="1"/>
                    <a:pt x="356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9" name="Google Shape;4871;p85"/>
            <p:cNvSpPr/>
            <p:nvPr/>
          </p:nvSpPr>
          <p:spPr>
            <a:xfrm>
              <a:off x="909225" y="2551525"/>
              <a:ext cx="1841325" cy="1050425"/>
            </a:xfrm>
            <a:custGeom>
              <a:avLst/>
              <a:gdLst/>
              <a:ahLst/>
              <a:cxnLst/>
              <a:rect l="l" t="t" r="r" b="b"/>
              <a:pathLst>
                <a:path w="73653" h="42017" extrusionOk="0">
                  <a:moveTo>
                    <a:pt x="52086" y="1"/>
                  </a:moveTo>
                  <a:cubicBezTo>
                    <a:pt x="51811" y="1"/>
                    <a:pt x="51529" y="13"/>
                    <a:pt x="51237" y="40"/>
                  </a:cubicBezTo>
                  <a:cubicBezTo>
                    <a:pt x="46367" y="440"/>
                    <a:pt x="41463" y="507"/>
                    <a:pt x="36593" y="874"/>
                  </a:cubicBezTo>
                  <a:cubicBezTo>
                    <a:pt x="26986" y="1574"/>
                    <a:pt x="17413" y="2575"/>
                    <a:pt x="7872" y="3909"/>
                  </a:cubicBezTo>
                  <a:cubicBezTo>
                    <a:pt x="5537" y="4243"/>
                    <a:pt x="2936" y="4743"/>
                    <a:pt x="1535" y="6644"/>
                  </a:cubicBezTo>
                  <a:cubicBezTo>
                    <a:pt x="0" y="8746"/>
                    <a:pt x="567" y="11615"/>
                    <a:pt x="1234" y="14116"/>
                  </a:cubicBezTo>
                  <a:cubicBezTo>
                    <a:pt x="3169" y="21522"/>
                    <a:pt x="5504" y="28860"/>
                    <a:pt x="8206" y="36032"/>
                  </a:cubicBezTo>
                  <a:cubicBezTo>
                    <a:pt x="8840" y="37733"/>
                    <a:pt x="9540" y="39501"/>
                    <a:pt x="10975" y="40635"/>
                  </a:cubicBezTo>
                  <a:cubicBezTo>
                    <a:pt x="12304" y="41703"/>
                    <a:pt x="13998" y="42016"/>
                    <a:pt x="15749" y="42016"/>
                  </a:cubicBezTo>
                  <a:cubicBezTo>
                    <a:pt x="16898" y="42016"/>
                    <a:pt x="18071" y="41881"/>
                    <a:pt x="19181" y="41736"/>
                  </a:cubicBezTo>
                  <a:lnTo>
                    <a:pt x="45900" y="38067"/>
                  </a:lnTo>
                  <a:lnTo>
                    <a:pt x="59543" y="36199"/>
                  </a:lnTo>
                  <a:cubicBezTo>
                    <a:pt x="62778" y="35732"/>
                    <a:pt x="67115" y="35498"/>
                    <a:pt x="70184" y="34297"/>
                  </a:cubicBezTo>
                  <a:cubicBezTo>
                    <a:pt x="71985" y="33564"/>
                    <a:pt x="73553" y="31929"/>
                    <a:pt x="73619" y="29994"/>
                  </a:cubicBezTo>
                  <a:cubicBezTo>
                    <a:pt x="73653" y="28793"/>
                    <a:pt x="73119" y="27626"/>
                    <a:pt x="72585" y="26559"/>
                  </a:cubicBezTo>
                  <a:cubicBezTo>
                    <a:pt x="68883" y="19153"/>
                    <a:pt x="64680" y="12048"/>
                    <a:pt x="59976" y="5277"/>
                  </a:cubicBezTo>
                  <a:cubicBezTo>
                    <a:pt x="57838" y="2178"/>
                    <a:pt x="55672" y="1"/>
                    <a:pt x="520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0" name="Google Shape;4872;p85"/>
            <p:cNvSpPr/>
            <p:nvPr/>
          </p:nvSpPr>
          <p:spPr>
            <a:xfrm>
              <a:off x="1178575" y="3582400"/>
              <a:ext cx="36725" cy="317750"/>
            </a:xfrm>
            <a:custGeom>
              <a:avLst/>
              <a:gdLst/>
              <a:ahLst/>
              <a:cxnLst/>
              <a:rect l="l" t="t" r="r" b="b"/>
              <a:pathLst>
                <a:path w="1469" h="12710" extrusionOk="0">
                  <a:moveTo>
                    <a:pt x="1268" y="1"/>
                  </a:moveTo>
                  <a:cubicBezTo>
                    <a:pt x="1101" y="1"/>
                    <a:pt x="568" y="2803"/>
                    <a:pt x="267" y="6339"/>
                  </a:cubicBezTo>
                  <a:cubicBezTo>
                    <a:pt x="1" y="9841"/>
                    <a:pt x="67" y="12710"/>
                    <a:pt x="234" y="12710"/>
                  </a:cubicBezTo>
                  <a:cubicBezTo>
                    <a:pt x="434" y="12710"/>
                    <a:pt x="701" y="9874"/>
                    <a:pt x="968" y="6372"/>
                  </a:cubicBezTo>
                  <a:cubicBezTo>
                    <a:pt x="1235" y="2869"/>
                    <a:pt x="1468" y="34"/>
                    <a:pt x="1268" y="1"/>
                  </a:cubicBezTo>
                  <a:close/>
                </a:path>
              </a:pathLst>
            </a:custGeom>
            <a:solidFill>
              <a:srgbClr val="4410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1" name="Google Shape;4873;p85"/>
            <p:cNvSpPr/>
            <p:nvPr/>
          </p:nvSpPr>
          <p:spPr>
            <a:xfrm>
              <a:off x="1060150" y="2631725"/>
              <a:ext cx="176825" cy="102600"/>
            </a:xfrm>
            <a:custGeom>
              <a:avLst/>
              <a:gdLst/>
              <a:ahLst/>
              <a:cxnLst/>
              <a:rect l="l" t="t" r="r" b="b"/>
              <a:pathLst>
                <a:path w="7073" h="4104" extrusionOk="0">
                  <a:moveTo>
                    <a:pt x="7039" y="1"/>
                  </a:moveTo>
                  <a:cubicBezTo>
                    <a:pt x="5305" y="201"/>
                    <a:pt x="3570" y="434"/>
                    <a:pt x="1835" y="668"/>
                  </a:cubicBezTo>
                  <a:cubicBezTo>
                    <a:pt x="1235" y="768"/>
                    <a:pt x="635" y="868"/>
                    <a:pt x="1" y="968"/>
                  </a:cubicBezTo>
                  <a:cubicBezTo>
                    <a:pt x="234" y="2769"/>
                    <a:pt x="1735" y="4070"/>
                    <a:pt x="3537" y="4103"/>
                  </a:cubicBezTo>
                  <a:cubicBezTo>
                    <a:pt x="5505" y="4103"/>
                    <a:pt x="7073" y="2502"/>
                    <a:pt x="7073" y="534"/>
                  </a:cubicBezTo>
                  <a:cubicBezTo>
                    <a:pt x="7073" y="334"/>
                    <a:pt x="7073" y="167"/>
                    <a:pt x="703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2" name="Google Shape;4874;p85"/>
            <p:cNvSpPr/>
            <p:nvPr/>
          </p:nvSpPr>
          <p:spPr>
            <a:xfrm>
              <a:off x="1457950" y="2589200"/>
              <a:ext cx="190975" cy="115100"/>
            </a:xfrm>
            <a:custGeom>
              <a:avLst/>
              <a:gdLst/>
              <a:ahLst/>
              <a:cxnLst/>
              <a:rect l="l" t="t" r="r" b="b"/>
              <a:pathLst>
                <a:path w="7639" h="4604" extrusionOk="0">
                  <a:moveTo>
                    <a:pt x="6938" y="0"/>
                  </a:moveTo>
                  <a:lnTo>
                    <a:pt x="6938" y="0"/>
                  </a:lnTo>
                  <a:cubicBezTo>
                    <a:pt x="4637" y="200"/>
                    <a:pt x="2302" y="434"/>
                    <a:pt x="0" y="667"/>
                  </a:cubicBezTo>
                  <a:lnTo>
                    <a:pt x="0" y="1034"/>
                  </a:lnTo>
                  <a:cubicBezTo>
                    <a:pt x="0" y="3002"/>
                    <a:pt x="1568" y="4604"/>
                    <a:pt x="3536" y="4604"/>
                  </a:cubicBezTo>
                  <a:cubicBezTo>
                    <a:pt x="5938" y="4604"/>
                    <a:pt x="7639" y="2269"/>
                    <a:pt x="693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3" name="Google Shape;4875;p85"/>
            <p:cNvSpPr/>
            <p:nvPr/>
          </p:nvSpPr>
          <p:spPr>
            <a:xfrm>
              <a:off x="1050975" y="2846850"/>
              <a:ext cx="195175" cy="178275"/>
            </a:xfrm>
            <a:custGeom>
              <a:avLst/>
              <a:gdLst/>
              <a:ahLst/>
              <a:cxnLst/>
              <a:rect l="l" t="t" r="r" b="b"/>
              <a:pathLst>
                <a:path w="7807" h="7131" extrusionOk="0">
                  <a:moveTo>
                    <a:pt x="3933" y="1"/>
                  </a:moveTo>
                  <a:cubicBezTo>
                    <a:pt x="3659" y="1"/>
                    <a:pt x="3381" y="33"/>
                    <a:pt x="3103" y="102"/>
                  </a:cubicBezTo>
                  <a:cubicBezTo>
                    <a:pt x="1168" y="569"/>
                    <a:pt x="1" y="2470"/>
                    <a:pt x="435" y="4371"/>
                  </a:cubicBezTo>
                  <a:cubicBezTo>
                    <a:pt x="836" y="6034"/>
                    <a:pt x="2297" y="7130"/>
                    <a:pt x="3928" y="7130"/>
                  </a:cubicBezTo>
                  <a:cubicBezTo>
                    <a:pt x="4194" y="7130"/>
                    <a:pt x="4466" y="7101"/>
                    <a:pt x="4738" y="7040"/>
                  </a:cubicBezTo>
                  <a:cubicBezTo>
                    <a:pt x="6639" y="6573"/>
                    <a:pt x="7806" y="4672"/>
                    <a:pt x="7373" y="2737"/>
                  </a:cubicBezTo>
                  <a:cubicBezTo>
                    <a:pt x="6974" y="1114"/>
                    <a:pt x="5530" y="1"/>
                    <a:pt x="393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4" name="Google Shape;4876;p85"/>
            <p:cNvSpPr/>
            <p:nvPr/>
          </p:nvSpPr>
          <p:spPr>
            <a:xfrm>
              <a:off x="988450" y="3192950"/>
              <a:ext cx="207675" cy="178425"/>
            </a:xfrm>
            <a:custGeom>
              <a:avLst/>
              <a:gdLst/>
              <a:ahLst/>
              <a:cxnLst/>
              <a:rect l="l" t="t" r="r" b="b"/>
              <a:pathLst>
                <a:path w="8307" h="7137" extrusionOk="0">
                  <a:moveTo>
                    <a:pt x="4770" y="1"/>
                  </a:moveTo>
                  <a:cubicBezTo>
                    <a:pt x="1601" y="1"/>
                    <a:pt x="0" y="3837"/>
                    <a:pt x="2235" y="6072"/>
                  </a:cubicBezTo>
                  <a:cubicBezTo>
                    <a:pt x="2960" y="6808"/>
                    <a:pt x="3854" y="7136"/>
                    <a:pt x="4730" y="7136"/>
                  </a:cubicBezTo>
                  <a:cubicBezTo>
                    <a:pt x="6555" y="7136"/>
                    <a:pt x="8306" y="5711"/>
                    <a:pt x="8306" y="3570"/>
                  </a:cubicBezTo>
                  <a:cubicBezTo>
                    <a:pt x="8306" y="1602"/>
                    <a:pt x="6705" y="1"/>
                    <a:pt x="477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5" name="Google Shape;4877;p85"/>
            <p:cNvSpPr/>
            <p:nvPr/>
          </p:nvSpPr>
          <p:spPr>
            <a:xfrm>
              <a:off x="1382900" y="3001750"/>
              <a:ext cx="190975" cy="178125"/>
            </a:xfrm>
            <a:custGeom>
              <a:avLst/>
              <a:gdLst/>
              <a:ahLst/>
              <a:cxnLst/>
              <a:rect l="l" t="t" r="r" b="b"/>
              <a:pathLst>
                <a:path w="7639" h="7125" extrusionOk="0">
                  <a:moveTo>
                    <a:pt x="3792" y="0"/>
                  </a:moveTo>
                  <a:cubicBezTo>
                    <a:pt x="3608" y="0"/>
                    <a:pt x="3422" y="14"/>
                    <a:pt x="3236" y="43"/>
                  </a:cubicBezTo>
                  <a:cubicBezTo>
                    <a:pt x="1301" y="344"/>
                    <a:pt x="0" y="2178"/>
                    <a:pt x="300" y="4113"/>
                  </a:cubicBezTo>
                  <a:cubicBezTo>
                    <a:pt x="602" y="5891"/>
                    <a:pt x="2101" y="7125"/>
                    <a:pt x="3839" y="7125"/>
                  </a:cubicBezTo>
                  <a:cubicBezTo>
                    <a:pt x="4025" y="7125"/>
                    <a:pt x="4213" y="7111"/>
                    <a:pt x="4403" y="7082"/>
                  </a:cubicBezTo>
                  <a:cubicBezTo>
                    <a:pt x="6338" y="6748"/>
                    <a:pt x="7639" y="4914"/>
                    <a:pt x="7339" y="2979"/>
                  </a:cubicBezTo>
                  <a:cubicBezTo>
                    <a:pt x="7037" y="1231"/>
                    <a:pt x="5511" y="0"/>
                    <a:pt x="379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6" name="Google Shape;4878;p85"/>
            <p:cNvSpPr/>
            <p:nvPr/>
          </p:nvSpPr>
          <p:spPr>
            <a:xfrm>
              <a:off x="1139375" y="3451425"/>
              <a:ext cx="181825" cy="177750"/>
            </a:xfrm>
            <a:custGeom>
              <a:avLst/>
              <a:gdLst/>
              <a:ahLst/>
              <a:cxnLst/>
              <a:rect l="l" t="t" r="r" b="b"/>
              <a:pathLst>
                <a:path w="7273" h="7110" extrusionOk="0">
                  <a:moveTo>
                    <a:pt x="3629" y="1"/>
                  </a:moveTo>
                  <a:cubicBezTo>
                    <a:pt x="3587" y="1"/>
                    <a:pt x="3545" y="1"/>
                    <a:pt x="3503" y="3"/>
                  </a:cubicBezTo>
                  <a:cubicBezTo>
                    <a:pt x="1535" y="69"/>
                    <a:pt x="1" y="1704"/>
                    <a:pt x="67" y="3672"/>
                  </a:cubicBezTo>
                  <a:cubicBezTo>
                    <a:pt x="165" y="5599"/>
                    <a:pt x="1734" y="7110"/>
                    <a:pt x="3647" y="7110"/>
                  </a:cubicBezTo>
                  <a:cubicBezTo>
                    <a:pt x="3688" y="7110"/>
                    <a:pt x="3729" y="7109"/>
                    <a:pt x="3770" y="7108"/>
                  </a:cubicBezTo>
                  <a:cubicBezTo>
                    <a:pt x="5738" y="7041"/>
                    <a:pt x="7273" y="5373"/>
                    <a:pt x="7206" y="3405"/>
                  </a:cubicBezTo>
                  <a:cubicBezTo>
                    <a:pt x="7108" y="1479"/>
                    <a:pt x="5541" y="1"/>
                    <a:pt x="362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7" name="Google Shape;4879;p85"/>
            <p:cNvSpPr/>
            <p:nvPr/>
          </p:nvSpPr>
          <p:spPr>
            <a:xfrm>
              <a:off x="1559675" y="3199625"/>
              <a:ext cx="177650" cy="178500"/>
            </a:xfrm>
            <a:custGeom>
              <a:avLst/>
              <a:gdLst/>
              <a:ahLst/>
              <a:cxnLst/>
              <a:rect l="l" t="t" r="r" b="b"/>
              <a:pathLst>
                <a:path w="7106" h="7140" extrusionOk="0">
                  <a:moveTo>
                    <a:pt x="3570" y="1"/>
                  </a:moveTo>
                  <a:cubicBezTo>
                    <a:pt x="1602" y="1"/>
                    <a:pt x="1" y="1602"/>
                    <a:pt x="1" y="3570"/>
                  </a:cubicBezTo>
                  <a:cubicBezTo>
                    <a:pt x="1" y="5538"/>
                    <a:pt x="1602" y="7139"/>
                    <a:pt x="3570" y="7139"/>
                  </a:cubicBezTo>
                  <a:cubicBezTo>
                    <a:pt x="5538" y="7139"/>
                    <a:pt x="7106" y="5538"/>
                    <a:pt x="7106" y="3570"/>
                  </a:cubicBezTo>
                  <a:cubicBezTo>
                    <a:pt x="7106" y="1602"/>
                    <a:pt x="5538" y="1"/>
                    <a:pt x="357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8" name="Google Shape;4880;p85"/>
            <p:cNvSpPr/>
            <p:nvPr/>
          </p:nvSpPr>
          <p:spPr>
            <a:xfrm>
              <a:off x="1936025" y="3111225"/>
              <a:ext cx="207425" cy="177850"/>
            </a:xfrm>
            <a:custGeom>
              <a:avLst/>
              <a:gdLst/>
              <a:ahLst/>
              <a:cxnLst/>
              <a:rect l="l" t="t" r="r" b="b"/>
              <a:pathLst>
                <a:path w="8297" h="7114" extrusionOk="0">
                  <a:moveTo>
                    <a:pt x="4719" y="1"/>
                  </a:moveTo>
                  <a:cubicBezTo>
                    <a:pt x="1545" y="1"/>
                    <a:pt x="0" y="3813"/>
                    <a:pt x="2226" y="6072"/>
                  </a:cubicBezTo>
                  <a:cubicBezTo>
                    <a:pt x="2945" y="6791"/>
                    <a:pt x="3831" y="7113"/>
                    <a:pt x="4701" y="7113"/>
                  </a:cubicBezTo>
                  <a:cubicBezTo>
                    <a:pt x="6533" y="7113"/>
                    <a:pt x="8297" y="5685"/>
                    <a:pt x="8297" y="3537"/>
                  </a:cubicBezTo>
                  <a:cubicBezTo>
                    <a:pt x="8297" y="1569"/>
                    <a:pt x="6729" y="1"/>
                    <a:pt x="4761" y="1"/>
                  </a:cubicBezTo>
                  <a:cubicBezTo>
                    <a:pt x="4747" y="1"/>
                    <a:pt x="4733" y="1"/>
                    <a:pt x="471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9" name="Google Shape;4881;p85"/>
            <p:cNvSpPr/>
            <p:nvPr/>
          </p:nvSpPr>
          <p:spPr>
            <a:xfrm>
              <a:off x="2313550" y="3346700"/>
              <a:ext cx="195175" cy="177850"/>
            </a:xfrm>
            <a:custGeom>
              <a:avLst/>
              <a:gdLst/>
              <a:ahLst/>
              <a:cxnLst/>
              <a:rect l="l" t="t" r="r" b="b"/>
              <a:pathLst>
                <a:path w="7807" h="7114" extrusionOk="0">
                  <a:moveTo>
                    <a:pt x="3876" y="0"/>
                  </a:moveTo>
                  <a:cubicBezTo>
                    <a:pt x="2240" y="0"/>
                    <a:pt x="779" y="1123"/>
                    <a:pt x="434" y="2791"/>
                  </a:cubicBezTo>
                  <a:cubicBezTo>
                    <a:pt x="1" y="4692"/>
                    <a:pt x="1201" y="6593"/>
                    <a:pt x="3136" y="7027"/>
                  </a:cubicBezTo>
                  <a:cubicBezTo>
                    <a:pt x="3394" y="7086"/>
                    <a:pt x="3651" y="7114"/>
                    <a:pt x="3905" y="7114"/>
                  </a:cubicBezTo>
                  <a:cubicBezTo>
                    <a:pt x="5526" y="7114"/>
                    <a:pt x="6998" y="5969"/>
                    <a:pt x="7373" y="4325"/>
                  </a:cubicBezTo>
                  <a:cubicBezTo>
                    <a:pt x="7806" y="2390"/>
                    <a:pt x="6572" y="489"/>
                    <a:pt x="4671" y="89"/>
                  </a:cubicBezTo>
                  <a:cubicBezTo>
                    <a:pt x="4404" y="29"/>
                    <a:pt x="4138" y="0"/>
                    <a:pt x="387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0" name="Google Shape;4882;p85"/>
            <p:cNvSpPr/>
            <p:nvPr/>
          </p:nvSpPr>
          <p:spPr>
            <a:xfrm>
              <a:off x="2446975" y="3077875"/>
              <a:ext cx="177650" cy="177650"/>
            </a:xfrm>
            <a:custGeom>
              <a:avLst/>
              <a:gdLst/>
              <a:ahLst/>
              <a:cxnLst/>
              <a:rect l="l" t="t" r="r" b="b"/>
              <a:pathLst>
                <a:path w="7106" h="7106" extrusionOk="0">
                  <a:moveTo>
                    <a:pt x="3537" y="1"/>
                  </a:moveTo>
                  <a:cubicBezTo>
                    <a:pt x="1569" y="1"/>
                    <a:pt x="1" y="1568"/>
                    <a:pt x="1" y="3536"/>
                  </a:cubicBezTo>
                  <a:cubicBezTo>
                    <a:pt x="1" y="5505"/>
                    <a:pt x="1569" y="7106"/>
                    <a:pt x="3537" y="7106"/>
                  </a:cubicBezTo>
                  <a:cubicBezTo>
                    <a:pt x="5505" y="7106"/>
                    <a:pt x="7106" y="5505"/>
                    <a:pt x="7106" y="3536"/>
                  </a:cubicBezTo>
                  <a:cubicBezTo>
                    <a:pt x="7106" y="1568"/>
                    <a:pt x="5505" y="1"/>
                    <a:pt x="353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1" name="Google Shape;4883;p85"/>
            <p:cNvSpPr/>
            <p:nvPr/>
          </p:nvSpPr>
          <p:spPr>
            <a:xfrm>
              <a:off x="1874900" y="3410625"/>
              <a:ext cx="207675" cy="177825"/>
            </a:xfrm>
            <a:custGeom>
              <a:avLst/>
              <a:gdLst/>
              <a:ahLst/>
              <a:cxnLst/>
              <a:rect l="l" t="t" r="r" b="b"/>
              <a:pathLst>
                <a:path w="8307" h="7113" extrusionOk="0">
                  <a:moveTo>
                    <a:pt x="4771" y="0"/>
                  </a:moveTo>
                  <a:cubicBezTo>
                    <a:pt x="1602" y="0"/>
                    <a:pt x="1" y="3836"/>
                    <a:pt x="2236" y="6071"/>
                  </a:cubicBezTo>
                  <a:cubicBezTo>
                    <a:pt x="2955" y="6791"/>
                    <a:pt x="3841" y="7113"/>
                    <a:pt x="4711" y="7113"/>
                  </a:cubicBezTo>
                  <a:cubicBezTo>
                    <a:pt x="6543" y="7113"/>
                    <a:pt x="8307" y="5685"/>
                    <a:pt x="8307" y="3536"/>
                  </a:cubicBezTo>
                  <a:cubicBezTo>
                    <a:pt x="8307" y="1601"/>
                    <a:pt x="6739" y="0"/>
                    <a:pt x="477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6" name="Google Shape;4884;p85"/>
            <p:cNvSpPr/>
            <p:nvPr/>
          </p:nvSpPr>
          <p:spPr>
            <a:xfrm>
              <a:off x="1703125" y="2758075"/>
              <a:ext cx="196000" cy="177650"/>
            </a:xfrm>
            <a:custGeom>
              <a:avLst/>
              <a:gdLst/>
              <a:ahLst/>
              <a:cxnLst/>
              <a:rect l="l" t="t" r="r" b="b"/>
              <a:pathLst>
                <a:path w="7840" h="7106" extrusionOk="0">
                  <a:moveTo>
                    <a:pt x="3920" y="0"/>
                  </a:moveTo>
                  <a:cubicBezTo>
                    <a:pt x="3011" y="0"/>
                    <a:pt x="2102" y="350"/>
                    <a:pt x="1401" y="1051"/>
                  </a:cubicBezTo>
                  <a:cubicBezTo>
                    <a:pt x="0" y="2419"/>
                    <a:pt x="0" y="4687"/>
                    <a:pt x="1401" y="6054"/>
                  </a:cubicBezTo>
                  <a:cubicBezTo>
                    <a:pt x="2102" y="6755"/>
                    <a:pt x="3011" y="7105"/>
                    <a:pt x="3920" y="7105"/>
                  </a:cubicBezTo>
                  <a:cubicBezTo>
                    <a:pt x="4829" y="7105"/>
                    <a:pt x="5738" y="6755"/>
                    <a:pt x="6438" y="6054"/>
                  </a:cubicBezTo>
                  <a:cubicBezTo>
                    <a:pt x="7839" y="4687"/>
                    <a:pt x="7839" y="2419"/>
                    <a:pt x="6438" y="1051"/>
                  </a:cubicBezTo>
                  <a:cubicBezTo>
                    <a:pt x="5738" y="350"/>
                    <a:pt x="4829" y="0"/>
                    <a:pt x="392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7" name="Google Shape;4885;p85"/>
            <p:cNvSpPr/>
            <p:nvPr/>
          </p:nvSpPr>
          <p:spPr>
            <a:xfrm>
              <a:off x="2110900" y="2768900"/>
              <a:ext cx="195175" cy="177875"/>
            </a:xfrm>
            <a:custGeom>
              <a:avLst/>
              <a:gdLst/>
              <a:ahLst/>
              <a:cxnLst/>
              <a:rect l="l" t="t" r="r" b="b"/>
              <a:pathLst>
                <a:path w="7807" h="7115" extrusionOk="0">
                  <a:moveTo>
                    <a:pt x="3908" y="1"/>
                  </a:moveTo>
                  <a:cubicBezTo>
                    <a:pt x="2995" y="1"/>
                    <a:pt x="2086" y="351"/>
                    <a:pt x="1402" y="1052"/>
                  </a:cubicBezTo>
                  <a:cubicBezTo>
                    <a:pt x="1" y="2453"/>
                    <a:pt x="1" y="4687"/>
                    <a:pt x="1402" y="6088"/>
                  </a:cubicBezTo>
                  <a:cubicBezTo>
                    <a:pt x="2086" y="6772"/>
                    <a:pt x="2995" y="7114"/>
                    <a:pt x="3908" y="7114"/>
                  </a:cubicBezTo>
                  <a:cubicBezTo>
                    <a:pt x="4821" y="7114"/>
                    <a:pt x="5738" y="6772"/>
                    <a:pt x="6439" y="6088"/>
                  </a:cubicBezTo>
                  <a:cubicBezTo>
                    <a:pt x="7806" y="4687"/>
                    <a:pt x="7806" y="2453"/>
                    <a:pt x="6439" y="1052"/>
                  </a:cubicBezTo>
                  <a:cubicBezTo>
                    <a:pt x="5738" y="351"/>
                    <a:pt x="4821" y="1"/>
                    <a:pt x="39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8" name="Google Shape;4886;p85"/>
            <p:cNvSpPr/>
            <p:nvPr/>
          </p:nvSpPr>
          <p:spPr>
            <a:xfrm>
              <a:off x="2384425" y="2714275"/>
              <a:ext cx="137625" cy="143475"/>
            </a:xfrm>
            <a:custGeom>
              <a:avLst/>
              <a:gdLst/>
              <a:ahLst/>
              <a:cxnLst/>
              <a:rect l="l" t="t" r="r" b="b"/>
              <a:pathLst>
                <a:path w="5505" h="5739" extrusionOk="0">
                  <a:moveTo>
                    <a:pt x="1836" y="1"/>
                  </a:moveTo>
                  <a:lnTo>
                    <a:pt x="1836" y="1"/>
                  </a:lnTo>
                  <a:cubicBezTo>
                    <a:pt x="1" y="2336"/>
                    <a:pt x="1669" y="5738"/>
                    <a:pt x="4604" y="5738"/>
                  </a:cubicBezTo>
                  <a:cubicBezTo>
                    <a:pt x="4904" y="5738"/>
                    <a:pt x="5205" y="5705"/>
                    <a:pt x="5505" y="5638"/>
                  </a:cubicBezTo>
                  <a:cubicBezTo>
                    <a:pt x="4304" y="3737"/>
                    <a:pt x="3070" y="1836"/>
                    <a:pt x="183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9" name="Google Shape;4887;p85"/>
            <p:cNvSpPr/>
            <p:nvPr/>
          </p:nvSpPr>
          <p:spPr>
            <a:xfrm>
              <a:off x="1904925" y="2559175"/>
              <a:ext cx="175975" cy="80925"/>
            </a:xfrm>
            <a:custGeom>
              <a:avLst/>
              <a:gdLst/>
              <a:ahLst/>
              <a:cxnLst/>
              <a:rect l="l" t="t" r="r" b="b"/>
              <a:pathLst>
                <a:path w="7039" h="3237" extrusionOk="0">
                  <a:moveTo>
                    <a:pt x="7039" y="0"/>
                  </a:moveTo>
                  <a:lnTo>
                    <a:pt x="7039" y="0"/>
                  </a:lnTo>
                  <a:cubicBezTo>
                    <a:pt x="4704" y="134"/>
                    <a:pt x="2336" y="234"/>
                    <a:pt x="1" y="334"/>
                  </a:cubicBezTo>
                  <a:cubicBezTo>
                    <a:pt x="334" y="2002"/>
                    <a:pt x="1802" y="3236"/>
                    <a:pt x="3503" y="3236"/>
                  </a:cubicBezTo>
                  <a:cubicBezTo>
                    <a:pt x="5338" y="3203"/>
                    <a:pt x="6872" y="1835"/>
                    <a:pt x="703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0" name="Google Shape;4888;p85"/>
            <p:cNvSpPr/>
            <p:nvPr/>
          </p:nvSpPr>
          <p:spPr>
            <a:xfrm>
              <a:off x="1859900" y="2347400"/>
              <a:ext cx="374450" cy="682975"/>
            </a:xfrm>
            <a:custGeom>
              <a:avLst/>
              <a:gdLst/>
              <a:ahLst/>
              <a:cxnLst/>
              <a:rect l="l" t="t" r="r" b="b"/>
              <a:pathLst>
                <a:path w="14978" h="27319" extrusionOk="0">
                  <a:moveTo>
                    <a:pt x="8728" y="0"/>
                  </a:moveTo>
                  <a:cubicBezTo>
                    <a:pt x="7751" y="0"/>
                    <a:pt x="6773" y="277"/>
                    <a:pt x="5938" y="799"/>
                  </a:cubicBezTo>
                  <a:cubicBezTo>
                    <a:pt x="4971" y="1366"/>
                    <a:pt x="4103" y="2167"/>
                    <a:pt x="3436" y="3068"/>
                  </a:cubicBezTo>
                  <a:cubicBezTo>
                    <a:pt x="3103" y="3501"/>
                    <a:pt x="2802" y="3935"/>
                    <a:pt x="2569" y="4402"/>
                  </a:cubicBezTo>
                  <a:cubicBezTo>
                    <a:pt x="2435" y="4635"/>
                    <a:pt x="2302" y="4835"/>
                    <a:pt x="2202" y="5069"/>
                  </a:cubicBezTo>
                  <a:cubicBezTo>
                    <a:pt x="2068" y="5302"/>
                    <a:pt x="1968" y="5536"/>
                    <a:pt x="1868" y="5770"/>
                  </a:cubicBezTo>
                  <a:cubicBezTo>
                    <a:pt x="1435" y="6670"/>
                    <a:pt x="1101" y="7604"/>
                    <a:pt x="834" y="8538"/>
                  </a:cubicBezTo>
                  <a:cubicBezTo>
                    <a:pt x="367" y="10273"/>
                    <a:pt x="100" y="12074"/>
                    <a:pt x="67" y="13875"/>
                  </a:cubicBezTo>
                  <a:cubicBezTo>
                    <a:pt x="0" y="15410"/>
                    <a:pt x="67" y="16944"/>
                    <a:pt x="267" y="18479"/>
                  </a:cubicBezTo>
                  <a:cubicBezTo>
                    <a:pt x="534" y="20680"/>
                    <a:pt x="934" y="22848"/>
                    <a:pt x="1501" y="25017"/>
                  </a:cubicBezTo>
                  <a:cubicBezTo>
                    <a:pt x="1935" y="26518"/>
                    <a:pt x="2202" y="27318"/>
                    <a:pt x="2335" y="27318"/>
                  </a:cubicBezTo>
                  <a:cubicBezTo>
                    <a:pt x="2502" y="27285"/>
                    <a:pt x="2435" y="26418"/>
                    <a:pt x="2235" y="24883"/>
                  </a:cubicBezTo>
                  <a:cubicBezTo>
                    <a:pt x="2068" y="23315"/>
                    <a:pt x="1735" y="21114"/>
                    <a:pt x="1568" y="18379"/>
                  </a:cubicBezTo>
                  <a:cubicBezTo>
                    <a:pt x="1468" y="16911"/>
                    <a:pt x="1501" y="15410"/>
                    <a:pt x="1601" y="13942"/>
                  </a:cubicBezTo>
                  <a:cubicBezTo>
                    <a:pt x="1702" y="12274"/>
                    <a:pt x="2002" y="10606"/>
                    <a:pt x="2502" y="9005"/>
                  </a:cubicBezTo>
                  <a:cubicBezTo>
                    <a:pt x="2769" y="8138"/>
                    <a:pt x="3069" y="7304"/>
                    <a:pt x="3469" y="6503"/>
                  </a:cubicBezTo>
                  <a:cubicBezTo>
                    <a:pt x="3870" y="5669"/>
                    <a:pt x="4337" y="4902"/>
                    <a:pt x="4904" y="4168"/>
                  </a:cubicBezTo>
                  <a:cubicBezTo>
                    <a:pt x="5438" y="3434"/>
                    <a:pt x="6105" y="2834"/>
                    <a:pt x="6872" y="2367"/>
                  </a:cubicBezTo>
                  <a:cubicBezTo>
                    <a:pt x="7417" y="2004"/>
                    <a:pt x="8062" y="1822"/>
                    <a:pt x="8715" y="1822"/>
                  </a:cubicBezTo>
                  <a:cubicBezTo>
                    <a:pt x="8901" y="1822"/>
                    <a:pt x="9088" y="1837"/>
                    <a:pt x="9274" y="1867"/>
                  </a:cubicBezTo>
                  <a:cubicBezTo>
                    <a:pt x="10108" y="2000"/>
                    <a:pt x="10875" y="2434"/>
                    <a:pt x="11475" y="3068"/>
                  </a:cubicBezTo>
                  <a:cubicBezTo>
                    <a:pt x="12109" y="3701"/>
                    <a:pt x="12543" y="4435"/>
                    <a:pt x="12809" y="5302"/>
                  </a:cubicBezTo>
                  <a:cubicBezTo>
                    <a:pt x="13377" y="6970"/>
                    <a:pt x="13276" y="8872"/>
                    <a:pt x="13043" y="10606"/>
                  </a:cubicBezTo>
                  <a:cubicBezTo>
                    <a:pt x="12609" y="13709"/>
                    <a:pt x="11509" y="16711"/>
                    <a:pt x="9807" y="19346"/>
                  </a:cubicBezTo>
                  <a:cubicBezTo>
                    <a:pt x="8640" y="21181"/>
                    <a:pt x="7239" y="22815"/>
                    <a:pt x="5671" y="24283"/>
                  </a:cubicBezTo>
                  <a:cubicBezTo>
                    <a:pt x="5371" y="24550"/>
                    <a:pt x="5104" y="24750"/>
                    <a:pt x="4904" y="24950"/>
                  </a:cubicBezTo>
                  <a:cubicBezTo>
                    <a:pt x="4670" y="25150"/>
                    <a:pt x="4470" y="25317"/>
                    <a:pt x="4337" y="25450"/>
                  </a:cubicBezTo>
                  <a:cubicBezTo>
                    <a:pt x="4037" y="25717"/>
                    <a:pt x="3903" y="25884"/>
                    <a:pt x="3936" y="25951"/>
                  </a:cubicBezTo>
                  <a:cubicBezTo>
                    <a:pt x="3945" y="25967"/>
                    <a:pt x="3964" y="25976"/>
                    <a:pt x="3993" y="25976"/>
                  </a:cubicBezTo>
                  <a:cubicBezTo>
                    <a:pt x="4080" y="25976"/>
                    <a:pt x="4262" y="25901"/>
                    <a:pt x="4537" y="25750"/>
                  </a:cubicBezTo>
                  <a:cubicBezTo>
                    <a:pt x="4737" y="25650"/>
                    <a:pt x="4971" y="25550"/>
                    <a:pt x="5237" y="25384"/>
                  </a:cubicBezTo>
                  <a:cubicBezTo>
                    <a:pt x="5504" y="25250"/>
                    <a:pt x="5771" y="25050"/>
                    <a:pt x="6105" y="24816"/>
                  </a:cubicBezTo>
                  <a:cubicBezTo>
                    <a:pt x="7939" y="23516"/>
                    <a:pt x="9540" y="21914"/>
                    <a:pt x="10841" y="20080"/>
                  </a:cubicBezTo>
                  <a:cubicBezTo>
                    <a:pt x="12843" y="17344"/>
                    <a:pt x="14144" y="14176"/>
                    <a:pt x="14711" y="10840"/>
                  </a:cubicBezTo>
                  <a:cubicBezTo>
                    <a:pt x="14878" y="9872"/>
                    <a:pt x="14944" y="8905"/>
                    <a:pt x="14944" y="7904"/>
                  </a:cubicBezTo>
                  <a:cubicBezTo>
                    <a:pt x="14978" y="6837"/>
                    <a:pt x="14811" y="5770"/>
                    <a:pt x="14511" y="4735"/>
                  </a:cubicBezTo>
                  <a:cubicBezTo>
                    <a:pt x="14177" y="3635"/>
                    <a:pt x="13577" y="2634"/>
                    <a:pt x="12776" y="1800"/>
                  </a:cubicBezTo>
                  <a:cubicBezTo>
                    <a:pt x="11909" y="899"/>
                    <a:pt x="10775" y="266"/>
                    <a:pt x="9540" y="65"/>
                  </a:cubicBezTo>
                  <a:cubicBezTo>
                    <a:pt x="9272" y="22"/>
                    <a:pt x="9000" y="0"/>
                    <a:pt x="87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1" name="Google Shape;4889;p85"/>
            <p:cNvSpPr/>
            <p:nvPr/>
          </p:nvSpPr>
          <p:spPr>
            <a:xfrm>
              <a:off x="1241950" y="2402575"/>
              <a:ext cx="724575" cy="621200"/>
            </a:xfrm>
            <a:custGeom>
              <a:avLst/>
              <a:gdLst/>
              <a:ahLst/>
              <a:cxnLst/>
              <a:rect l="l" t="t" r="r" b="b"/>
              <a:pathLst>
                <a:path w="28983" h="24848" extrusionOk="0">
                  <a:moveTo>
                    <a:pt x="6939" y="1783"/>
                  </a:moveTo>
                  <a:cubicBezTo>
                    <a:pt x="7287" y="1783"/>
                    <a:pt x="7633" y="1820"/>
                    <a:pt x="7973" y="1895"/>
                  </a:cubicBezTo>
                  <a:cubicBezTo>
                    <a:pt x="9107" y="2128"/>
                    <a:pt x="10208" y="2562"/>
                    <a:pt x="11209" y="3162"/>
                  </a:cubicBezTo>
                  <a:cubicBezTo>
                    <a:pt x="11709" y="3429"/>
                    <a:pt x="12176" y="3729"/>
                    <a:pt x="12643" y="4096"/>
                  </a:cubicBezTo>
                  <a:cubicBezTo>
                    <a:pt x="13110" y="4463"/>
                    <a:pt x="13577" y="4797"/>
                    <a:pt x="14011" y="5164"/>
                  </a:cubicBezTo>
                  <a:cubicBezTo>
                    <a:pt x="17480" y="8099"/>
                    <a:pt x="19848" y="11602"/>
                    <a:pt x="21616" y="14637"/>
                  </a:cubicBezTo>
                  <a:cubicBezTo>
                    <a:pt x="23384" y="17673"/>
                    <a:pt x="24552" y="20308"/>
                    <a:pt x="25419" y="22109"/>
                  </a:cubicBezTo>
                  <a:cubicBezTo>
                    <a:pt x="25741" y="22804"/>
                    <a:pt x="26008" y="23380"/>
                    <a:pt x="26222" y="23821"/>
                  </a:cubicBezTo>
                  <a:lnTo>
                    <a:pt x="26222" y="23821"/>
                  </a:lnTo>
                  <a:cubicBezTo>
                    <a:pt x="26113" y="23818"/>
                    <a:pt x="26001" y="23814"/>
                    <a:pt x="25886" y="23810"/>
                  </a:cubicBezTo>
                  <a:cubicBezTo>
                    <a:pt x="23117" y="23677"/>
                    <a:pt x="20349" y="23277"/>
                    <a:pt x="17680" y="22543"/>
                  </a:cubicBezTo>
                  <a:cubicBezTo>
                    <a:pt x="15845" y="22076"/>
                    <a:pt x="14044" y="21409"/>
                    <a:pt x="12343" y="20641"/>
                  </a:cubicBezTo>
                  <a:cubicBezTo>
                    <a:pt x="10341" y="19741"/>
                    <a:pt x="8507" y="18607"/>
                    <a:pt x="6839" y="17272"/>
                  </a:cubicBezTo>
                  <a:cubicBezTo>
                    <a:pt x="5038" y="15805"/>
                    <a:pt x="3603" y="13903"/>
                    <a:pt x="2703" y="11768"/>
                  </a:cubicBezTo>
                  <a:cubicBezTo>
                    <a:pt x="2236" y="10668"/>
                    <a:pt x="1969" y="9467"/>
                    <a:pt x="1902" y="8266"/>
                  </a:cubicBezTo>
                  <a:cubicBezTo>
                    <a:pt x="1835" y="7065"/>
                    <a:pt x="2069" y="5864"/>
                    <a:pt x="2536" y="4763"/>
                  </a:cubicBezTo>
                  <a:cubicBezTo>
                    <a:pt x="2969" y="3696"/>
                    <a:pt x="3737" y="2829"/>
                    <a:pt x="4737" y="2295"/>
                  </a:cubicBezTo>
                  <a:cubicBezTo>
                    <a:pt x="5442" y="1954"/>
                    <a:pt x="6194" y="1783"/>
                    <a:pt x="6939" y="1783"/>
                  </a:cubicBezTo>
                  <a:close/>
                  <a:moveTo>
                    <a:pt x="6852" y="1"/>
                  </a:moveTo>
                  <a:cubicBezTo>
                    <a:pt x="5834" y="1"/>
                    <a:pt x="4830" y="231"/>
                    <a:pt x="3903" y="660"/>
                  </a:cubicBezTo>
                  <a:cubicBezTo>
                    <a:pt x="2536" y="1394"/>
                    <a:pt x="1435" y="2595"/>
                    <a:pt x="835" y="4030"/>
                  </a:cubicBezTo>
                  <a:cubicBezTo>
                    <a:pt x="268" y="5397"/>
                    <a:pt x="1" y="6898"/>
                    <a:pt x="101" y="8366"/>
                  </a:cubicBezTo>
                  <a:cubicBezTo>
                    <a:pt x="167" y="9767"/>
                    <a:pt x="468" y="11168"/>
                    <a:pt x="1035" y="12469"/>
                  </a:cubicBezTo>
                  <a:cubicBezTo>
                    <a:pt x="1535" y="13703"/>
                    <a:pt x="2236" y="14871"/>
                    <a:pt x="3070" y="15905"/>
                  </a:cubicBezTo>
                  <a:cubicBezTo>
                    <a:pt x="3870" y="16905"/>
                    <a:pt x="4771" y="17773"/>
                    <a:pt x="5771" y="18573"/>
                  </a:cubicBezTo>
                  <a:cubicBezTo>
                    <a:pt x="7573" y="20008"/>
                    <a:pt x="9574" y="21142"/>
                    <a:pt x="11709" y="22009"/>
                  </a:cubicBezTo>
                  <a:cubicBezTo>
                    <a:pt x="13544" y="22776"/>
                    <a:pt x="15445" y="23410"/>
                    <a:pt x="17380" y="23810"/>
                  </a:cubicBezTo>
                  <a:cubicBezTo>
                    <a:pt x="19598" y="24312"/>
                    <a:pt x="21837" y="24563"/>
                    <a:pt x="24097" y="24563"/>
                  </a:cubicBezTo>
                  <a:cubicBezTo>
                    <a:pt x="24692" y="24563"/>
                    <a:pt x="25288" y="24546"/>
                    <a:pt x="25886" y="24511"/>
                  </a:cubicBezTo>
                  <a:cubicBezTo>
                    <a:pt x="26119" y="24495"/>
                    <a:pt x="26339" y="24478"/>
                    <a:pt x="26547" y="24459"/>
                  </a:cubicBezTo>
                  <a:lnTo>
                    <a:pt x="26547" y="24459"/>
                  </a:lnTo>
                  <a:cubicBezTo>
                    <a:pt x="26688" y="24714"/>
                    <a:pt x="26785" y="24848"/>
                    <a:pt x="26840" y="24848"/>
                  </a:cubicBezTo>
                  <a:cubicBezTo>
                    <a:pt x="26844" y="24848"/>
                    <a:pt x="26849" y="24846"/>
                    <a:pt x="26853" y="24844"/>
                  </a:cubicBezTo>
                  <a:cubicBezTo>
                    <a:pt x="26888" y="24833"/>
                    <a:pt x="26882" y="24692"/>
                    <a:pt x="26830" y="24432"/>
                  </a:cubicBezTo>
                  <a:lnTo>
                    <a:pt x="26830" y="24432"/>
                  </a:lnTo>
                  <a:cubicBezTo>
                    <a:pt x="28230" y="24291"/>
                    <a:pt x="28982" y="24093"/>
                    <a:pt x="28955" y="24010"/>
                  </a:cubicBezTo>
                  <a:cubicBezTo>
                    <a:pt x="28955" y="23868"/>
                    <a:pt x="28150" y="23872"/>
                    <a:pt x="26685" y="23834"/>
                  </a:cubicBezTo>
                  <a:lnTo>
                    <a:pt x="26685" y="23834"/>
                  </a:lnTo>
                  <a:cubicBezTo>
                    <a:pt x="26551" y="23339"/>
                    <a:pt x="26343" y="22669"/>
                    <a:pt x="26053" y="21842"/>
                  </a:cubicBezTo>
                  <a:cubicBezTo>
                    <a:pt x="25152" y="19140"/>
                    <a:pt x="24051" y="16538"/>
                    <a:pt x="22750" y="14003"/>
                  </a:cubicBezTo>
                  <a:cubicBezTo>
                    <a:pt x="21850" y="12269"/>
                    <a:pt x="20816" y="10568"/>
                    <a:pt x="19681" y="8966"/>
                  </a:cubicBezTo>
                  <a:cubicBezTo>
                    <a:pt x="18347" y="7098"/>
                    <a:pt x="16813" y="5397"/>
                    <a:pt x="15078" y="3863"/>
                  </a:cubicBezTo>
                  <a:cubicBezTo>
                    <a:pt x="13310" y="2295"/>
                    <a:pt x="11075" y="694"/>
                    <a:pt x="8307" y="160"/>
                  </a:cubicBezTo>
                  <a:cubicBezTo>
                    <a:pt x="7823" y="53"/>
                    <a:pt x="7336" y="1"/>
                    <a:pt x="685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2" name="Google Shape;4890;p85"/>
            <p:cNvSpPr/>
            <p:nvPr/>
          </p:nvSpPr>
          <p:spPr>
            <a:xfrm>
              <a:off x="1630575" y="2206400"/>
              <a:ext cx="394475" cy="835725"/>
            </a:xfrm>
            <a:custGeom>
              <a:avLst/>
              <a:gdLst/>
              <a:ahLst/>
              <a:cxnLst/>
              <a:rect l="l" t="t" r="r" b="b"/>
              <a:pathLst>
                <a:path w="15779" h="33429" extrusionOk="0">
                  <a:moveTo>
                    <a:pt x="7247" y="0"/>
                  </a:moveTo>
                  <a:cubicBezTo>
                    <a:pt x="6449" y="0"/>
                    <a:pt x="5652" y="201"/>
                    <a:pt x="4937" y="602"/>
                  </a:cubicBezTo>
                  <a:cubicBezTo>
                    <a:pt x="4303" y="935"/>
                    <a:pt x="3736" y="1369"/>
                    <a:pt x="3269" y="1903"/>
                  </a:cubicBezTo>
                  <a:cubicBezTo>
                    <a:pt x="2368" y="2903"/>
                    <a:pt x="1701" y="4038"/>
                    <a:pt x="1234" y="5272"/>
                  </a:cubicBezTo>
                  <a:cubicBezTo>
                    <a:pt x="400" y="7507"/>
                    <a:pt x="0" y="9875"/>
                    <a:pt x="33" y="12277"/>
                  </a:cubicBezTo>
                  <a:cubicBezTo>
                    <a:pt x="33" y="14412"/>
                    <a:pt x="334" y="16547"/>
                    <a:pt x="934" y="18581"/>
                  </a:cubicBezTo>
                  <a:cubicBezTo>
                    <a:pt x="1168" y="19515"/>
                    <a:pt x="1468" y="20416"/>
                    <a:pt x="1835" y="21317"/>
                  </a:cubicBezTo>
                  <a:cubicBezTo>
                    <a:pt x="2168" y="22151"/>
                    <a:pt x="2535" y="22984"/>
                    <a:pt x="2936" y="23718"/>
                  </a:cubicBezTo>
                  <a:cubicBezTo>
                    <a:pt x="4103" y="26053"/>
                    <a:pt x="5537" y="28288"/>
                    <a:pt x="7205" y="30356"/>
                  </a:cubicBezTo>
                  <a:cubicBezTo>
                    <a:pt x="8322" y="31728"/>
                    <a:pt x="9042" y="32429"/>
                    <a:pt x="9190" y="32429"/>
                  </a:cubicBezTo>
                  <a:cubicBezTo>
                    <a:pt x="9197" y="32429"/>
                    <a:pt x="9202" y="32427"/>
                    <a:pt x="9207" y="32425"/>
                  </a:cubicBezTo>
                  <a:cubicBezTo>
                    <a:pt x="9307" y="32358"/>
                    <a:pt x="8773" y="31491"/>
                    <a:pt x="7772" y="29923"/>
                  </a:cubicBezTo>
                  <a:cubicBezTo>
                    <a:pt x="6371" y="27755"/>
                    <a:pt x="5137" y="25520"/>
                    <a:pt x="4070" y="23185"/>
                  </a:cubicBezTo>
                  <a:cubicBezTo>
                    <a:pt x="3769" y="22451"/>
                    <a:pt x="3436" y="21650"/>
                    <a:pt x="3136" y="20816"/>
                  </a:cubicBezTo>
                  <a:cubicBezTo>
                    <a:pt x="2835" y="19982"/>
                    <a:pt x="2602" y="19082"/>
                    <a:pt x="2368" y="18214"/>
                  </a:cubicBezTo>
                  <a:cubicBezTo>
                    <a:pt x="1901" y="16280"/>
                    <a:pt x="1668" y="14312"/>
                    <a:pt x="1701" y="12310"/>
                  </a:cubicBezTo>
                  <a:cubicBezTo>
                    <a:pt x="1701" y="10142"/>
                    <a:pt x="2102" y="7974"/>
                    <a:pt x="2902" y="5939"/>
                  </a:cubicBezTo>
                  <a:cubicBezTo>
                    <a:pt x="3269" y="4938"/>
                    <a:pt x="3836" y="3971"/>
                    <a:pt x="4570" y="3170"/>
                  </a:cubicBezTo>
                  <a:cubicBezTo>
                    <a:pt x="5204" y="2403"/>
                    <a:pt x="6138" y="1936"/>
                    <a:pt x="7172" y="1869"/>
                  </a:cubicBezTo>
                  <a:cubicBezTo>
                    <a:pt x="8173" y="1869"/>
                    <a:pt x="9107" y="2336"/>
                    <a:pt x="9774" y="3104"/>
                  </a:cubicBezTo>
                  <a:cubicBezTo>
                    <a:pt x="10508" y="3904"/>
                    <a:pt x="11141" y="4838"/>
                    <a:pt x="11575" y="5839"/>
                  </a:cubicBezTo>
                  <a:cubicBezTo>
                    <a:pt x="12476" y="7840"/>
                    <a:pt x="13143" y="9975"/>
                    <a:pt x="13576" y="12110"/>
                  </a:cubicBezTo>
                  <a:cubicBezTo>
                    <a:pt x="13977" y="14078"/>
                    <a:pt x="14177" y="16080"/>
                    <a:pt x="14210" y="18114"/>
                  </a:cubicBezTo>
                  <a:cubicBezTo>
                    <a:pt x="14210" y="19849"/>
                    <a:pt x="14110" y="21617"/>
                    <a:pt x="13843" y="23351"/>
                  </a:cubicBezTo>
                  <a:cubicBezTo>
                    <a:pt x="13476" y="25853"/>
                    <a:pt x="12809" y="28355"/>
                    <a:pt x="11909" y="30723"/>
                  </a:cubicBezTo>
                  <a:cubicBezTo>
                    <a:pt x="11742" y="31157"/>
                    <a:pt x="11608" y="31524"/>
                    <a:pt x="11508" y="31857"/>
                  </a:cubicBezTo>
                  <a:cubicBezTo>
                    <a:pt x="11375" y="32191"/>
                    <a:pt x="11241" y="32458"/>
                    <a:pt x="11141" y="32691"/>
                  </a:cubicBezTo>
                  <a:cubicBezTo>
                    <a:pt x="10941" y="33125"/>
                    <a:pt x="10875" y="33392"/>
                    <a:pt x="10941" y="33425"/>
                  </a:cubicBezTo>
                  <a:cubicBezTo>
                    <a:pt x="10946" y="33428"/>
                    <a:pt x="10951" y="33429"/>
                    <a:pt x="10957" y="33429"/>
                  </a:cubicBezTo>
                  <a:cubicBezTo>
                    <a:pt x="11032" y="33429"/>
                    <a:pt x="11194" y="33230"/>
                    <a:pt x="11442" y="32858"/>
                  </a:cubicBezTo>
                  <a:cubicBezTo>
                    <a:pt x="11608" y="32658"/>
                    <a:pt x="11775" y="32391"/>
                    <a:pt x="11942" y="32091"/>
                  </a:cubicBezTo>
                  <a:cubicBezTo>
                    <a:pt x="12142" y="31791"/>
                    <a:pt x="12342" y="31424"/>
                    <a:pt x="12542" y="31024"/>
                  </a:cubicBezTo>
                  <a:cubicBezTo>
                    <a:pt x="13777" y="28655"/>
                    <a:pt x="14644" y="26153"/>
                    <a:pt x="15144" y="23552"/>
                  </a:cubicBezTo>
                  <a:cubicBezTo>
                    <a:pt x="15511" y="21750"/>
                    <a:pt x="15711" y="19916"/>
                    <a:pt x="15745" y="18081"/>
                  </a:cubicBezTo>
                  <a:cubicBezTo>
                    <a:pt x="15778" y="15979"/>
                    <a:pt x="15611" y="13878"/>
                    <a:pt x="15244" y="11776"/>
                  </a:cubicBezTo>
                  <a:cubicBezTo>
                    <a:pt x="14844" y="9475"/>
                    <a:pt x="14144" y="7206"/>
                    <a:pt x="13210" y="5072"/>
                  </a:cubicBezTo>
                  <a:cubicBezTo>
                    <a:pt x="12709" y="3871"/>
                    <a:pt x="11975" y="2770"/>
                    <a:pt x="11108" y="1803"/>
                  </a:cubicBezTo>
                  <a:cubicBezTo>
                    <a:pt x="10608" y="1269"/>
                    <a:pt x="10007" y="835"/>
                    <a:pt x="9373" y="502"/>
                  </a:cubicBezTo>
                  <a:cubicBezTo>
                    <a:pt x="8705" y="167"/>
                    <a:pt x="7975" y="0"/>
                    <a:pt x="724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3" name="Google Shape;4891;p85"/>
            <p:cNvSpPr/>
            <p:nvPr/>
          </p:nvSpPr>
          <p:spPr>
            <a:xfrm>
              <a:off x="905050" y="2951250"/>
              <a:ext cx="1712900" cy="607300"/>
            </a:xfrm>
            <a:custGeom>
              <a:avLst/>
              <a:gdLst/>
              <a:ahLst/>
              <a:cxnLst/>
              <a:rect l="l" t="t" r="r" b="b"/>
              <a:pathLst>
                <a:path w="68516" h="24292" extrusionOk="0">
                  <a:moveTo>
                    <a:pt x="58011" y="1"/>
                  </a:moveTo>
                  <a:cubicBezTo>
                    <a:pt x="57444" y="1"/>
                    <a:pt x="56876" y="10"/>
                    <a:pt x="56307" y="29"/>
                  </a:cubicBezTo>
                  <a:cubicBezTo>
                    <a:pt x="54406" y="62"/>
                    <a:pt x="52338" y="129"/>
                    <a:pt x="50103" y="195"/>
                  </a:cubicBezTo>
                  <a:cubicBezTo>
                    <a:pt x="47901" y="262"/>
                    <a:pt x="45500" y="362"/>
                    <a:pt x="42998" y="529"/>
                  </a:cubicBezTo>
                  <a:cubicBezTo>
                    <a:pt x="37994" y="829"/>
                    <a:pt x="32490" y="1363"/>
                    <a:pt x="26719" y="2097"/>
                  </a:cubicBezTo>
                  <a:cubicBezTo>
                    <a:pt x="23851" y="2464"/>
                    <a:pt x="21049" y="2864"/>
                    <a:pt x="18380" y="3264"/>
                  </a:cubicBezTo>
                  <a:cubicBezTo>
                    <a:pt x="15678" y="3698"/>
                    <a:pt x="13076" y="4165"/>
                    <a:pt x="10608" y="4565"/>
                  </a:cubicBezTo>
                  <a:lnTo>
                    <a:pt x="8807" y="4865"/>
                  </a:lnTo>
                  <a:cubicBezTo>
                    <a:pt x="8273" y="4966"/>
                    <a:pt x="7673" y="4999"/>
                    <a:pt x="7072" y="5066"/>
                  </a:cubicBezTo>
                  <a:cubicBezTo>
                    <a:pt x="6438" y="5099"/>
                    <a:pt x="5838" y="5199"/>
                    <a:pt x="5204" y="5332"/>
                  </a:cubicBezTo>
                  <a:cubicBezTo>
                    <a:pt x="4570" y="5466"/>
                    <a:pt x="3937" y="5699"/>
                    <a:pt x="3336" y="6033"/>
                  </a:cubicBezTo>
                  <a:cubicBezTo>
                    <a:pt x="2736" y="6400"/>
                    <a:pt x="2235" y="6934"/>
                    <a:pt x="1902" y="7534"/>
                  </a:cubicBezTo>
                  <a:cubicBezTo>
                    <a:pt x="1602" y="8068"/>
                    <a:pt x="1368" y="8601"/>
                    <a:pt x="1235" y="9202"/>
                  </a:cubicBezTo>
                  <a:cubicBezTo>
                    <a:pt x="1068" y="9736"/>
                    <a:pt x="968" y="10269"/>
                    <a:pt x="901" y="10770"/>
                  </a:cubicBezTo>
                  <a:cubicBezTo>
                    <a:pt x="801" y="11270"/>
                    <a:pt x="734" y="11737"/>
                    <a:pt x="668" y="12204"/>
                  </a:cubicBezTo>
                  <a:cubicBezTo>
                    <a:pt x="367" y="13905"/>
                    <a:pt x="167" y="15640"/>
                    <a:pt x="67" y="17341"/>
                  </a:cubicBezTo>
                  <a:cubicBezTo>
                    <a:pt x="0" y="18675"/>
                    <a:pt x="100" y="20010"/>
                    <a:pt x="401" y="21311"/>
                  </a:cubicBezTo>
                  <a:cubicBezTo>
                    <a:pt x="601" y="22145"/>
                    <a:pt x="901" y="22945"/>
                    <a:pt x="1368" y="23646"/>
                  </a:cubicBezTo>
                  <a:cubicBezTo>
                    <a:pt x="1660" y="24084"/>
                    <a:pt x="1876" y="24292"/>
                    <a:pt x="1969" y="24292"/>
                  </a:cubicBezTo>
                  <a:cubicBezTo>
                    <a:pt x="1983" y="24292"/>
                    <a:pt x="1994" y="24288"/>
                    <a:pt x="2002" y="24279"/>
                  </a:cubicBezTo>
                  <a:cubicBezTo>
                    <a:pt x="2069" y="24246"/>
                    <a:pt x="2002" y="23946"/>
                    <a:pt x="1768" y="23445"/>
                  </a:cubicBezTo>
                  <a:cubicBezTo>
                    <a:pt x="1535" y="22712"/>
                    <a:pt x="1368" y="21944"/>
                    <a:pt x="1268" y="21177"/>
                  </a:cubicBezTo>
                  <a:cubicBezTo>
                    <a:pt x="1135" y="19943"/>
                    <a:pt x="1168" y="18675"/>
                    <a:pt x="1335" y="17475"/>
                  </a:cubicBezTo>
                  <a:cubicBezTo>
                    <a:pt x="1568" y="15807"/>
                    <a:pt x="1902" y="14139"/>
                    <a:pt x="2269" y="12538"/>
                  </a:cubicBezTo>
                  <a:cubicBezTo>
                    <a:pt x="2369" y="12071"/>
                    <a:pt x="2502" y="11570"/>
                    <a:pt x="2602" y="11103"/>
                  </a:cubicBezTo>
                  <a:cubicBezTo>
                    <a:pt x="2702" y="10636"/>
                    <a:pt x="2802" y="10169"/>
                    <a:pt x="2936" y="9702"/>
                  </a:cubicBezTo>
                  <a:cubicBezTo>
                    <a:pt x="3069" y="9269"/>
                    <a:pt x="3269" y="8868"/>
                    <a:pt x="3503" y="8468"/>
                  </a:cubicBezTo>
                  <a:cubicBezTo>
                    <a:pt x="3703" y="8134"/>
                    <a:pt x="3970" y="7868"/>
                    <a:pt x="4337" y="7667"/>
                  </a:cubicBezTo>
                  <a:cubicBezTo>
                    <a:pt x="5037" y="7234"/>
                    <a:pt x="6105" y="7134"/>
                    <a:pt x="7239" y="7034"/>
                  </a:cubicBezTo>
                  <a:cubicBezTo>
                    <a:pt x="7839" y="7000"/>
                    <a:pt x="8440" y="7000"/>
                    <a:pt x="9107" y="6900"/>
                  </a:cubicBezTo>
                  <a:lnTo>
                    <a:pt x="10975" y="6633"/>
                  </a:lnTo>
                  <a:lnTo>
                    <a:pt x="18714" y="5466"/>
                  </a:lnTo>
                  <a:cubicBezTo>
                    <a:pt x="21382" y="5099"/>
                    <a:pt x="24184" y="4699"/>
                    <a:pt x="27053" y="4365"/>
                  </a:cubicBezTo>
                  <a:cubicBezTo>
                    <a:pt x="32757" y="3631"/>
                    <a:pt x="38194" y="3031"/>
                    <a:pt x="43165" y="2597"/>
                  </a:cubicBezTo>
                  <a:cubicBezTo>
                    <a:pt x="45666" y="2397"/>
                    <a:pt x="48001" y="2230"/>
                    <a:pt x="50236" y="2063"/>
                  </a:cubicBezTo>
                  <a:lnTo>
                    <a:pt x="56374" y="1630"/>
                  </a:lnTo>
                  <a:cubicBezTo>
                    <a:pt x="58429" y="1466"/>
                    <a:pt x="60500" y="1385"/>
                    <a:pt x="62576" y="1385"/>
                  </a:cubicBezTo>
                  <a:cubicBezTo>
                    <a:pt x="63466" y="1385"/>
                    <a:pt x="64356" y="1400"/>
                    <a:pt x="65247" y="1430"/>
                  </a:cubicBezTo>
                  <a:cubicBezTo>
                    <a:pt x="66014" y="1463"/>
                    <a:pt x="66815" y="1530"/>
                    <a:pt x="67615" y="1663"/>
                  </a:cubicBezTo>
                  <a:cubicBezTo>
                    <a:pt x="67966" y="1704"/>
                    <a:pt x="68202" y="1733"/>
                    <a:pt x="68338" y="1733"/>
                  </a:cubicBezTo>
                  <a:cubicBezTo>
                    <a:pt x="68423" y="1733"/>
                    <a:pt x="68470" y="1722"/>
                    <a:pt x="68483" y="1697"/>
                  </a:cubicBezTo>
                  <a:cubicBezTo>
                    <a:pt x="68516" y="1630"/>
                    <a:pt x="68282" y="1430"/>
                    <a:pt x="67749" y="1196"/>
                  </a:cubicBezTo>
                  <a:cubicBezTo>
                    <a:pt x="66982" y="896"/>
                    <a:pt x="66181" y="662"/>
                    <a:pt x="65347" y="529"/>
                  </a:cubicBezTo>
                  <a:cubicBezTo>
                    <a:pt x="62908" y="177"/>
                    <a:pt x="60469" y="1"/>
                    <a:pt x="5801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4" name="Google Shape;4892;p85"/>
            <p:cNvSpPr/>
            <p:nvPr/>
          </p:nvSpPr>
          <p:spPr>
            <a:xfrm>
              <a:off x="1652250" y="2569900"/>
              <a:ext cx="459525" cy="1315225"/>
            </a:xfrm>
            <a:custGeom>
              <a:avLst/>
              <a:gdLst/>
              <a:ahLst/>
              <a:cxnLst/>
              <a:rect l="l" t="t" r="r" b="b"/>
              <a:pathLst>
                <a:path w="18381" h="52609" extrusionOk="0">
                  <a:moveTo>
                    <a:pt x="257" y="0"/>
                  </a:moveTo>
                  <a:cubicBezTo>
                    <a:pt x="248" y="0"/>
                    <a:pt x="241" y="2"/>
                    <a:pt x="234" y="5"/>
                  </a:cubicBezTo>
                  <a:cubicBezTo>
                    <a:pt x="0" y="172"/>
                    <a:pt x="1501" y="3041"/>
                    <a:pt x="3970" y="7611"/>
                  </a:cubicBezTo>
                  <a:cubicBezTo>
                    <a:pt x="6438" y="12180"/>
                    <a:pt x="9841" y="18485"/>
                    <a:pt x="12609" y="25824"/>
                  </a:cubicBezTo>
                  <a:cubicBezTo>
                    <a:pt x="13877" y="29259"/>
                    <a:pt x="14911" y="32795"/>
                    <a:pt x="15645" y="36398"/>
                  </a:cubicBezTo>
                  <a:cubicBezTo>
                    <a:pt x="16212" y="39333"/>
                    <a:pt x="16546" y="42302"/>
                    <a:pt x="16612" y="45304"/>
                  </a:cubicBezTo>
                  <a:cubicBezTo>
                    <a:pt x="16612" y="46638"/>
                    <a:pt x="16746" y="47806"/>
                    <a:pt x="16712" y="48807"/>
                  </a:cubicBezTo>
                  <a:cubicBezTo>
                    <a:pt x="16746" y="49607"/>
                    <a:pt x="16646" y="50441"/>
                    <a:pt x="16412" y="51242"/>
                  </a:cubicBezTo>
                  <a:cubicBezTo>
                    <a:pt x="16379" y="51375"/>
                    <a:pt x="16312" y="51475"/>
                    <a:pt x="16245" y="51609"/>
                  </a:cubicBezTo>
                  <a:cubicBezTo>
                    <a:pt x="16179" y="51709"/>
                    <a:pt x="16112" y="51809"/>
                    <a:pt x="16045" y="51876"/>
                  </a:cubicBezTo>
                  <a:cubicBezTo>
                    <a:pt x="15912" y="52009"/>
                    <a:pt x="15745" y="52109"/>
                    <a:pt x="15578" y="52109"/>
                  </a:cubicBezTo>
                  <a:cubicBezTo>
                    <a:pt x="15495" y="52126"/>
                    <a:pt x="15420" y="52126"/>
                    <a:pt x="15349" y="52126"/>
                  </a:cubicBezTo>
                  <a:cubicBezTo>
                    <a:pt x="15278" y="52126"/>
                    <a:pt x="15211" y="52126"/>
                    <a:pt x="15145" y="52142"/>
                  </a:cubicBezTo>
                  <a:cubicBezTo>
                    <a:pt x="15078" y="52159"/>
                    <a:pt x="15036" y="52159"/>
                    <a:pt x="15011" y="52159"/>
                  </a:cubicBezTo>
                  <a:cubicBezTo>
                    <a:pt x="14986" y="52159"/>
                    <a:pt x="14978" y="52159"/>
                    <a:pt x="14978" y="52176"/>
                  </a:cubicBezTo>
                  <a:cubicBezTo>
                    <a:pt x="14978" y="52242"/>
                    <a:pt x="14978" y="52276"/>
                    <a:pt x="15078" y="52343"/>
                  </a:cubicBezTo>
                  <a:cubicBezTo>
                    <a:pt x="15211" y="52443"/>
                    <a:pt x="15378" y="52509"/>
                    <a:pt x="15545" y="52576"/>
                  </a:cubicBezTo>
                  <a:cubicBezTo>
                    <a:pt x="15629" y="52597"/>
                    <a:pt x="15720" y="52608"/>
                    <a:pt x="15813" y="52608"/>
                  </a:cubicBezTo>
                  <a:cubicBezTo>
                    <a:pt x="16013" y="52608"/>
                    <a:pt x="16219" y="52557"/>
                    <a:pt x="16379" y="52443"/>
                  </a:cubicBezTo>
                  <a:cubicBezTo>
                    <a:pt x="16546" y="52343"/>
                    <a:pt x="16712" y="52242"/>
                    <a:pt x="16846" y="52076"/>
                  </a:cubicBezTo>
                  <a:cubicBezTo>
                    <a:pt x="16979" y="51942"/>
                    <a:pt x="17113" y="51775"/>
                    <a:pt x="17213" y="51609"/>
                  </a:cubicBezTo>
                  <a:cubicBezTo>
                    <a:pt x="18047" y="50141"/>
                    <a:pt x="18047" y="47839"/>
                    <a:pt x="18213" y="45338"/>
                  </a:cubicBezTo>
                  <a:cubicBezTo>
                    <a:pt x="18380" y="42202"/>
                    <a:pt x="18213" y="39100"/>
                    <a:pt x="17713" y="36031"/>
                  </a:cubicBezTo>
                  <a:cubicBezTo>
                    <a:pt x="17079" y="32262"/>
                    <a:pt x="16079" y="28592"/>
                    <a:pt x="14744" y="25023"/>
                  </a:cubicBezTo>
                  <a:cubicBezTo>
                    <a:pt x="14044" y="23122"/>
                    <a:pt x="13277" y="21320"/>
                    <a:pt x="12476" y="19586"/>
                  </a:cubicBezTo>
                  <a:cubicBezTo>
                    <a:pt x="11709" y="17885"/>
                    <a:pt x="10875" y="16250"/>
                    <a:pt x="10041" y="14716"/>
                  </a:cubicBezTo>
                  <a:cubicBezTo>
                    <a:pt x="8406" y="11647"/>
                    <a:pt x="6805" y="8978"/>
                    <a:pt x="5371" y="6777"/>
                  </a:cubicBezTo>
                  <a:cubicBezTo>
                    <a:pt x="2574" y="2516"/>
                    <a:pt x="602" y="0"/>
                    <a:pt x="2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5" name="Google Shape;4893;p85"/>
            <p:cNvSpPr/>
            <p:nvPr/>
          </p:nvSpPr>
          <p:spPr>
            <a:xfrm>
              <a:off x="2105075" y="3217475"/>
              <a:ext cx="369450" cy="178775"/>
            </a:xfrm>
            <a:custGeom>
              <a:avLst/>
              <a:gdLst/>
              <a:ahLst/>
              <a:cxnLst/>
              <a:rect l="l" t="t" r="r" b="b"/>
              <a:pathLst>
                <a:path w="14778" h="7151" extrusionOk="0">
                  <a:moveTo>
                    <a:pt x="14398" y="1"/>
                  </a:moveTo>
                  <a:cubicBezTo>
                    <a:pt x="14064" y="1"/>
                    <a:pt x="13363" y="511"/>
                    <a:pt x="12376" y="1188"/>
                  </a:cubicBezTo>
                  <a:cubicBezTo>
                    <a:pt x="12076" y="1388"/>
                    <a:pt x="11742" y="1622"/>
                    <a:pt x="11408" y="1855"/>
                  </a:cubicBezTo>
                  <a:cubicBezTo>
                    <a:pt x="11042" y="2055"/>
                    <a:pt x="10675" y="2289"/>
                    <a:pt x="10274" y="2522"/>
                  </a:cubicBezTo>
                  <a:cubicBezTo>
                    <a:pt x="9407" y="3023"/>
                    <a:pt x="8506" y="3490"/>
                    <a:pt x="7606" y="3890"/>
                  </a:cubicBezTo>
                  <a:cubicBezTo>
                    <a:pt x="6672" y="4257"/>
                    <a:pt x="5738" y="4591"/>
                    <a:pt x="4804" y="4891"/>
                  </a:cubicBezTo>
                  <a:cubicBezTo>
                    <a:pt x="4337" y="5024"/>
                    <a:pt x="3903" y="5158"/>
                    <a:pt x="3503" y="5224"/>
                  </a:cubicBezTo>
                  <a:cubicBezTo>
                    <a:pt x="3103" y="5324"/>
                    <a:pt x="2736" y="5424"/>
                    <a:pt x="2369" y="5491"/>
                  </a:cubicBezTo>
                  <a:cubicBezTo>
                    <a:pt x="1001" y="5791"/>
                    <a:pt x="67" y="5958"/>
                    <a:pt x="34" y="6292"/>
                  </a:cubicBezTo>
                  <a:cubicBezTo>
                    <a:pt x="0" y="6625"/>
                    <a:pt x="901" y="6992"/>
                    <a:pt x="2502" y="7126"/>
                  </a:cubicBezTo>
                  <a:cubicBezTo>
                    <a:pt x="2702" y="7142"/>
                    <a:pt x="2911" y="7151"/>
                    <a:pt x="3123" y="7151"/>
                  </a:cubicBezTo>
                  <a:cubicBezTo>
                    <a:pt x="3336" y="7151"/>
                    <a:pt x="3553" y="7142"/>
                    <a:pt x="3770" y="7126"/>
                  </a:cubicBezTo>
                  <a:cubicBezTo>
                    <a:pt x="4270" y="7092"/>
                    <a:pt x="4770" y="7026"/>
                    <a:pt x="5237" y="6959"/>
                  </a:cubicBezTo>
                  <a:cubicBezTo>
                    <a:pt x="6372" y="6759"/>
                    <a:pt x="7472" y="6425"/>
                    <a:pt x="8506" y="5992"/>
                  </a:cubicBezTo>
                  <a:cubicBezTo>
                    <a:pt x="9540" y="5525"/>
                    <a:pt x="10508" y="4957"/>
                    <a:pt x="11442" y="4290"/>
                  </a:cubicBezTo>
                  <a:cubicBezTo>
                    <a:pt x="11809" y="3990"/>
                    <a:pt x="12209" y="3690"/>
                    <a:pt x="12543" y="3323"/>
                  </a:cubicBezTo>
                  <a:cubicBezTo>
                    <a:pt x="12876" y="3056"/>
                    <a:pt x="13176" y="2723"/>
                    <a:pt x="13443" y="2389"/>
                  </a:cubicBezTo>
                  <a:cubicBezTo>
                    <a:pt x="14477" y="1155"/>
                    <a:pt x="14778" y="221"/>
                    <a:pt x="14544" y="54"/>
                  </a:cubicBezTo>
                  <a:cubicBezTo>
                    <a:pt x="14508" y="18"/>
                    <a:pt x="14459" y="1"/>
                    <a:pt x="1439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6" name="Google Shape;4894;p85"/>
            <p:cNvSpPr/>
            <p:nvPr/>
          </p:nvSpPr>
          <p:spPr>
            <a:xfrm>
              <a:off x="2458650" y="3081225"/>
              <a:ext cx="61750" cy="90100"/>
            </a:xfrm>
            <a:custGeom>
              <a:avLst/>
              <a:gdLst/>
              <a:ahLst/>
              <a:cxnLst/>
              <a:rect l="l" t="t" r="r" b="b"/>
              <a:pathLst>
                <a:path w="2470" h="3604" extrusionOk="0">
                  <a:moveTo>
                    <a:pt x="1468" y="0"/>
                  </a:moveTo>
                  <a:cubicBezTo>
                    <a:pt x="1135" y="33"/>
                    <a:pt x="835" y="200"/>
                    <a:pt x="635" y="467"/>
                  </a:cubicBezTo>
                  <a:cubicBezTo>
                    <a:pt x="368" y="767"/>
                    <a:pt x="201" y="1134"/>
                    <a:pt x="101" y="1534"/>
                  </a:cubicBezTo>
                  <a:cubicBezTo>
                    <a:pt x="1" y="1935"/>
                    <a:pt x="1" y="2335"/>
                    <a:pt x="67" y="2735"/>
                  </a:cubicBezTo>
                  <a:cubicBezTo>
                    <a:pt x="101" y="3069"/>
                    <a:pt x="301" y="3369"/>
                    <a:pt x="601" y="3536"/>
                  </a:cubicBezTo>
                  <a:cubicBezTo>
                    <a:pt x="716" y="3582"/>
                    <a:pt x="834" y="3604"/>
                    <a:pt x="951" y="3604"/>
                  </a:cubicBezTo>
                  <a:cubicBezTo>
                    <a:pt x="1175" y="3604"/>
                    <a:pt x="1393" y="3523"/>
                    <a:pt x="1569" y="3369"/>
                  </a:cubicBezTo>
                  <a:cubicBezTo>
                    <a:pt x="1935" y="3036"/>
                    <a:pt x="2202" y="2602"/>
                    <a:pt x="2336" y="2102"/>
                  </a:cubicBezTo>
                  <a:cubicBezTo>
                    <a:pt x="2469" y="1635"/>
                    <a:pt x="2436" y="1101"/>
                    <a:pt x="2236" y="634"/>
                  </a:cubicBezTo>
                  <a:cubicBezTo>
                    <a:pt x="2136" y="300"/>
                    <a:pt x="1835" y="33"/>
                    <a:pt x="146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8" name="Google Shape;2818;p62"/>
          <p:cNvSpPr txBox="1">
            <a:spLocks noGrp="1"/>
          </p:cNvSpPr>
          <p:nvPr>
            <p:ph type="subTitle" idx="1"/>
          </p:nvPr>
        </p:nvSpPr>
        <p:spPr>
          <a:xfrm flipH="1">
            <a:off x="892245" y="660069"/>
            <a:ext cx="8049523" cy="383437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Aft>
                <a:spcPts val="1600"/>
              </a:spcAft>
            </a:pPr>
            <a:r>
              <a:rPr lang="ru-RU" sz="2400" b="1" dirty="0"/>
              <a:t>Рассчитать давление, производимое бетонной   плитой, масса которой 780 кг, а площадь опоры 2 м</a:t>
            </a:r>
            <a:r>
              <a:rPr lang="ru-RU" sz="2400" b="1" baseline="30000" dirty="0"/>
              <a:t>2</a:t>
            </a:r>
            <a:r>
              <a:rPr lang="ru-RU" sz="2400" b="1" dirty="0"/>
              <a:t>.</a:t>
            </a:r>
            <a:br>
              <a:rPr lang="ru-RU" sz="2400" b="1" dirty="0"/>
            </a:br>
            <a:br>
              <a:rPr lang="ru-RU" sz="2400" b="1" dirty="0"/>
            </a:br>
            <a:r>
              <a:rPr lang="ru-RU" sz="2400" b="1" dirty="0"/>
              <a:t>На какую площадь опирается лыжник массой 78 кг, если он оказывает давление 2,5 кПа?</a:t>
            </a:r>
            <a:endParaRPr lang="ru-RU" sz="2400" b="1" dirty="0"/>
          </a:p>
          <a:p>
            <a:pPr marL="0" lvl="0" indent="0">
              <a:spcAft>
                <a:spcPts val="1600"/>
              </a:spcAft>
            </a:pPr>
            <a:r>
              <a:rPr lang="ru-RU" sz="2400" b="1" dirty="0"/>
              <a:t>Человек нажимает на лопату силой 600 Н. Какое давление оказывает лопата на почву, если ширина её лезвия 20 см, а толщина режущего края 0,5 мм?</a:t>
            </a:r>
            <a:endParaRPr sz="2400" dirty="0"/>
          </a:p>
        </p:txBody>
      </p:sp>
      <p:grpSp>
        <p:nvGrpSpPr>
          <p:cNvPr id="2819" name="Google Shape;2819;p62"/>
          <p:cNvGrpSpPr/>
          <p:nvPr/>
        </p:nvGrpSpPr>
        <p:grpSpPr>
          <a:xfrm rot="-293121">
            <a:off x="-26949" y="4210608"/>
            <a:ext cx="839377" cy="898783"/>
            <a:chOff x="308025" y="724402"/>
            <a:chExt cx="1866433" cy="2154567"/>
          </a:xfrm>
        </p:grpSpPr>
        <p:sp>
          <p:nvSpPr>
            <p:cNvPr id="2820" name="Google Shape;2820;p62"/>
            <p:cNvSpPr/>
            <p:nvPr/>
          </p:nvSpPr>
          <p:spPr>
            <a:xfrm>
              <a:off x="308025" y="724402"/>
              <a:ext cx="1866433" cy="2154567"/>
            </a:xfrm>
            <a:custGeom>
              <a:avLst/>
              <a:gdLst/>
              <a:ahLst/>
              <a:cxnLst/>
              <a:rect l="l" t="t" r="r" b="b"/>
              <a:pathLst>
                <a:path w="49269" h="56875" extrusionOk="0">
                  <a:moveTo>
                    <a:pt x="25485" y="0"/>
                  </a:moveTo>
                  <a:cubicBezTo>
                    <a:pt x="23317" y="0"/>
                    <a:pt x="21449" y="1468"/>
                    <a:pt x="21015" y="3569"/>
                  </a:cubicBezTo>
                  <a:cubicBezTo>
                    <a:pt x="20949" y="3836"/>
                    <a:pt x="20915" y="4103"/>
                    <a:pt x="20849" y="4370"/>
                  </a:cubicBezTo>
                  <a:cubicBezTo>
                    <a:pt x="20649" y="3936"/>
                    <a:pt x="20415" y="3503"/>
                    <a:pt x="20115" y="3136"/>
                  </a:cubicBezTo>
                  <a:cubicBezTo>
                    <a:pt x="19248" y="2001"/>
                    <a:pt x="17880" y="1334"/>
                    <a:pt x="16479" y="1334"/>
                  </a:cubicBezTo>
                  <a:cubicBezTo>
                    <a:pt x="16456" y="1334"/>
                    <a:pt x="16434" y="1334"/>
                    <a:pt x="16412" y="1334"/>
                  </a:cubicBezTo>
                  <a:cubicBezTo>
                    <a:pt x="14339" y="1334"/>
                    <a:pt x="12573" y="2857"/>
                    <a:pt x="12276" y="4904"/>
                  </a:cubicBezTo>
                  <a:cubicBezTo>
                    <a:pt x="11876" y="7339"/>
                    <a:pt x="12943" y="9440"/>
                    <a:pt x="13710" y="10975"/>
                  </a:cubicBezTo>
                  <a:lnTo>
                    <a:pt x="13977" y="11508"/>
                  </a:lnTo>
                  <a:lnTo>
                    <a:pt x="14044" y="11642"/>
                  </a:lnTo>
                  <a:cubicBezTo>
                    <a:pt x="14144" y="11942"/>
                    <a:pt x="14277" y="12242"/>
                    <a:pt x="14411" y="12576"/>
                  </a:cubicBezTo>
                  <a:cubicBezTo>
                    <a:pt x="12243" y="12876"/>
                    <a:pt x="11542" y="13276"/>
                    <a:pt x="11108" y="13543"/>
                  </a:cubicBezTo>
                  <a:cubicBezTo>
                    <a:pt x="10575" y="13843"/>
                    <a:pt x="10074" y="14210"/>
                    <a:pt x="9607" y="14610"/>
                  </a:cubicBezTo>
                  <a:cubicBezTo>
                    <a:pt x="9507" y="14677"/>
                    <a:pt x="0" y="23183"/>
                    <a:pt x="668" y="28821"/>
                  </a:cubicBezTo>
                  <a:cubicBezTo>
                    <a:pt x="1068" y="32223"/>
                    <a:pt x="8640" y="41763"/>
                    <a:pt x="10141" y="43631"/>
                  </a:cubicBezTo>
                  <a:cubicBezTo>
                    <a:pt x="19815" y="55640"/>
                    <a:pt x="23584" y="56474"/>
                    <a:pt x="24818" y="56741"/>
                  </a:cubicBezTo>
                  <a:cubicBezTo>
                    <a:pt x="25218" y="56841"/>
                    <a:pt x="25652" y="56874"/>
                    <a:pt x="26086" y="56874"/>
                  </a:cubicBezTo>
                  <a:lnTo>
                    <a:pt x="26619" y="56874"/>
                  </a:lnTo>
                  <a:cubicBezTo>
                    <a:pt x="27987" y="56707"/>
                    <a:pt x="31623" y="56340"/>
                    <a:pt x="40763" y="43131"/>
                  </a:cubicBezTo>
                  <a:cubicBezTo>
                    <a:pt x="42731" y="40262"/>
                    <a:pt x="49269" y="30555"/>
                    <a:pt x="49269" y="26986"/>
                  </a:cubicBezTo>
                  <a:cubicBezTo>
                    <a:pt x="49236" y="22583"/>
                    <a:pt x="40096" y="14544"/>
                    <a:pt x="40029" y="14510"/>
                  </a:cubicBezTo>
                  <a:cubicBezTo>
                    <a:pt x="39562" y="14110"/>
                    <a:pt x="39062" y="13810"/>
                    <a:pt x="38528" y="13576"/>
                  </a:cubicBezTo>
                  <a:cubicBezTo>
                    <a:pt x="38294" y="13476"/>
                    <a:pt x="38061" y="13376"/>
                    <a:pt x="37794" y="13310"/>
                  </a:cubicBezTo>
                  <a:cubicBezTo>
                    <a:pt x="38728" y="11842"/>
                    <a:pt x="39495" y="10274"/>
                    <a:pt x="40096" y="8640"/>
                  </a:cubicBezTo>
                  <a:cubicBezTo>
                    <a:pt x="40663" y="7239"/>
                    <a:pt x="40463" y="5671"/>
                    <a:pt x="39629" y="4470"/>
                  </a:cubicBezTo>
                  <a:cubicBezTo>
                    <a:pt x="38667" y="3099"/>
                    <a:pt x="37214" y="2449"/>
                    <a:pt x="35771" y="2449"/>
                  </a:cubicBezTo>
                  <a:cubicBezTo>
                    <a:pt x="33914" y="2449"/>
                    <a:pt x="32074" y="3528"/>
                    <a:pt x="31323" y="5537"/>
                  </a:cubicBezTo>
                  <a:cubicBezTo>
                    <a:pt x="31056" y="6305"/>
                    <a:pt x="30656" y="7072"/>
                    <a:pt x="30255" y="7939"/>
                  </a:cubicBezTo>
                  <a:cubicBezTo>
                    <a:pt x="30089" y="8306"/>
                    <a:pt x="29888" y="8673"/>
                    <a:pt x="29722" y="9040"/>
                  </a:cubicBezTo>
                  <a:cubicBezTo>
                    <a:pt x="29755" y="7972"/>
                    <a:pt x="29855" y="6872"/>
                    <a:pt x="30089" y="5804"/>
                  </a:cubicBezTo>
                  <a:cubicBezTo>
                    <a:pt x="30422" y="4403"/>
                    <a:pt x="30122" y="2969"/>
                    <a:pt x="29255" y="1835"/>
                  </a:cubicBezTo>
                  <a:cubicBezTo>
                    <a:pt x="28321" y="667"/>
                    <a:pt x="26953" y="0"/>
                    <a:pt x="2548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dist="66675" dir="3000000" algn="bl" rotWithShape="0">
                <a:schemeClr val="dk1">
                  <a:alpha val="81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821" name="Google Shape;2821;p62"/>
            <p:cNvSpPr/>
            <p:nvPr/>
          </p:nvSpPr>
          <p:spPr>
            <a:xfrm>
              <a:off x="896913" y="910455"/>
              <a:ext cx="166872" cy="299499"/>
            </a:xfrm>
            <a:custGeom>
              <a:avLst/>
              <a:gdLst/>
              <a:ahLst/>
              <a:cxnLst/>
              <a:rect l="l" t="t" r="r" b="b"/>
              <a:pathLst>
                <a:path w="4405" h="7906" extrusionOk="0">
                  <a:moveTo>
                    <a:pt x="905" y="1"/>
                  </a:moveTo>
                  <a:cubicBezTo>
                    <a:pt x="591" y="1"/>
                    <a:pt x="303" y="166"/>
                    <a:pt x="234" y="560"/>
                  </a:cubicBezTo>
                  <a:cubicBezTo>
                    <a:pt x="1" y="2094"/>
                    <a:pt x="1035" y="3795"/>
                    <a:pt x="1669" y="5130"/>
                  </a:cubicBezTo>
                  <a:cubicBezTo>
                    <a:pt x="1851" y="5494"/>
                    <a:pt x="2614" y="7905"/>
                    <a:pt x="3328" y="7905"/>
                  </a:cubicBezTo>
                  <a:cubicBezTo>
                    <a:pt x="3399" y="7905"/>
                    <a:pt x="3468" y="7882"/>
                    <a:pt x="3537" y="7831"/>
                  </a:cubicBezTo>
                  <a:cubicBezTo>
                    <a:pt x="4404" y="7231"/>
                    <a:pt x="3670" y="5630"/>
                    <a:pt x="3403" y="4863"/>
                  </a:cubicBezTo>
                  <a:cubicBezTo>
                    <a:pt x="3136" y="4062"/>
                    <a:pt x="2836" y="3262"/>
                    <a:pt x="2536" y="2461"/>
                  </a:cubicBezTo>
                  <a:cubicBezTo>
                    <a:pt x="2303" y="1760"/>
                    <a:pt x="2169" y="993"/>
                    <a:pt x="1702" y="393"/>
                  </a:cubicBezTo>
                  <a:cubicBezTo>
                    <a:pt x="1523" y="149"/>
                    <a:pt x="1203" y="1"/>
                    <a:pt x="90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822" name="Google Shape;2822;p62"/>
            <p:cNvSpPr/>
            <p:nvPr/>
          </p:nvSpPr>
          <p:spPr>
            <a:xfrm>
              <a:off x="1187606" y="860561"/>
              <a:ext cx="136453" cy="348367"/>
            </a:xfrm>
            <a:custGeom>
              <a:avLst/>
              <a:gdLst/>
              <a:ahLst/>
              <a:cxnLst/>
              <a:rect l="l" t="t" r="r" b="b"/>
              <a:pathLst>
                <a:path w="3602" h="9196" extrusionOk="0">
                  <a:moveTo>
                    <a:pt x="2254" y="0"/>
                  </a:moveTo>
                  <a:cubicBezTo>
                    <a:pt x="1812" y="0"/>
                    <a:pt x="1388" y="245"/>
                    <a:pt x="1268" y="809"/>
                  </a:cubicBezTo>
                  <a:cubicBezTo>
                    <a:pt x="734" y="3077"/>
                    <a:pt x="0" y="6880"/>
                    <a:pt x="1534" y="8915"/>
                  </a:cubicBezTo>
                  <a:cubicBezTo>
                    <a:pt x="1661" y="9089"/>
                    <a:pt x="1900" y="9195"/>
                    <a:pt x="2127" y="9195"/>
                  </a:cubicBezTo>
                  <a:cubicBezTo>
                    <a:pt x="2379" y="9195"/>
                    <a:pt x="2616" y="9064"/>
                    <a:pt x="2669" y="8748"/>
                  </a:cubicBezTo>
                  <a:cubicBezTo>
                    <a:pt x="3036" y="6313"/>
                    <a:pt x="2802" y="3845"/>
                    <a:pt x="3402" y="1376"/>
                  </a:cubicBezTo>
                  <a:cubicBezTo>
                    <a:pt x="3602" y="539"/>
                    <a:pt x="2908" y="0"/>
                    <a:pt x="225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823" name="Google Shape;2823;p62"/>
            <p:cNvSpPr/>
            <p:nvPr/>
          </p:nvSpPr>
          <p:spPr>
            <a:xfrm>
              <a:off x="1520276" y="953000"/>
              <a:ext cx="191875" cy="273057"/>
            </a:xfrm>
            <a:custGeom>
              <a:avLst/>
              <a:gdLst/>
              <a:ahLst/>
              <a:cxnLst/>
              <a:rect l="l" t="t" r="r" b="b"/>
              <a:pathLst>
                <a:path w="5065" h="7208" extrusionOk="0">
                  <a:moveTo>
                    <a:pt x="3754" y="0"/>
                  </a:moveTo>
                  <a:cubicBezTo>
                    <a:pt x="3320" y="0"/>
                    <a:pt x="2879" y="223"/>
                    <a:pt x="2694" y="738"/>
                  </a:cubicBezTo>
                  <a:cubicBezTo>
                    <a:pt x="1960" y="2672"/>
                    <a:pt x="859" y="4440"/>
                    <a:pt x="192" y="6375"/>
                  </a:cubicBezTo>
                  <a:cubicBezTo>
                    <a:pt x="1" y="6877"/>
                    <a:pt x="409" y="7207"/>
                    <a:pt x="840" y="7207"/>
                  </a:cubicBezTo>
                  <a:cubicBezTo>
                    <a:pt x="1010" y="7207"/>
                    <a:pt x="1184" y="7156"/>
                    <a:pt x="1326" y="7042"/>
                  </a:cubicBezTo>
                  <a:cubicBezTo>
                    <a:pt x="2994" y="5641"/>
                    <a:pt x="3995" y="3273"/>
                    <a:pt x="4762" y="1305"/>
                  </a:cubicBezTo>
                  <a:cubicBezTo>
                    <a:pt x="5064" y="519"/>
                    <a:pt x="4417" y="0"/>
                    <a:pt x="375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824" name="Google Shape;2824;p62"/>
            <p:cNvSpPr/>
            <p:nvPr/>
          </p:nvSpPr>
          <p:spPr>
            <a:xfrm>
              <a:off x="1532589" y="1379015"/>
              <a:ext cx="505504" cy="571192"/>
            </a:xfrm>
            <a:custGeom>
              <a:avLst/>
              <a:gdLst/>
              <a:ahLst/>
              <a:cxnLst/>
              <a:rect l="l" t="t" r="r" b="b"/>
              <a:pathLst>
                <a:path w="13344" h="15078" extrusionOk="0">
                  <a:moveTo>
                    <a:pt x="5471" y="0"/>
                  </a:moveTo>
                  <a:lnTo>
                    <a:pt x="1" y="15078"/>
                  </a:lnTo>
                  <a:cubicBezTo>
                    <a:pt x="3570" y="14077"/>
                    <a:pt x="13343" y="9740"/>
                    <a:pt x="13343" y="9740"/>
                  </a:cubicBezTo>
                  <a:cubicBezTo>
                    <a:pt x="13343" y="7906"/>
                    <a:pt x="7639" y="1701"/>
                    <a:pt x="547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825" name="Google Shape;2825;p62"/>
            <p:cNvSpPr/>
            <p:nvPr/>
          </p:nvSpPr>
          <p:spPr>
            <a:xfrm>
              <a:off x="1260982" y="1322112"/>
              <a:ext cx="478986" cy="628092"/>
            </a:xfrm>
            <a:custGeom>
              <a:avLst/>
              <a:gdLst/>
              <a:ahLst/>
              <a:cxnLst/>
              <a:rect l="l" t="t" r="r" b="b"/>
              <a:pathLst>
                <a:path w="12644" h="16580" extrusionOk="0">
                  <a:moveTo>
                    <a:pt x="1" y="1"/>
                  </a:moveTo>
                  <a:lnTo>
                    <a:pt x="7173" y="16580"/>
                  </a:lnTo>
                  <a:lnTo>
                    <a:pt x="12643" y="1502"/>
                  </a:lnTo>
                  <a:cubicBezTo>
                    <a:pt x="12443" y="1335"/>
                    <a:pt x="12243" y="1168"/>
                    <a:pt x="12009" y="1068"/>
                  </a:cubicBezTo>
                  <a:cubicBezTo>
                    <a:pt x="10608" y="501"/>
                    <a:pt x="5338" y="68"/>
                    <a:pt x="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826" name="Google Shape;2826;p62"/>
            <p:cNvSpPr/>
            <p:nvPr/>
          </p:nvSpPr>
          <p:spPr>
            <a:xfrm>
              <a:off x="455891" y="1381516"/>
              <a:ext cx="470122" cy="558577"/>
            </a:xfrm>
            <a:custGeom>
              <a:avLst/>
              <a:gdLst/>
              <a:ahLst/>
              <a:cxnLst/>
              <a:rect l="l" t="t" r="r" b="b"/>
              <a:pathLst>
                <a:path w="12410" h="14745" extrusionOk="0">
                  <a:moveTo>
                    <a:pt x="8006" y="1"/>
                  </a:moveTo>
                  <a:cubicBezTo>
                    <a:pt x="5237" y="2336"/>
                    <a:pt x="0" y="8540"/>
                    <a:pt x="300" y="11075"/>
                  </a:cubicBezTo>
                  <a:cubicBezTo>
                    <a:pt x="300" y="11075"/>
                    <a:pt x="10041" y="14578"/>
                    <a:pt x="12409" y="14745"/>
                  </a:cubicBezTo>
                  <a:lnTo>
                    <a:pt x="800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827" name="Google Shape;2827;p62"/>
            <p:cNvSpPr/>
            <p:nvPr/>
          </p:nvSpPr>
          <p:spPr>
            <a:xfrm>
              <a:off x="759268" y="1320483"/>
              <a:ext cx="495389" cy="619606"/>
            </a:xfrm>
            <a:custGeom>
              <a:avLst/>
              <a:gdLst/>
              <a:ahLst/>
              <a:cxnLst/>
              <a:rect l="l" t="t" r="r" b="b"/>
              <a:pathLst>
                <a:path w="13077" h="16356" extrusionOk="0">
                  <a:moveTo>
                    <a:pt x="11474" y="1"/>
                  </a:moveTo>
                  <a:cubicBezTo>
                    <a:pt x="6615" y="1"/>
                    <a:pt x="2111" y="280"/>
                    <a:pt x="968" y="911"/>
                  </a:cubicBezTo>
                  <a:cubicBezTo>
                    <a:pt x="601" y="1111"/>
                    <a:pt x="301" y="1345"/>
                    <a:pt x="1" y="1612"/>
                  </a:cubicBezTo>
                  <a:lnTo>
                    <a:pt x="4404" y="16356"/>
                  </a:lnTo>
                  <a:lnTo>
                    <a:pt x="13077" y="11"/>
                  </a:lnTo>
                  <a:cubicBezTo>
                    <a:pt x="12541" y="4"/>
                    <a:pt x="12006" y="1"/>
                    <a:pt x="1147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828" name="Google Shape;2828;p62"/>
            <p:cNvSpPr/>
            <p:nvPr/>
          </p:nvSpPr>
          <p:spPr>
            <a:xfrm>
              <a:off x="926009" y="1320862"/>
              <a:ext cx="606575" cy="638396"/>
            </a:xfrm>
            <a:custGeom>
              <a:avLst/>
              <a:gdLst/>
              <a:ahLst/>
              <a:cxnLst/>
              <a:rect l="l" t="t" r="r" b="b"/>
              <a:pathLst>
                <a:path w="16012" h="16852" extrusionOk="0">
                  <a:moveTo>
                    <a:pt x="8673" y="1"/>
                  </a:moveTo>
                  <a:lnTo>
                    <a:pt x="0" y="16346"/>
                  </a:lnTo>
                  <a:cubicBezTo>
                    <a:pt x="1681" y="16464"/>
                    <a:pt x="8019" y="16851"/>
                    <a:pt x="12283" y="16851"/>
                  </a:cubicBezTo>
                  <a:cubicBezTo>
                    <a:pt x="14025" y="16851"/>
                    <a:pt x="15421" y="16787"/>
                    <a:pt x="16012" y="16613"/>
                  </a:cubicBezTo>
                  <a:lnTo>
                    <a:pt x="8840" y="34"/>
                  </a:lnTo>
                  <a:lnTo>
                    <a:pt x="867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829" name="Google Shape;2829;p62"/>
            <p:cNvSpPr/>
            <p:nvPr/>
          </p:nvSpPr>
          <p:spPr>
            <a:xfrm>
              <a:off x="926009" y="1940091"/>
              <a:ext cx="606575" cy="805003"/>
            </a:xfrm>
            <a:custGeom>
              <a:avLst/>
              <a:gdLst/>
              <a:ahLst/>
              <a:cxnLst/>
              <a:rect l="l" t="t" r="r" b="b"/>
              <a:pathLst>
                <a:path w="16012" h="21250" extrusionOk="0">
                  <a:moveTo>
                    <a:pt x="0" y="1"/>
                  </a:moveTo>
                  <a:lnTo>
                    <a:pt x="9273" y="21116"/>
                  </a:lnTo>
                  <a:lnTo>
                    <a:pt x="9273" y="21216"/>
                  </a:lnTo>
                  <a:cubicBezTo>
                    <a:pt x="9474" y="21249"/>
                    <a:pt x="9707" y="21249"/>
                    <a:pt x="9907" y="21249"/>
                  </a:cubicBezTo>
                  <a:lnTo>
                    <a:pt x="16012" y="268"/>
                  </a:lnTo>
                  <a:lnTo>
                    <a:pt x="16012" y="268"/>
                  </a:lnTo>
                  <a:cubicBezTo>
                    <a:pt x="15421" y="442"/>
                    <a:pt x="14028" y="506"/>
                    <a:pt x="12289" y="506"/>
                  </a:cubicBezTo>
                  <a:cubicBezTo>
                    <a:pt x="8033" y="506"/>
                    <a:pt x="1705" y="119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830" name="Google Shape;2830;p62"/>
            <p:cNvSpPr/>
            <p:nvPr/>
          </p:nvSpPr>
          <p:spPr>
            <a:xfrm>
              <a:off x="1301338" y="1748014"/>
              <a:ext cx="736739" cy="997067"/>
            </a:xfrm>
            <a:custGeom>
              <a:avLst/>
              <a:gdLst/>
              <a:ahLst/>
              <a:cxnLst/>
              <a:rect l="l" t="t" r="r" b="b"/>
              <a:pathLst>
                <a:path w="19448" h="26320" extrusionOk="0">
                  <a:moveTo>
                    <a:pt x="19447" y="0"/>
                  </a:moveTo>
                  <a:cubicBezTo>
                    <a:pt x="19447" y="1"/>
                    <a:pt x="9674" y="4337"/>
                    <a:pt x="6105" y="5338"/>
                  </a:cubicBezTo>
                  <a:lnTo>
                    <a:pt x="0" y="26319"/>
                  </a:lnTo>
                  <a:cubicBezTo>
                    <a:pt x="4937" y="25819"/>
                    <a:pt x="19447" y="3036"/>
                    <a:pt x="194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831" name="Google Shape;2831;p62"/>
            <p:cNvSpPr/>
            <p:nvPr/>
          </p:nvSpPr>
          <p:spPr>
            <a:xfrm>
              <a:off x="467257" y="1802341"/>
              <a:ext cx="810041" cy="941456"/>
            </a:xfrm>
            <a:custGeom>
              <a:avLst/>
              <a:gdLst/>
              <a:ahLst/>
              <a:cxnLst/>
              <a:rect l="l" t="t" r="r" b="b"/>
              <a:pathLst>
                <a:path w="21383" h="24852" extrusionOk="0">
                  <a:moveTo>
                    <a:pt x="0" y="1"/>
                  </a:moveTo>
                  <a:cubicBezTo>
                    <a:pt x="334" y="2736"/>
                    <a:pt x="15778" y="23618"/>
                    <a:pt x="21382" y="24852"/>
                  </a:cubicBezTo>
                  <a:lnTo>
                    <a:pt x="21382" y="24752"/>
                  </a:lnTo>
                  <a:lnTo>
                    <a:pt x="12109" y="3637"/>
                  </a:lnTo>
                  <a:cubicBezTo>
                    <a:pt x="9741" y="3470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2832" name="Google Shape;2832;p62"/>
          <p:cNvGrpSpPr/>
          <p:nvPr/>
        </p:nvGrpSpPr>
        <p:grpSpPr>
          <a:xfrm>
            <a:off x="8382932" y="1"/>
            <a:ext cx="678191" cy="985284"/>
            <a:chOff x="2686050" y="1765275"/>
            <a:chExt cx="1180025" cy="1710025"/>
          </a:xfrm>
        </p:grpSpPr>
        <p:sp>
          <p:nvSpPr>
            <p:cNvPr id="2833" name="Google Shape;2833;p62"/>
            <p:cNvSpPr/>
            <p:nvPr/>
          </p:nvSpPr>
          <p:spPr>
            <a:xfrm>
              <a:off x="2686050" y="1765275"/>
              <a:ext cx="1180025" cy="1710025"/>
            </a:xfrm>
            <a:custGeom>
              <a:avLst/>
              <a:gdLst/>
              <a:ahLst/>
              <a:cxnLst/>
              <a:rect l="l" t="t" r="r" b="b"/>
              <a:pathLst>
                <a:path w="47201" h="68401" extrusionOk="0">
                  <a:moveTo>
                    <a:pt x="34722" y="0"/>
                  </a:moveTo>
                  <a:cubicBezTo>
                    <a:pt x="34577" y="0"/>
                    <a:pt x="34433" y="8"/>
                    <a:pt x="34292" y="25"/>
                  </a:cubicBezTo>
                  <a:cubicBezTo>
                    <a:pt x="32057" y="325"/>
                    <a:pt x="30622" y="2360"/>
                    <a:pt x="28588" y="8164"/>
                  </a:cubicBezTo>
                  <a:cubicBezTo>
                    <a:pt x="27153" y="4028"/>
                    <a:pt x="26153" y="3628"/>
                    <a:pt x="25319" y="3261"/>
                  </a:cubicBezTo>
                  <a:cubicBezTo>
                    <a:pt x="24918" y="3094"/>
                    <a:pt x="24501" y="3011"/>
                    <a:pt x="24084" y="3011"/>
                  </a:cubicBezTo>
                  <a:cubicBezTo>
                    <a:pt x="23667" y="3011"/>
                    <a:pt x="23250" y="3094"/>
                    <a:pt x="22850" y="3261"/>
                  </a:cubicBezTo>
                  <a:cubicBezTo>
                    <a:pt x="21316" y="3894"/>
                    <a:pt x="20148" y="5095"/>
                    <a:pt x="20448" y="11900"/>
                  </a:cubicBezTo>
                  <a:cubicBezTo>
                    <a:pt x="20162" y="11826"/>
                    <a:pt x="19872" y="11789"/>
                    <a:pt x="19584" y="11789"/>
                  </a:cubicBezTo>
                  <a:cubicBezTo>
                    <a:pt x="18967" y="11789"/>
                    <a:pt x="18359" y="11959"/>
                    <a:pt x="17813" y="12301"/>
                  </a:cubicBezTo>
                  <a:cubicBezTo>
                    <a:pt x="15512" y="13735"/>
                    <a:pt x="15678" y="16737"/>
                    <a:pt x="18747" y="24176"/>
                  </a:cubicBezTo>
                  <a:cubicBezTo>
                    <a:pt x="17413" y="24976"/>
                    <a:pt x="16112" y="25944"/>
                    <a:pt x="14945" y="26978"/>
                  </a:cubicBezTo>
                  <a:cubicBezTo>
                    <a:pt x="11876" y="29646"/>
                    <a:pt x="7806" y="35317"/>
                    <a:pt x="5104" y="40788"/>
                  </a:cubicBezTo>
                  <a:cubicBezTo>
                    <a:pt x="2502" y="45958"/>
                    <a:pt x="1" y="53163"/>
                    <a:pt x="2636" y="57933"/>
                  </a:cubicBezTo>
                  <a:cubicBezTo>
                    <a:pt x="4404" y="61069"/>
                    <a:pt x="8240" y="64071"/>
                    <a:pt x="13177" y="66072"/>
                  </a:cubicBezTo>
                  <a:cubicBezTo>
                    <a:pt x="17249" y="67736"/>
                    <a:pt x="20890" y="68401"/>
                    <a:pt x="24002" y="68401"/>
                  </a:cubicBezTo>
                  <a:cubicBezTo>
                    <a:pt x="28128" y="68401"/>
                    <a:pt x="31323" y="67231"/>
                    <a:pt x="33358" y="65672"/>
                  </a:cubicBezTo>
                  <a:cubicBezTo>
                    <a:pt x="42498" y="58667"/>
                    <a:pt x="38528" y="34216"/>
                    <a:pt x="38495" y="33983"/>
                  </a:cubicBezTo>
                  <a:cubicBezTo>
                    <a:pt x="38195" y="32281"/>
                    <a:pt x="37561" y="30647"/>
                    <a:pt x="36627" y="29179"/>
                  </a:cubicBezTo>
                  <a:cubicBezTo>
                    <a:pt x="44065" y="24443"/>
                    <a:pt x="44232" y="23042"/>
                    <a:pt x="44366" y="21907"/>
                  </a:cubicBezTo>
                  <a:cubicBezTo>
                    <a:pt x="44532" y="20373"/>
                    <a:pt x="43632" y="18905"/>
                    <a:pt x="42197" y="18372"/>
                  </a:cubicBezTo>
                  <a:cubicBezTo>
                    <a:pt x="45033" y="15369"/>
                    <a:pt x="47201" y="12701"/>
                    <a:pt x="45433" y="10366"/>
                  </a:cubicBezTo>
                  <a:cubicBezTo>
                    <a:pt x="45099" y="9899"/>
                    <a:pt x="44632" y="9565"/>
                    <a:pt x="44099" y="9332"/>
                  </a:cubicBezTo>
                  <a:cubicBezTo>
                    <a:pt x="43706" y="9173"/>
                    <a:pt x="43312" y="9085"/>
                    <a:pt x="42883" y="9085"/>
                  </a:cubicBezTo>
                  <a:cubicBezTo>
                    <a:pt x="41600" y="9085"/>
                    <a:pt x="39993" y="9867"/>
                    <a:pt x="37094" y="11867"/>
                  </a:cubicBezTo>
                  <a:cubicBezTo>
                    <a:pt x="38228" y="6830"/>
                    <a:pt x="39362" y="1626"/>
                    <a:pt x="35993" y="225"/>
                  </a:cubicBezTo>
                  <a:cubicBezTo>
                    <a:pt x="35593" y="75"/>
                    <a:pt x="35155" y="0"/>
                    <a:pt x="347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dist="66675" dir="2880000" algn="bl" rotWithShape="0">
                <a:schemeClr val="dk1">
                  <a:alpha val="81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834" name="Google Shape;2834;p62"/>
            <p:cNvSpPr/>
            <p:nvPr/>
          </p:nvSpPr>
          <p:spPr>
            <a:xfrm>
              <a:off x="2725250" y="2399225"/>
              <a:ext cx="922350" cy="1003050"/>
            </a:xfrm>
            <a:custGeom>
              <a:avLst/>
              <a:gdLst/>
              <a:ahLst/>
              <a:cxnLst/>
              <a:rect l="l" t="t" r="r" b="b"/>
              <a:pathLst>
                <a:path w="36894" h="40122" extrusionOk="0">
                  <a:moveTo>
                    <a:pt x="23036" y="0"/>
                  </a:moveTo>
                  <a:cubicBezTo>
                    <a:pt x="22360" y="0"/>
                    <a:pt x="21663" y="94"/>
                    <a:pt x="20915" y="319"/>
                  </a:cubicBezTo>
                  <a:cubicBezTo>
                    <a:pt x="19347" y="819"/>
                    <a:pt x="17546" y="1853"/>
                    <a:pt x="15278" y="3821"/>
                  </a:cubicBezTo>
                  <a:cubicBezTo>
                    <a:pt x="10041" y="8324"/>
                    <a:pt x="0" y="24603"/>
                    <a:pt x="3636" y="31174"/>
                  </a:cubicBezTo>
                  <a:cubicBezTo>
                    <a:pt x="6259" y="35891"/>
                    <a:pt x="15236" y="40121"/>
                    <a:pt x="22614" y="40121"/>
                  </a:cubicBezTo>
                  <a:cubicBezTo>
                    <a:pt x="25463" y="40121"/>
                    <a:pt x="28074" y="39490"/>
                    <a:pt x="29988" y="38012"/>
                  </a:cubicBezTo>
                  <a:cubicBezTo>
                    <a:pt x="36893" y="32742"/>
                    <a:pt x="34658" y="12561"/>
                    <a:pt x="34058" y="9158"/>
                  </a:cubicBezTo>
                  <a:cubicBezTo>
                    <a:pt x="33624" y="6823"/>
                    <a:pt x="32423" y="4689"/>
                    <a:pt x="30689" y="3087"/>
                  </a:cubicBezTo>
                  <a:cubicBezTo>
                    <a:pt x="29455" y="1953"/>
                    <a:pt x="27987" y="1119"/>
                    <a:pt x="26386" y="619"/>
                  </a:cubicBezTo>
                  <a:cubicBezTo>
                    <a:pt x="25237" y="264"/>
                    <a:pt x="24167" y="0"/>
                    <a:pt x="2303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835" name="Google Shape;2835;p62"/>
            <p:cNvSpPr/>
            <p:nvPr/>
          </p:nvSpPr>
          <p:spPr>
            <a:xfrm>
              <a:off x="3139700" y="1838350"/>
              <a:ext cx="641325" cy="638075"/>
            </a:xfrm>
            <a:custGeom>
              <a:avLst/>
              <a:gdLst/>
              <a:ahLst/>
              <a:cxnLst/>
              <a:rect l="l" t="t" r="r" b="b"/>
              <a:pathLst>
                <a:path w="25653" h="25523" extrusionOk="0">
                  <a:moveTo>
                    <a:pt x="16605" y="0"/>
                  </a:moveTo>
                  <a:cubicBezTo>
                    <a:pt x="16586" y="0"/>
                    <a:pt x="16566" y="1"/>
                    <a:pt x="16546" y="4"/>
                  </a:cubicBezTo>
                  <a:cubicBezTo>
                    <a:pt x="14311" y="304"/>
                    <a:pt x="10442" y="15582"/>
                    <a:pt x="10308" y="16049"/>
                  </a:cubicBezTo>
                  <a:cubicBezTo>
                    <a:pt x="10243" y="15658"/>
                    <a:pt x="7467" y="3020"/>
                    <a:pt x="5940" y="3020"/>
                  </a:cubicBezTo>
                  <a:cubicBezTo>
                    <a:pt x="5906" y="3020"/>
                    <a:pt x="5872" y="3026"/>
                    <a:pt x="5838" y="3040"/>
                  </a:cubicBezTo>
                  <a:cubicBezTo>
                    <a:pt x="4337" y="3673"/>
                    <a:pt x="5938" y="16850"/>
                    <a:pt x="5938" y="16850"/>
                  </a:cubicBezTo>
                  <a:cubicBezTo>
                    <a:pt x="5938" y="16850"/>
                    <a:pt x="2815" y="11781"/>
                    <a:pt x="1442" y="11781"/>
                  </a:cubicBezTo>
                  <a:cubicBezTo>
                    <a:pt x="1355" y="11781"/>
                    <a:pt x="1274" y="11802"/>
                    <a:pt x="1202" y="11846"/>
                  </a:cubicBezTo>
                  <a:cubicBezTo>
                    <a:pt x="1" y="12613"/>
                    <a:pt x="4304" y="22454"/>
                    <a:pt x="4304" y="22454"/>
                  </a:cubicBezTo>
                  <a:lnTo>
                    <a:pt x="4337" y="22754"/>
                  </a:lnTo>
                  <a:cubicBezTo>
                    <a:pt x="5104" y="22511"/>
                    <a:pt x="5818" y="22410"/>
                    <a:pt x="6509" y="22410"/>
                  </a:cubicBezTo>
                  <a:cubicBezTo>
                    <a:pt x="7621" y="22410"/>
                    <a:pt x="8676" y="22671"/>
                    <a:pt x="9808" y="23021"/>
                  </a:cubicBezTo>
                  <a:cubicBezTo>
                    <a:pt x="11409" y="23554"/>
                    <a:pt x="12843" y="24388"/>
                    <a:pt x="14078" y="25522"/>
                  </a:cubicBezTo>
                  <a:cubicBezTo>
                    <a:pt x="15312" y="24822"/>
                    <a:pt x="23151" y="20052"/>
                    <a:pt x="23318" y="18651"/>
                  </a:cubicBezTo>
                  <a:cubicBezTo>
                    <a:pt x="23372" y="18158"/>
                    <a:pt x="22686" y="17992"/>
                    <a:pt x="21739" y="17992"/>
                  </a:cubicBezTo>
                  <a:cubicBezTo>
                    <a:pt x="19803" y="17992"/>
                    <a:pt x="16780" y="18684"/>
                    <a:pt x="16780" y="18684"/>
                  </a:cubicBezTo>
                  <a:cubicBezTo>
                    <a:pt x="16780" y="18684"/>
                    <a:pt x="25653" y="10178"/>
                    <a:pt x="24952" y="9177"/>
                  </a:cubicBezTo>
                  <a:cubicBezTo>
                    <a:pt x="24910" y="9122"/>
                    <a:pt x="24836" y="9095"/>
                    <a:pt x="24735" y="9095"/>
                  </a:cubicBezTo>
                  <a:cubicBezTo>
                    <a:pt x="23086" y="9095"/>
                    <a:pt x="14111" y="16116"/>
                    <a:pt x="14111" y="16116"/>
                  </a:cubicBezTo>
                  <a:cubicBezTo>
                    <a:pt x="14111" y="16116"/>
                    <a:pt x="18697" y="0"/>
                    <a:pt x="1660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836" name="Google Shape;2836;p62"/>
            <p:cNvSpPr/>
            <p:nvPr/>
          </p:nvSpPr>
          <p:spPr>
            <a:xfrm>
              <a:off x="3110525" y="2460525"/>
              <a:ext cx="455350" cy="216050"/>
            </a:xfrm>
            <a:custGeom>
              <a:avLst/>
              <a:gdLst/>
              <a:ahLst/>
              <a:cxnLst/>
              <a:rect l="l" t="t" r="r" b="b"/>
              <a:pathLst>
                <a:path w="18214" h="8642" extrusionOk="0">
                  <a:moveTo>
                    <a:pt x="1387" y="0"/>
                  </a:moveTo>
                  <a:cubicBezTo>
                    <a:pt x="1315" y="0"/>
                    <a:pt x="1244" y="37"/>
                    <a:pt x="1201" y="102"/>
                  </a:cubicBezTo>
                  <a:cubicBezTo>
                    <a:pt x="934" y="469"/>
                    <a:pt x="701" y="869"/>
                    <a:pt x="467" y="1303"/>
                  </a:cubicBezTo>
                  <a:cubicBezTo>
                    <a:pt x="367" y="1536"/>
                    <a:pt x="301" y="1736"/>
                    <a:pt x="200" y="1970"/>
                  </a:cubicBezTo>
                  <a:lnTo>
                    <a:pt x="100" y="2303"/>
                  </a:lnTo>
                  <a:cubicBezTo>
                    <a:pt x="67" y="2437"/>
                    <a:pt x="67" y="2570"/>
                    <a:pt x="34" y="2670"/>
                  </a:cubicBezTo>
                  <a:cubicBezTo>
                    <a:pt x="0" y="2937"/>
                    <a:pt x="0" y="3204"/>
                    <a:pt x="34" y="3437"/>
                  </a:cubicBezTo>
                  <a:cubicBezTo>
                    <a:pt x="67" y="3704"/>
                    <a:pt x="167" y="3971"/>
                    <a:pt x="334" y="4205"/>
                  </a:cubicBezTo>
                  <a:cubicBezTo>
                    <a:pt x="401" y="4338"/>
                    <a:pt x="501" y="4438"/>
                    <a:pt x="601" y="4505"/>
                  </a:cubicBezTo>
                  <a:cubicBezTo>
                    <a:pt x="701" y="4605"/>
                    <a:pt x="801" y="4672"/>
                    <a:pt x="934" y="4738"/>
                  </a:cubicBezTo>
                  <a:lnTo>
                    <a:pt x="1101" y="4838"/>
                  </a:lnTo>
                  <a:lnTo>
                    <a:pt x="1168" y="4872"/>
                  </a:lnTo>
                  <a:lnTo>
                    <a:pt x="1235" y="4872"/>
                  </a:lnTo>
                  <a:lnTo>
                    <a:pt x="1301" y="4905"/>
                  </a:lnTo>
                  <a:lnTo>
                    <a:pt x="1635" y="4972"/>
                  </a:lnTo>
                  <a:cubicBezTo>
                    <a:pt x="1768" y="5005"/>
                    <a:pt x="1902" y="5005"/>
                    <a:pt x="2068" y="5005"/>
                  </a:cubicBezTo>
                  <a:cubicBezTo>
                    <a:pt x="2202" y="5005"/>
                    <a:pt x="2335" y="5005"/>
                    <a:pt x="2469" y="4972"/>
                  </a:cubicBezTo>
                  <a:cubicBezTo>
                    <a:pt x="2602" y="4938"/>
                    <a:pt x="2736" y="4905"/>
                    <a:pt x="2869" y="4872"/>
                  </a:cubicBezTo>
                  <a:cubicBezTo>
                    <a:pt x="2969" y="4838"/>
                    <a:pt x="3103" y="4772"/>
                    <a:pt x="3203" y="4738"/>
                  </a:cubicBezTo>
                  <a:lnTo>
                    <a:pt x="3536" y="4538"/>
                  </a:lnTo>
                  <a:lnTo>
                    <a:pt x="3836" y="4338"/>
                  </a:lnTo>
                  <a:cubicBezTo>
                    <a:pt x="4037" y="4205"/>
                    <a:pt x="4237" y="4038"/>
                    <a:pt x="4403" y="3871"/>
                  </a:cubicBezTo>
                  <a:cubicBezTo>
                    <a:pt x="4604" y="3704"/>
                    <a:pt x="4737" y="3537"/>
                    <a:pt x="4904" y="3371"/>
                  </a:cubicBezTo>
                  <a:cubicBezTo>
                    <a:pt x="5046" y="3229"/>
                    <a:pt x="5188" y="3063"/>
                    <a:pt x="5309" y="2893"/>
                  </a:cubicBezTo>
                  <a:lnTo>
                    <a:pt x="5309" y="2893"/>
                  </a:lnTo>
                  <a:cubicBezTo>
                    <a:pt x="5307" y="2919"/>
                    <a:pt x="5306" y="2945"/>
                    <a:pt x="5304" y="2970"/>
                  </a:cubicBezTo>
                  <a:cubicBezTo>
                    <a:pt x="5304" y="3504"/>
                    <a:pt x="5337" y="4071"/>
                    <a:pt x="5371" y="4605"/>
                  </a:cubicBezTo>
                  <a:cubicBezTo>
                    <a:pt x="5438" y="5139"/>
                    <a:pt x="5571" y="5706"/>
                    <a:pt x="5804" y="6206"/>
                  </a:cubicBezTo>
                  <a:cubicBezTo>
                    <a:pt x="5905" y="6473"/>
                    <a:pt x="6105" y="6740"/>
                    <a:pt x="6305" y="6973"/>
                  </a:cubicBezTo>
                  <a:cubicBezTo>
                    <a:pt x="6538" y="7207"/>
                    <a:pt x="6839" y="7407"/>
                    <a:pt x="7139" y="7507"/>
                  </a:cubicBezTo>
                  <a:lnTo>
                    <a:pt x="7339" y="7540"/>
                  </a:lnTo>
                  <a:lnTo>
                    <a:pt x="7606" y="7574"/>
                  </a:lnTo>
                  <a:cubicBezTo>
                    <a:pt x="7773" y="7574"/>
                    <a:pt x="7906" y="7574"/>
                    <a:pt x="8073" y="7540"/>
                  </a:cubicBezTo>
                  <a:cubicBezTo>
                    <a:pt x="8373" y="7507"/>
                    <a:pt x="8640" y="7407"/>
                    <a:pt x="8907" y="7273"/>
                  </a:cubicBezTo>
                  <a:cubicBezTo>
                    <a:pt x="9407" y="7040"/>
                    <a:pt x="9874" y="6740"/>
                    <a:pt x="10308" y="6373"/>
                  </a:cubicBezTo>
                  <a:cubicBezTo>
                    <a:pt x="10708" y="6039"/>
                    <a:pt x="11108" y="5672"/>
                    <a:pt x="11475" y="5272"/>
                  </a:cubicBezTo>
                  <a:cubicBezTo>
                    <a:pt x="11530" y="5206"/>
                    <a:pt x="11586" y="5140"/>
                    <a:pt x="11642" y="5074"/>
                  </a:cubicBezTo>
                  <a:lnTo>
                    <a:pt x="11642" y="5074"/>
                  </a:lnTo>
                  <a:cubicBezTo>
                    <a:pt x="11642" y="5117"/>
                    <a:pt x="11642" y="5161"/>
                    <a:pt x="11642" y="5205"/>
                  </a:cubicBezTo>
                  <a:cubicBezTo>
                    <a:pt x="11609" y="5706"/>
                    <a:pt x="11642" y="6206"/>
                    <a:pt x="11742" y="6706"/>
                  </a:cubicBezTo>
                  <a:cubicBezTo>
                    <a:pt x="11842" y="7240"/>
                    <a:pt x="12076" y="7740"/>
                    <a:pt x="12443" y="8141"/>
                  </a:cubicBezTo>
                  <a:cubicBezTo>
                    <a:pt x="12643" y="8341"/>
                    <a:pt x="12910" y="8508"/>
                    <a:pt x="13210" y="8574"/>
                  </a:cubicBezTo>
                  <a:cubicBezTo>
                    <a:pt x="13276" y="8608"/>
                    <a:pt x="13343" y="8608"/>
                    <a:pt x="13410" y="8641"/>
                  </a:cubicBezTo>
                  <a:lnTo>
                    <a:pt x="14010" y="8641"/>
                  </a:lnTo>
                  <a:cubicBezTo>
                    <a:pt x="14144" y="8608"/>
                    <a:pt x="14277" y="8574"/>
                    <a:pt x="14411" y="8541"/>
                  </a:cubicBezTo>
                  <a:cubicBezTo>
                    <a:pt x="14544" y="8508"/>
                    <a:pt x="14677" y="8441"/>
                    <a:pt x="14811" y="8408"/>
                  </a:cubicBezTo>
                  <a:cubicBezTo>
                    <a:pt x="14911" y="8341"/>
                    <a:pt x="15044" y="8274"/>
                    <a:pt x="15144" y="8207"/>
                  </a:cubicBezTo>
                  <a:cubicBezTo>
                    <a:pt x="15245" y="8141"/>
                    <a:pt x="15378" y="8074"/>
                    <a:pt x="15478" y="8007"/>
                  </a:cubicBezTo>
                  <a:lnTo>
                    <a:pt x="15778" y="7774"/>
                  </a:lnTo>
                  <a:lnTo>
                    <a:pt x="16045" y="7507"/>
                  </a:lnTo>
                  <a:cubicBezTo>
                    <a:pt x="16212" y="7340"/>
                    <a:pt x="16379" y="7173"/>
                    <a:pt x="16545" y="6973"/>
                  </a:cubicBezTo>
                  <a:cubicBezTo>
                    <a:pt x="17179" y="6239"/>
                    <a:pt x="17713" y="5439"/>
                    <a:pt x="18147" y="4572"/>
                  </a:cubicBezTo>
                  <a:cubicBezTo>
                    <a:pt x="18213" y="4471"/>
                    <a:pt x="18147" y="4338"/>
                    <a:pt x="18080" y="4271"/>
                  </a:cubicBezTo>
                  <a:cubicBezTo>
                    <a:pt x="18035" y="4249"/>
                    <a:pt x="17991" y="4238"/>
                    <a:pt x="17950" y="4238"/>
                  </a:cubicBezTo>
                  <a:cubicBezTo>
                    <a:pt x="17869" y="4238"/>
                    <a:pt x="17802" y="4282"/>
                    <a:pt x="17780" y="4371"/>
                  </a:cubicBezTo>
                  <a:cubicBezTo>
                    <a:pt x="17546" y="4772"/>
                    <a:pt x="17279" y="5139"/>
                    <a:pt x="17012" y="5506"/>
                  </a:cubicBezTo>
                  <a:cubicBezTo>
                    <a:pt x="16879" y="5706"/>
                    <a:pt x="16746" y="5906"/>
                    <a:pt x="16579" y="6073"/>
                  </a:cubicBezTo>
                  <a:cubicBezTo>
                    <a:pt x="16445" y="6273"/>
                    <a:pt x="16279" y="6440"/>
                    <a:pt x="16145" y="6606"/>
                  </a:cubicBezTo>
                  <a:cubicBezTo>
                    <a:pt x="15978" y="6773"/>
                    <a:pt x="15812" y="6907"/>
                    <a:pt x="15645" y="7073"/>
                  </a:cubicBezTo>
                  <a:cubicBezTo>
                    <a:pt x="15478" y="7207"/>
                    <a:pt x="15311" y="7374"/>
                    <a:pt x="15111" y="7474"/>
                  </a:cubicBezTo>
                  <a:cubicBezTo>
                    <a:pt x="15011" y="7540"/>
                    <a:pt x="14944" y="7607"/>
                    <a:pt x="14844" y="7674"/>
                  </a:cubicBezTo>
                  <a:cubicBezTo>
                    <a:pt x="14744" y="7707"/>
                    <a:pt x="14644" y="7774"/>
                    <a:pt x="14544" y="7807"/>
                  </a:cubicBezTo>
                  <a:cubicBezTo>
                    <a:pt x="14444" y="7841"/>
                    <a:pt x="14344" y="7874"/>
                    <a:pt x="14277" y="7907"/>
                  </a:cubicBezTo>
                  <a:lnTo>
                    <a:pt x="14010" y="7974"/>
                  </a:lnTo>
                  <a:lnTo>
                    <a:pt x="13510" y="7974"/>
                  </a:lnTo>
                  <a:cubicBezTo>
                    <a:pt x="13477" y="7941"/>
                    <a:pt x="13410" y="7941"/>
                    <a:pt x="13377" y="7941"/>
                  </a:cubicBezTo>
                  <a:cubicBezTo>
                    <a:pt x="13210" y="7874"/>
                    <a:pt x="13043" y="7774"/>
                    <a:pt x="12910" y="7640"/>
                  </a:cubicBezTo>
                  <a:cubicBezTo>
                    <a:pt x="12676" y="7340"/>
                    <a:pt x="12509" y="6940"/>
                    <a:pt x="12443" y="6540"/>
                  </a:cubicBezTo>
                  <a:cubicBezTo>
                    <a:pt x="12376" y="6106"/>
                    <a:pt x="12342" y="5672"/>
                    <a:pt x="12376" y="5205"/>
                  </a:cubicBezTo>
                  <a:cubicBezTo>
                    <a:pt x="12376" y="5005"/>
                    <a:pt x="12409" y="4772"/>
                    <a:pt x="12443" y="4538"/>
                  </a:cubicBezTo>
                  <a:cubicBezTo>
                    <a:pt x="12443" y="4305"/>
                    <a:pt x="12476" y="4071"/>
                    <a:pt x="12543" y="3871"/>
                  </a:cubicBezTo>
                  <a:cubicBezTo>
                    <a:pt x="12543" y="3704"/>
                    <a:pt x="12509" y="3571"/>
                    <a:pt x="12376" y="3471"/>
                  </a:cubicBezTo>
                  <a:cubicBezTo>
                    <a:pt x="12309" y="3417"/>
                    <a:pt x="12232" y="3391"/>
                    <a:pt x="12154" y="3391"/>
                  </a:cubicBezTo>
                  <a:cubicBezTo>
                    <a:pt x="12038" y="3391"/>
                    <a:pt x="11922" y="3451"/>
                    <a:pt x="11842" y="3571"/>
                  </a:cubicBezTo>
                  <a:cubicBezTo>
                    <a:pt x="11542" y="3971"/>
                    <a:pt x="11208" y="4338"/>
                    <a:pt x="10875" y="4705"/>
                  </a:cubicBezTo>
                  <a:cubicBezTo>
                    <a:pt x="10508" y="5072"/>
                    <a:pt x="10141" y="5405"/>
                    <a:pt x="9774" y="5739"/>
                  </a:cubicBezTo>
                  <a:cubicBezTo>
                    <a:pt x="9407" y="6039"/>
                    <a:pt x="9007" y="6306"/>
                    <a:pt x="8573" y="6506"/>
                  </a:cubicBezTo>
                  <a:cubicBezTo>
                    <a:pt x="8340" y="6606"/>
                    <a:pt x="8139" y="6673"/>
                    <a:pt x="7939" y="6706"/>
                  </a:cubicBezTo>
                  <a:lnTo>
                    <a:pt x="7506" y="6706"/>
                  </a:lnTo>
                  <a:lnTo>
                    <a:pt x="7306" y="6640"/>
                  </a:lnTo>
                  <a:cubicBezTo>
                    <a:pt x="7139" y="6606"/>
                    <a:pt x="6972" y="6506"/>
                    <a:pt x="6872" y="6373"/>
                  </a:cubicBezTo>
                  <a:cubicBezTo>
                    <a:pt x="6705" y="6206"/>
                    <a:pt x="6605" y="6039"/>
                    <a:pt x="6505" y="5839"/>
                  </a:cubicBezTo>
                  <a:cubicBezTo>
                    <a:pt x="6338" y="5405"/>
                    <a:pt x="6205" y="4938"/>
                    <a:pt x="6171" y="4471"/>
                  </a:cubicBezTo>
                  <a:cubicBezTo>
                    <a:pt x="6105" y="3971"/>
                    <a:pt x="6071" y="3471"/>
                    <a:pt x="6071" y="2970"/>
                  </a:cubicBezTo>
                  <a:cubicBezTo>
                    <a:pt x="6101" y="2532"/>
                    <a:pt x="6130" y="2093"/>
                    <a:pt x="6159" y="1655"/>
                  </a:cubicBezTo>
                  <a:lnTo>
                    <a:pt x="6159" y="1655"/>
                  </a:lnTo>
                  <a:cubicBezTo>
                    <a:pt x="6163" y="1649"/>
                    <a:pt x="6167" y="1642"/>
                    <a:pt x="6171" y="1636"/>
                  </a:cubicBezTo>
                  <a:lnTo>
                    <a:pt x="6161" y="1633"/>
                  </a:lnTo>
                  <a:lnTo>
                    <a:pt x="6161" y="1633"/>
                  </a:lnTo>
                  <a:cubicBezTo>
                    <a:pt x="6164" y="1578"/>
                    <a:pt x="6168" y="1524"/>
                    <a:pt x="6171" y="1469"/>
                  </a:cubicBezTo>
                  <a:cubicBezTo>
                    <a:pt x="6213" y="1200"/>
                    <a:pt x="6010" y="1034"/>
                    <a:pt x="5803" y="1034"/>
                  </a:cubicBezTo>
                  <a:cubicBezTo>
                    <a:pt x="5676" y="1034"/>
                    <a:pt x="5547" y="1096"/>
                    <a:pt x="5471" y="1236"/>
                  </a:cubicBezTo>
                  <a:cubicBezTo>
                    <a:pt x="5337" y="1403"/>
                    <a:pt x="5237" y="1603"/>
                    <a:pt x="5104" y="1770"/>
                  </a:cubicBezTo>
                  <a:cubicBezTo>
                    <a:pt x="5004" y="1970"/>
                    <a:pt x="4870" y="2136"/>
                    <a:pt x="4737" y="2337"/>
                  </a:cubicBezTo>
                  <a:cubicBezTo>
                    <a:pt x="4604" y="2503"/>
                    <a:pt x="4470" y="2670"/>
                    <a:pt x="4303" y="2837"/>
                  </a:cubicBezTo>
                  <a:cubicBezTo>
                    <a:pt x="4170" y="3004"/>
                    <a:pt x="4037" y="3171"/>
                    <a:pt x="3870" y="3304"/>
                  </a:cubicBezTo>
                  <a:cubicBezTo>
                    <a:pt x="3703" y="3471"/>
                    <a:pt x="3570" y="3604"/>
                    <a:pt x="3403" y="3738"/>
                  </a:cubicBezTo>
                  <a:lnTo>
                    <a:pt x="3136" y="3904"/>
                  </a:lnTo>
                  <a:lnTo>
                    <a:pt x="2869" y="4071"/>
                  </a:lnTo>
                  <a:cubicBezTo>
                    <a:pt x="2769" y="4105"/>
                    <a:pt x="2669" y="4171"/>
                    <a:pt x="2602" y="4205"/>
                  </a:cubicBezTo>
                  <a:cubicBezTo>
                    <a:pt x="2502" y="4238"/>
                    <a:pt x="2402" y="4271"/>
                    <a:pt x="2302" y="4271"/>
                  </a:cubicBezTo>
                  <a:cubicBezTo>
                    <a:pt x="2202" y="4305"/>
                    <a:pt x="2135" y="4305"/>
                    <a:pt x="2035" y="4305"/>
                  </a:cubicBezTo>
                  <a:lnTo>
                    <a:pt x="1768" y="4305"/>
                  </a:lnTo>
                  <a:lnTo>
                    <a:pt x="1468" y="4238"/>
                  </a:lnTo>
                  <a:lnTo>
                    <a:pt x="1368" y="4238"/>
                  </a:lnTo>
                  <a:lnTo>
                    <a:pt x="1235" y="4171"/>
                  </a:lnTo>
                  <a:cubicBezTo>
                    <a:pt x="1134" y="4105"/>
                    <a:pt x="1068" y="4071"/>
                    <a:pt x="1001" y="4004"/>
                  </a:cubicBezTo>
                  <a:cubicBezTo>
                    <a:pt x="934" y="3938"/>
                    <a:pt x="834" y="3904"/>
                    <a:pt x="801" y="3804"/>
                  </a:cubicBezTo>
                  <a:cubicBezTo>
                    <a:pt x="601" y="3504"/>
                    <a:pt x="501" y="3104"/>
                    <a:pt x="567" y="2737"/>
                  </a:cubicBezTo>
                  <a:cubicBezTo>
                    <a:pt x="601" y="2637"/>
                    <a:pt x="601" y="2537"/>
                    <a:pt x="634" y="2403"/>
                  </a:cubicBezTo>
                  <a:lnTo>
                    <a:pt x="701" y="2103"/>
                  </a:lnTo>
                  <a:cubicBezTo>
                    <a:pt x="768" y="1903"/>
                    <a:pt x="834" y="1703"/>
                    <a:pt x="934" y="1503"/>
                  </a:cubicBezTo>
                  <a:cubicBezTo>
                    <a:pt x="1101" y="1069"/>
                    <a:pt x="1301" y="702"/>
                    <a:pt x="1535" y="302"/>
                  </a:cubicBezTo>
                  <a:lnTo>
                    <a:pt x="1568" y="335"/>
                  </a:lnTo>
                  <a:cubicBezTo>
                    <a:pt x="1635" y="235"/>
                    <a:pt x="1601" y="102"/>
                    <a:pt x="1501" y="35"/>
                  </a:cubicBezTo>
                  <a:cubicBezTo>
                    <a:pt x="1466" y="11"/>
                    <a:pt x="1426" y="0"/>
                    <a:pt x="138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837" name="Google Shape;2837;p62"/>
            <p:cNvSpPr/>
            <p:nvPr/>
          </p:nvSpPr>
          <p:spPr>
            <a:xfrm>
              <a:off x="2984600" y="2561925"/>
              <a:ext cx="608800" cy="244725"/>
            </a:xfrm>
            <a:custGeom>
              <a:avLst/>
              <a:gdLst/>
              <a:ahLst/>
              <a:cxnLst/>
              <a:rect l="l" t="t" r="r" b="b"/>
              <a:pathLst>
                <a:path w="24352" h="9789" extrusionOk="0">
                  <a:moveTo>
                    <a:pt x="5915" y="0"/>
                  </a:moveTo>
                  <a:cubicBezTo>
                    <a:pt x="5829" y="0"/>
                    <a:pt x="5741" y="35"/>
                    <a:pt x="5671" y="115"/>
                  </a:cubicBezTo>
                  <a:lnTo>
                    <a:pt x="5404" y="415"/>
                  </a:lnTo>
                  <a:cubicBezTo>
                    <a:pt x="5338" y="516"/>
                    <a:pt x="5271" y="616"/>
                    <a:pt x="5171" y="716"/>
                  </a:cubicBezTo>
                  <a:lnTo>
                    <a:pt x="4904" y="983"/>
                  </a:lnTo>
                  <a:cubicBezTo>
                    <a:pt x="4804" y="1083"/>
                    <a:pt x="4704" y="1149"/>
                    <a:pt x="4604" y="1249"/>
                  </a:cubicBezTo>
                  <a:lnTo>
                    <a:pt x="4337" y="1483"/>
                  </a:lnTo>
                  <a:lnTo>
                    <a:pt x="4003" y="1683"/>
                  </a:lnTo>
                  <a:cubicBezTo>
                    <a:pt x="3903" y="1750"/>
                    <a:pt x="3803" y="1816"/>
                    <a:pt x="3670" y="1883"/>
                  </a:cubicBezTo>
                  <a:cubicBezTo>
                    <a:pt x="3570" y="1950"/>
                    <a:pt x="3470" y="2017"/>
                    <a:pt x="3336" y="2050"/>
                  </a:cubicBezTo>
                  <a:lnTo>
                    <a:pt x="2969" y="2183"/>
                  </a:lnTo>
                  <a:lnTo>
                    <a:pt x="2602" y="2283"/>
                  </a:lnTo>
                  <a:cubicBezTo>
                    <a:pt x="2502" y="2350"/>
                    <a:pt x="2369" y="2317"/>
                    <a:pt x="2235" y="2384"/>
                  </a:cubicBezTo>
                  <a:cubicBezTo>
                    <a:pt x="2135" y="2417"/>
                    <a:pt x="2002" y="2417"/>
                    <a:pt x="1868" y="2417"/>
                  </a:cubicBezTo>
                  <a:cubicBezTo>
                    <a:pt x="1735" y="2450"/>
                    <a:pt x="1602" y="2450"/>
                    <a:pt x="1468" y="2450"/>
                  </a:cubicBezTo>
                  <a:lnTo>
                    <a:pt x="1101" y="2450"/>
                  </a:lnTo>
                  <a:cubicBezTo>
                    <a:pt x="834" y="2417"/>
                    <a:pt x="601" y="2384"/>
                    <a:pt x="367" y="2317"/>
                  </a:cubicBezTo>
                  <a:lnTo>
                    <a:pt x="301" y="2417"/>
                  </a:lnTo>
                  <a:cubicBezTo>
                    <a:pt x="283" y="2411"/>
                    <a:pt x="264" y="2408"/>
                    <a:pt x="245" y="2408"/>
                  </a:cubicBezTo>
                  <a:cubicBezTo>
                    <a:pt x="156" y="2408"/>
                    <a:pt x="61" y="2468"/>
                    <a:pt x="34" y="2550"/>
                  </a:cubicBezTo>
                  <a:cubicBezTo>
                    <a:pt x="0" y="2684"/>
                    <a:pt x="67" y="2817"/>
                    <a:pt x="201" y="2851"/>
                  </a:cubicBezTo>
                  <a:cubicBezTo>
                    <a:pt x="467" y="2917"/>
                    <a:pt x="734" y="2984"/>
                    <a:pt x="1034" y="3017"/>
                  </a:cubicBezTo>
                  <a:lnTo>
                    <a:pt x="1435" y="3017"/>
                  </a:lnTo>
                  <a:cubicBezTo>
                    <a:pt x="1524" y="3017"/>
                    <a:pt x="1613" y="3032"/>
                    <a:pt x="1712" y="3032"/>
                  </a:cubicBezTo>
                  <a:cubicBezTo>
                    <a:pt x="1761" y="3032"/>
                    <a:pt x="1813" y="3028"/>
                    <a:pt x="1868" y="3017"/>
                  </a:cubicBezTo>
                  <a:cubicBezTo>
                    <a:pt x="2002" y="3017"/>
                    <a:pt x="2135" y="3017"/>
                    <a:pt x="2269" y="2984"/>
                  </a:cubicBezTo>
                  <a:cubicBezTo>
                    <a:pt x="2402" y="2984"/>
                    <a:pt x="2536" y="2951"/>
                    <a:pt x="2702" y="2917"/>
                  </a:cubicBezTo>
                  <a:lnTo>
                    <a:pt x="3103" y="2817"/>
                  </a:lnTo>
                  <a:lnTo>
                    <a:pt x="3536" y="2684"/>
                  </a:lnTo>
                  <a:cubicBezTo>
                    <a:pt x="3636" y="2617"/>
                    <a:pt x="3770" y="2584"/>
                    <a:pt x="3903" y="2517"/>
                  </a:cubicBezTo>
                  <a:cubicBezTo>
                    <a:pt x="4037" y="2450"/>
                    <a:pt x="4170" y="2384"/>
                    <a:pt x="4270" y="2317"/>
                  </a:cubicBezTo>
                  <a:lnTo>
                    <a:pt x="4637" y="2083"/>
                  </a:lnTo>
                  <a:lnTo>
                    <a:pt x="4971" y="1816"/>
                  </a:lnTo>
                  <a:cubicBezTo>
                    <a:pt x="5054" y="1757"/>
                    <a:pt x="5132" y="1694"/>
                    <a:pt x="5208" y="1628"/>
                  </a:cubicBezTo>
                  <a:lnTo>
                    <a:pt x="5208" y="1628"/>
                  </a:lnTo>
                  <a:cubicBezTo>
                    <a:pt x="5182" y="1746"/>
                    <a:pt x="5158" y="1865"/>
                    <a:pt x="5137" y="1983"/>
                  </a:cubicBezTo>
                  <a:cubicBezTo>
                    <a:pt x="5004" y="2550"/>
                    <a:pt x="4937" y="3117"/>
                    <a:pt x="4904" y="3718"/>
                  </a:cubicBezTo>
                  <a:cubicBezTo>
                    <a:pt x="4871" y="4318"/>
                    <a:pt x="5004" y="4919"/>
                    <a:pt x="5237" y="5486"/>
                  </a:cubicBezTo>
                  <a:cubicBezTo>
                    <a:pt x="5371" y="5786"/>
                    <a:pt x="5571" y="6053"/>
                    <a:pt x="5838" y="6286"/>
                  </a:cubicBezTo>
                  <a:cubicBezTo>
                    <a:pt x="6105" y="6486"/>
                    <a:pt x="6405" y="6653"/>
                    <a:pt x="6739" y="6720"/>
                  </a:cubicBezTo>
                  <a:lnTo>
                    <a:pt x="6972" y="6720"/>
                  </a:lnTo>
                  <a:lnTo>
                    <a:pt x="7172" y="6753"/>
                  </a:lnTo>
                  <a:cubicBezTo>
                    <a:pt x="7339" y="6787"/>
                    <a:pt x="7472" y="6787"/>
                    <a:pt x="7639" y="6787"/>
                  </a:cubicBezTo>
                  <a:cubicBezTo>
                    <a:pt x="7973" y="6787"/>
                    <a:pt x="8273" y="6720"/>
                    <a:pt x="8573" y="6653"/>
                  </a:cubicBezTo>
                  <a:lnTo>
                    <a:pt x="9007" y="6486"/>
                  </a:lnTo>
                  <a:cubicBezTo>
                    <a:pt x="9140" y="6453"/>
                    <a:pt x="9274" y="6353"/>
                    <a:pt x="9407" y="6286"/>
                  </a:cubicBezTo>
                  <a:cubicBezTo>
                    <a:pt x="9541" y="6253"/>
                    <a:pt x="9674" y="6153"/>
                    <a:pt x="9807" y="6086"/>
                  </a:cubicBezTo>
                  <a:cubicBezTo>
                    <a:pt x="9941" y="6019"/>
                    <a:pt x="10041" y="5919"/>
                    <a:pt x="10174" y="5853"/>
                  </a:cubicBezTo>
                  <a:cubicBezTo>
                    <a:pt x="10408" y="5653"/>
                    <a:pt x="10641" y="5486"/>
                    <a:pt x="10875" y="5286"/>
                  </a:cubicBezTo>
                  <a:cubicBezTo>
                    <a:pt x="11075" y="5085"/>
                    <a:pt x="11275" y="4885"/>
                    <a:pt x="11475" y="4685"/>
                  </a:cubicBezTo>
                  <a:cubicBezTo>
                    <a:pt x="11544" y="4617"/>
                    <a:pt x="11612" y="4544"/>
                    <a:pt x="11680" y="4469"/>
                  </a:cubicBezTo>
                  <a:lnTo>
                    <a:pt x="11680" y="4469"/>
                  </a:lnTo>
                  <a:cubicBezTo>
                    <a:pt x="11677" y="4552"/>
                    <a:pt x="11675" y="4635"/>
                    <a:pt x="11675" y="4719"/>
                  </a:cubicBezTo>
                  <a:cubicBezTo>
                    <a:pt x="11642" y="5286"/>
                    <a:pt x="11642" y="5819"/>
                    <a:pt x="11709" y="6386"/>
                  </a:cubicBezTo>
                  <a:cubicBezTo>
                    <a:pt x="11742" y="6987"/>
                    <a:pt x="11909" y="7554"/>
                    <a:pt x="12142" y="8088"/>
                  </a:cubicBezTo>
                  <a:cubicBezTo>
                    <a:pt x="12309" y="8388"/>
                    <a:pt x="12543" y="8655"/>
                    <a:pt x="12843" y="8855"/>
                  </a:cubicBezTo>
                  <a:cubicBezTo>
                    <a:pt x="13010" y="8922"/>
                    <a:pt x="13210" y="8988"/>
                    <a:pt x="13377" y="8988"/>
                  </a:cubicBezTo>
                  <a:lnTo>
                    <a:pt x="13877" y="8988"/>
                  </a:lnTo>
                  <a:cubicBezTo>
                    <a:pt x="14044" y="8955"/>
                    <a:pt x="14177" y="8922"/>
                    <a:pt x="14344" y="8855"/>
                  </a:cubicBezTo>
                  <a:cubicBezTo>
                    <a:pt x="14411" y="8855"/>
                    <a:pt x="14477" y="8821"/>
                    <a:pt x="14577" y="8788"/>
                  </a:cubicBezTo>
                  <a:lnTo>
                    <a:pt x="14778" y="8688"/>
                  </a:lnTo>
                  <a:cubicBezTo>
                    <a:pt x="15044" y="8555"/>
                    <a:pt x="15278" y="8421"/>
                    <a:pt x="15511" y="8221"/>
                  </a:cubicBezTo>
                  <a:cubicBezTo>
                    <a:pt x="15778" y="8054"/>
                    <a:pt x="15978" y="7854"/>
                    <a:pt x="16179" y="7687"/>
                  </a:cubicBezTo>
                  <a:cubicBezTo>
                    <a:pt x="16412" y="7554"/>
                    <a:pt x="16579" y="7320"/>
                    <a:pt x="16779" y="7120"/>
                  </a:cubicBezTo>
                  <a:cubicBezTo>
                    <a:pt x="17179" y="6720"/>
                    <a:pt x="17546" y="6320"/>
                    <a:pt x="17880" y="5886"/>
                  </a:cubicBezTo>
                  <a:cubicBezTo>
                    <a:pt x="18004" y="5740"/>
                    <a:pt x="18120" y="5593"/>
                    <a:pt x="18232" y="5446"/>
                  </a:cubicBezTo>
                  <a:lnTo>
                    <a:pt x="18232" y="5446"/>
                  </a:lnTo>
                  <a:cubicBezTo>
                    <a:pt x="18236" y="5525"/>
                    <a:pt x="18241" y="5605"/>
                    <a:pt x="18247" y="5686"/>
                  </a:cubicBezTo>
                  <a:cubicBezTo>
                    <a:pt x="18313" y="6120"/>
                    <a:pt x="18347" y="6553"/>
                    <a:pt x="18447" y="7020"/>
                  </a:cubicBezTo>
                  <a:cubicBezTo>
                    <a:pt x="18547" y="7454"/>
                    <a:pt x="18680" y="7887"/>
                    <a:pt x="18881" y="8321"/>
                  </a:cubicBezTo>
                  <a:cubicBezTo>
                    <a:pt x="19047" y="8788"/>
                    <a:pt x="19348" y="9188"/>
                    <a:pt x="19748" y="9489"/>
                  </a:cubicBezTo>
                  <a:cubicBezTo>
                    <a:pt x="19948" y="9622"/>
                    <a:pt x="20215" y="9722"/>
                    <a:pt x="20448" y="9789"/>
                  </a:cubicBezTo>
                  <a:lnTo>
                    <a:pt x="20849" y="9789"/>
                  </a:lnTo>
                  <a:lnTo>
                    <a:pt x="21182" y="9755"/>
                  </a:lnTo>
                  <a:cubicBezTo>
                    <a:pt x="21416" y="9722"/>
                    <a:pt x="21649" y="9655"/>
                    <a:pt x="21883" y="9589"/>
                  </a:cubicBezTo>
                  <a:cubicBezTo>
                    <a:pt x="21983" y="9555"/>
                    <a:pt x="22116" y="9522"/>
                    <a:pt x="22216" y="9455"/>
                  </a:cubicBezTo>
                  <a:cubicBezTo>
                    <a:pt x="22316" y="9422"/>
                    <a:pt x="22416" y="9355"/>
                    <a:pt x="22517" y="9288"/>
                  </a:cubicBezTo>
                  <a:cubicBezTo>
                    <a:pt x="22717" y="9188"/>
                    <a:pt x="22917" y="9022"/>
                    <a:pt x="23084" y="8888"/>
                  </a:cubicBezTo>
                  <a:cubicBezTo>
                    <a:pt x="23250" y="8721"/>
                    <a:pt x="23417" y="8555"/>
                    <a:pt x="23551" y="8388"/>
                  </a:cubicBezTo>
                  <a:cubicBezTo>
                    <a:pt x="23717" y="8221"/>
                    <a:pt x="23851" y="8021"/>
                    <a:pt x="23984" y="7821"/>
                  </a:cubicBezTo>
                  <a:cubicBezTo>
                    <a:pt x="24118" y="7621"/>
                    <a:pt x="24218" y="7420"/>
                    <a:pt x="24318" y="7220"/>
                  </a:cubicBezTo>
                  <a:cubicBezTo>
                    <a:pt x="24351" y="7087"/>
                    <a:pt x="24284" y="6987"/>
                    <a:pt x="24184" y="6920"/>
                  </a:cubicBezTo>
                  <a:cubicBezTo>
                    <a:pt x="24159" y="6912"/>
                    <a:pt x="24132" y="6908"/>
                    <a:pt x="24105" y="6908"/>
                  </a:cubicBezTo>
                  <a:cubicBezTo>
                    <a:pt x="24022" y="6908"/>
                    <a:pt x="23934" y="6945"/>
                    <a:pt x="23884" y="7020"/>
                  </a:cubicBezTo>
                  <a:cubicBezTo>
                    <a:pt x="23817" y="7220"/>
                    <a:pt x="23717" y="7387"/>
                    <a:pt x="23584" y="7554"/>
                  </a:cubicBezTo>
                  <a:cubicBezTo>
                    <a:pt x="23484" y="7721"/>
                    <a:pt x="23350" y="7887"/>
                    <a:pt x="23217" y="8054"/>
                  </a:cubicBezTo>
                  <a:cubicBezTo>
                    <a:pt x="23084" y="8188"/>
                    <a:pt x="22950" y="8354"/>
                    <a:pt x="22783" y="8455"/>
                  </a:cubicBezTo>
                  <a:cubicBezTo>
                    <a:pt x="22617" y="8588"/>
                    <a:pt x="22450" y="8721"/>
                    <a:pt x="22283" y="8821"/>
                  </a:cubicBezTo>
                  <a:cubicBezTo>
                    <a:pt x="22183" y="8855"/>
                    <a:pt x="22116" y="8922"/>
                    <a:pt x="22016" y="8955"/>
                  </a:cubicBezTo>
                  <a:cubicBezTo>
                    <a:pt x="21916" y="8988"/>
                    <a:pt x="21816" y="9022"/>
                    <a:pt x="21749" y="9055"/>
                  </a:cubicBezTo>
                  <a:cubicBezTo>
                    <a:pt x="21549" y="9088"/>
                    <a:pt x="21349" y="9122"/>
                    <a:pt x="21182" y="9155"/>
                  </a:cubicBezTo>
                  <a:lnTo>
                    <a:pt x="20715" y="9155"/>
                  </a:lnTo>
                  <a:cubicBezTo>
                    <a:pt x="20682" y="9155"/>
                    <a:pt x="20648" y="9155"/>
                    <a:pt x="20582" y="9122"/>
                  </a:cubicBezTo>
                  <a:cubicBezTo>
                    <a:pt x="20415" y="9088"/>
                    <a:pt x="20248" y="9022"/>
                    <a:pt x="20115" y="8922"/>
                  </a:cubicBezTo>
                  <a:cubicBezTo>
                    <a:pt x="19848" y="8688"/>
                    <a:pt x="19614" y="8354"/>
                    <a:pt x="19481" y="7988"/>
                  </a:cubicBezTo>
                  <a:cubicBezTo>
                    <a:pt x="19348" y="7621"/>
                    <a:pt x="19214" y="7220"/>
                    <a:pt x="19147" y="6820"/>
                  </a:cubicBezTo>
                  <a:cubicBezTo>
                    <a:pt x="19081" y="6386"/>
                    <a:pt x="19014" y="5986"/>
                    <a:pt x="19014" y="5552"/>
                  </a:cubicBezTo>
                  <a:cubicBezTo>
                    <a:pt x="18981" y="5152"/>
                    <a:pt x="18947" y="4719"/>
                    <a:pt x="18981" y="4318"/>
                  </a:cubicBezTo>
                  <a:cubicBezTo>
                    <a:pt x="18981" y="4185"/>
                    <a:pt x="18914" y="4085"/>
                    <a:pt x="18814" y="4018"/>
                  </a:cubicBezTo>
                  <a:cubicBezTo>
                    <a:pt x="18744" y="3962"/>
                    <a:pt x="18663" y="3936"/>
                    <a:pt x="18585" y="3936"/>
                  </a:cubicBezTo>
                  <a:cubicBezTo>
                    <a:pt x="18475" y="3936"/>
                    <a:pt x="18372" y="3988"/>
                    <a:pt x="18313" y="4085"/>
                  </a:cubicBezTo>
                  <a:cubicBezTo>
                    <a:pt x="18013" y="4518"/>
                    <a:pt x="17680" y="4952"/>
                    <a:pt x="17346" y="5352"/>
                  </a:cubicBezTo>
                  <a:cubicBezTo>
                    <a:pt x="17013" y="5753"/>
                    <a:pt x="16646" y="6153"/>
                    <a:pt x="16279" y="6520"/>
                  </a:cubicBezTo>
                  <a:cubicBezTo>
                    <a:pt x="16079" y="6687"/>
                    <a:pt x="15878" y="6887"/>
                    <a:pt x="15712" y="7054"/>
                  </a:cubicBezTo>
                  <a:cubicBezTo>
                    <a:pt x="15511" y="7220"/>
                    <a:pt x="15311" y="7387"/>
                    <a:pt x="15111" y="7521"/>
                  </a:cubicBezTo>
                  <a:cubicBezTo>
                    <a:pt x="14911" y="7654"/>
                    <a:pt x="14678" y="7787"/>
                    <a:pt x="14477" y="7921"/>
                  </a:cubicBezTo>
                  <a:lnTo>
                    <a:pt x="14277" y="7921"/>
                  </a:lnTo>
                  <a:cubicBezTo>
                    <a:pt x="14244" y="7954"/>
                    <a:pt x="14177" y="7954"/>
                    <a:pt x="14144" y="7988"/>
                  </a:cubicBezTo>
                  <a:cubicBezTo>
                    <a:pt x="14044" y="8021"/>
                    <a:pt x="13944" y="8054"/>
                    <a:pt x="13810" y="8054"/>
                  </a:cubicBezTo>
                  <a:lnTo>
                    <a:pt x="13610" y="8088"/>
                  </a:lnTo>
                  <a:lnTo>
                    <a:pt x="13510" y="8088"/>
                  </a:lnTo>
                  <a:cubicBezTo>
                    <a:pt x="13410" y="8088"/>
                    <a:pt x="13343" y="8054"/>
                    <a:pt x="13277" y="8021"/>
                  </a:cubicBezTo>
                  <a:cubicBezTo>
                    <a:pt x="13110" y="7921"/>
                    <a:pt x="12976" y="7754"/>
                    <a:pt x="12910" y="7587"/>
                  </a:cubicBezTo>
                  <a:cubicBezTo>
                    <a:pt x="12709" y="7154"/>
                    <a:pt x="12576" y="6653"/>
                    <a:pt x="12543" y="6186"/>
                  </a:cubicBezTo>
                  <a:cubicBezTo>
                    <a:pt x="12509" y="5653"/>
                    <a:pt x="12509" y="5152"/>
                    <a:pt x="12509" y="4618"/>
                  </a:cubicBezTo>
                  <a:cubicBezTo>
                    <a:pt x="12543" y="4085"/>
                    <a:pt x="12576" y="3551"/>
                    <a:pt x="12643" y="3051"/>
                  </a:cubicBezTo>
                  <a:cubicBezTo>
                    <a:pt x="12664" y="2774"/>
                    <a:pt x="12455" y="2592"/>
                    <a:pt x="12239" y="2592"/>
                  </a:cubicBezTo>
                  <a:cubicBezTo>
                    <a:pt x="12117" y="2592"/>
                    <a:pt x="11993" y="2651"/>
                    <a:pt x="11909" y="2784"/>
                  </a:cubicBezTo>
                  <a:cubicBezTo>
                    <a:pt x="11775" y="2984"/>
                    <a:pt x="11609" y="3184"/>
                    <a:pt x="11442" y="3418"/>
                  </a:cubicBezTo>
                  <a:cubicBezTo>
                    <a:pt x="11275" y="3618"/>
                    <a:pt x="11075" y="3818"/>
                    <a:pt x="10908" y="4018"/>
                  </a:cubicBezTo>
                  <a:cubicBezTo>
                    <a:pt x="10741" y="4218"/>
                    <a:pt x="10541" y="4385"/>
                    <a:pt x="10341" y="4585"/>
                  </a:cubicBezTo>
                  <a:cubicBezTo>
                    <a:pt x="10141" y="4752"/>
                    <a:pt x="9941" y="4919"/>
                    <a:pt x="9741" y="5085"/>
                  </a:cubicBezTo>
                  <a:cubicBezTo>
                    <a:pt x="9641" y="5152"/>
                    <a:pt x="9507" y="5219"/>
                    <a:pt x="9407" y="5286"/>
                  </a:cubicBezTo>
                  <a:cubicBezTo>
                    <a:pt x="9307" y="5352"/>
                    <a:pt x="9207" y="5419"/>
                    <a:pt x="9074" y="5486"/>
                  </a:cubicBezTo>
                  <a:cubicBezTo>
                    <a:pt x="8973" y="5519"/>
                    <a:pt x="8840" y="5586"/>
                    <a:pt x="8740" y="5653"/>
                  </a:cubicBezTo>
                  <a:lnTo>
                    <a:pt x="8373" y="5786"/>
                  </a:lnTo>
                  <a:cubicBezTo>
                    <a:pt x="8140" y="5853"/>
                    <a:pt x="7906" y="5886"/>
                    <a:pt x="7673" y="5886"/>
                  </a:cubicBezTo>
                  <a:lnTo>
                    <a:pt x="7306" y="5886"/>
                  </a:lnTo>
                  <a:lnTo>
                    <a:pt x="7105" y="5853"/>
                  </a:lnTo>
                  <a:lnTo>
                    <a:pt x="6939" y="5853"/>
                  </a:lnTo>
                  <a:cubicBezTo>
                    <a:pt x="6505" y="5753"/>
                    <a:pt x="6138" y="5452"/>
                    <a:pt x="5938" y="5052"/>
                  </a:cubicBezTo>
                  <a:cubicBezTo>
                    <a:pt x="5738" y="4585"/>
                    <a:pt x="5638" y="4085"/>
                    <a:pt x="5671" y="3584"/>
                  </a:cubicBezTo>
                  <a:cubicBezTo>
                    <a:pt x="5671" y="3051"/>
                    <a:pt x="5704" y="2517"/>
                    <a:pt x="5805" y="1983"/>
                  </a:cubicBezTo>
                  <a:cubicBezTo>
                    <a:pt x="5905" y="1483"/>
                    <a:pt x="6071" y="949"/>
                    <a:pt x="6238" y="449"/>
                  </a:cubicBezTo>
                  <a:cubicBezTo>
                    <a:pt x="6308" y="192"/>
                    <a:pt x="6117" y="0"/>
                    <a:pt x="591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838" name="Google Shape;2838;p62"/>
            <p:cNvSpPr/>
            <p:nvPr/>
          </p:nvSpPr>
          <p:spPr>
            <a:xfrm>
              <a:off x="2936225" y="2686225"/>
              <a:ext cx="657175" cy="273050"/>
            </a:xfrm>
            <a:custGeom>
              <a:avLst/>
              <a:gdLst/>
              <a:ahLst/>
              <a:cxnLst/>
              <a:rect l="l" t="t" r="r" b="b"/>
              <a:pathLst>
                <a:path w="26287" h="10922" extrusionOk="0">
                  <a:moveTo>
                    <a:pt x="474" y="1"/>
                  </a:moveTo>
                  <a:cubicBezTo>
                    <a:pt x="388" y="1"/>
                    <a:pt x="326" y="38"/>
                    <a:pt x="301" y="113"/>
                  </a:cubicBezTo>
                  <a:cubicBezTo>
                    <a:pt x="201" y="380"/>
                    <a:pt x="134" y="647"/>
                    <a:pt x="101" y="881"/>
                  </a:cubicBezTo>
                  <a:cubicBezTo>
                    <a:pt x="34" y="1148"/>
                    <a:pt x="1" y="1414"/>
                    <a:pt x="1" y="1681"/>
                  </a:cubicBezTo>
                  <a:cubicBezTo>
                    <a:pt x="1" y="1981"/>
                    <a:pt x="34" y="2248"/>
                    <a:pt x="67" y="2515"/>
                  </a:cubicBezTo>
                  <a:cubicBezTo>
                    <a:pt x="101" y="2682"/>
                    <a:pt x="134" y="2815"/>
                    <a:pt x="201" y="2949"/>
                  </a:cubicBezTo>
                  <a:cubicBezTo>
                    <a:pt x="234" y="3082"/>
                    <a:pt x="301" y="3216"/>
                    <a:pt x="368" y="3316"/>
                  </a:cubicBezTo>
                  <a:cubicBezTo>
                    <a:pt x="434" y="3449"/>
                    <a:pt x="501" y="3583"/>
                    <a:pt x="601" y="3683"/>
                  </a:cubicBezTo>
                  <a:cubicBezTo>
                    <a:pt x="701" y="3783"/>
                    <a:pt x="801" y="3883"/>
                    <a:pt x="901" y="4016"/>
                  </a:cubicBezTo>
                  <a:cubicBezTo>
                    <a:pt x="1101" y="4183"/>
                    <a:pt x="1335" y="4350"/>
                    <a:pt x="1602" y="4483"/>
                  </a:cubicBezTo>
                  <a:cubicBezTo>
                    <a:pt x="1669" y="4517"/>
                    <a:pt x="1702" y="4517"/>
                    <a:pt x="1802" y="4583"/>
                  </a:cubicBezTo>
                  <a:lnTo>
                    <a:pt x="1969" y="4617"/>
                  </a:lnTo>
                  <a:cubicBezTo>
                    <a:pt x="2102" y="4683"/>
                    <a:pt x="2269" y="4717"/>
                    <a:pt x="2402" y="4717"/>
                  </a:cubicBezTo>
                  <a:cubicBezTo>
                    <a:pt x="2553" y="4750"/>
                    <a:pt x="2694" y="4767"/>
                    <a:pt x="2832" y="4767"/>
                  </a:cubicBezTo>
                  <a:cubicBezTo>
                    <a:pt x="2969" y="4767"/>
                    <a:pt x="3103" y="4750"/>
                    <a:pt x="3236" y="4717"/>
                  </a:cubicBezTo>
                  <a:cubicBezTo>
                    <a:pt x="3770" y="4650"/>
                    <a:pt x="4304" y="4450"/>
                    <a:pt x="4771" y="4183"/>
                  </a:cubicBezTo>
                  <a:cubicBezTo>
                    <a:pt x="5238" y="3950"/>
                    <a:pt x="5705" y="3683"/>
                    <a:pt x="6138" y="3349"/>
                  </a:cubicBezTo>
                  <a:cubicBezTo>
                    <a:pt x="6539" y="3049"/>
                    <a:pt x="6939" y="2715"/>
                    <a:pt x="7339" y="2382"/>
                  </a:cubicBezTo>
                  <a:cubicBezTo>
                    <a:pt x="7427" y="2294"/>
                    <a:pt x="7514" y="2209"/>
                    <a:pt x="7602" y="2123"/>
                  </a:cubicBezTo>
                  <a:lnTo>
                    <a:pt x="7602" y="2123"/>
                  </a:lnTo>
                  <a:cubicBezTo>
                    <a:pt x="7573" y="2352"/>
                    <a:pt x="7552" y="2581"/>
                    <a:pt x="7539" y="2815"/>
                  </a:cubicBezTo>
                  <a:cubicBezTo>
                    <a:pt x="7473" y="3449"/>
                    <a:pt x="7439" y="4083"/>
                    <a:pt x="7473" y="4717"/>
                  </a:cubicBezTo>
                  <a:cubicBezTo>
                    <a:pt x="7473" y="5351"/>
                    <a:pt x="7573" y="6018"/>
                    <a:pt x="7740" y="6651"/>
                  </a:cubicBezTo>
                  <a:cubicBezTo>
                    <a:pt x="7840" y="6985"/>
                    <a:pt x="8040" y="7319"/>
                    <a:pt x="8273" y="7585"/>
                  </a:cubicBezTo>
                  <a:cubicBezTo>
                    <a:pt x="8373" y="7719"/>
                    <a:pt x="8540" y="7852"/>
                    <a:pt x="8707" y="7952"/>
                  </a:cubicBezTo>
                  <a:cubicBezTo>
                    <a:pt x="8774" y="8019"/>
                    <a:pt x="8874" y="8052"/>
                    <a:pt x="8974" y="8086"/>
                  </a:cubicBezTo>
                  <a:lnTo>
                    <a:pt x="9107" y="8086"/>
                  </a:lnTo>
                  <a:lnTo>
                    <a:pt x="9207" y="8119"/>
                  </a:lnTo>
                  <a:lnTo>
                    <a:pt x="9507" y="8186"/>
                  </a:lnTo>
                  <a:lnTo>
                    <a:pt x="9808" y="8186"/>
                  </a:lnTo>
                  <a:cubicBezTo>
                    <a:pt x="9974" y="8153"/>
                    <a:pt x="10175" y="8119"/>
                    <a:pt x="10341" y="8052"/>
                  </a:cubicBezTo>
                  <a:cubicBezTo>
                    <a:pt x="10675" y="7952"/>
                    <a:pt x="10975" y="7819"/>
                    <a:pt x="11275" y="7652"/>
                  </a:cubicBezTo>
                  <a:cubicBezTo>
                    <a:pt x="11809" y="7319"/>
                    <a:pt x="12343" y="6918"/>
                    <a:pt x="12810" y="6485"/>
                  </a:cubicBezTo>
                  <a:cubicBezTo>
                    <a:pt x="13277" y="6084"/>
                    <a:pt x="13710" y="5617"/>
                    <a:pt x="14144" y="5150"/>
                  </a:cubicBezTo>
                  <a:cubicBezTo>
                    <a:pt x="14278" y="4995"/>
                    <a:pt x="14411" y="4839"/>
                    <a:pt x="14544" y="4682"/>
                  </a:cubicBezTo>
                  <a:lnTo>
                    <a:pt x="14544" y="4682"/>
                  </a:lnTo>
                  <a:lnTo>
                    <a:pt x="14544" y="5217"/>
                  </a:lnTo>
                  <a:cubicBezTo>
                    <a:pt x="14578" y="5818"/>
                    <a:pt x="14644" y="6451"/>
                    <a:pt x="14778" y="7018"/>
                  </a:cubicBezTo>
                  <a:cubicBezTo>
                    <a:pt x="14911" y="7652"/>
                    <a:pt x="15178" y="8253"/>
                    <a:pt x="15578" y="8786"/>
                  </a:cubicBezTo>
                  <a:cubicBezTo>
                    <a:pt x="15779" y="9053"/>
                    <a:pt x="16045" y="9253"/>
                    <a:pt x="16379" y="9420"/>
                  </a:cubicBezTo>
                  <a:cubicBezTo>
                    <a:pt x="16679" y="9554"/>
                    <a:pt x="17013" y="9654"/>
                    <a:pt x="17380" y="9654"/>
                  </a:cubicBezTo>
                  <a:cubicBezTo>
                    <a:pt x="17713" y="9654"/>
                    <a:pt x="18047" y="9587"/>
                    <a:pt x="18380" y="9454"/>
                  </a:cubicBezTo>
                  <a:cubicBezTo>
                    <a:pt x="18681" y="9353"/>
                    <a:pt x="18948" y="9187"/>
                    <a:pt x="19214" y="8987"/>
                  </a:cubicBezTo>
                  <a:cubicBezTo>
                    <a:pt x="19715" y="8620"/>
                    <a:pt x="20148" y="8219"/>
                    <a:pt x="20549" y="7752"/>
                  </a:cubicBezTo>
                  <a:cubicBezTo>
                    <a:pt x="20916" y="7285"/>
                    <a:pt x="21283" y="6818"/>
                    <a:pt x="21616" y="6318"/>
                  </a:cubicBezTo>
                  <a:cubicBezTo>
                    <a:pt x="21731" y="6127"/>
                    <a:pt x="21846" y="5931"/>
                    <a:pt x="21958" y="5732"/>
                  </a:cubicBezTo>
                  <a:lnTo>
                    <a:pt x="21958" y="5732"/>
                  </a:lnTo>
                  <a:cubicBezTo>
                    <a:pt x="21994" y="6038"/>
                    <a:pt x="22055" y="6345"/>
                    <a:pt x="22116" y="6651"/>
                  </a:cubicBezTo>
                  <a:cubicBezTo>
                    <a:pt x="22250" y="7319"/>
                    <a:pt x="22450" y="7986"/>
                    <a:pt x="22750" y="8620"/>
                  </a:cubicBezTo>
                  <a:cubicBezTo>
                    <a:pt x="22884" y="8920"/>
                    <a:pt x="23050" y="9220"/>
                    <a:pt x="23251" y="9520"/>
                  </a:cubicBezTo>
                  <a:cubicBezTo>
                    <a:pt x="23384" y="9654"/>
                    <a:pt x="23484" y="9787"/>
                    <a:pt x="23618" y="9921"/>
                  </a:cubicBezTo>
                  <a:cubicBezTo>
                    <a:pt x="23751" y="10054"/>
                    <a:pt x="23884" y="10187"/>
                    <a:pt x="24018" y="10287"/>
                  </a:cubicBezTo>
                  <a:cubicBezTo>
                    <a:pt x="24151" y="10421"/>
                    <a:pt x="24318" y="10488"/>
                    <a:pt x="24485" y="10588"/>
                  </a:cubicBezTo>
                  <a:cubicBezTo>
                    <a:pt x="24652" y="10654"/>
                    <a:pt x="24818" y="10721"/>
                    <a:pt x="24985" y="10788"/>
                  </a:cubicBezTo>
                  <a:cubicBezTo>
                    <a:pt x="25319" y="10888"/>
                    <a:pt x="25686" y="10921"/>
                    <a:pt x="26053" y="10921"/>
                  </a:cubicBezTo>
                  <a:cubicBezTo>
                    <a:pt x="26153" y="10921"/>
                    <a:pt x="26253" y="10821"/>
                    <a:pt x="26253" y="10688"/>
                  </a:cubicBezTo>
                  <a:cubicBezTo>
                    <a:pt x="26286" y="10588"/>
                    <a:pt x="26186" y="10488"/>
                    <a:pt x="26053" y="10454"/>
                  </a:cubicBezTo>
                  <a:lnTo>
                    <a:pt x="25586" y="10454"/>
                  </a:lnTo>
                  <a:cubicBezTo>
                    <a:pt x="25419" y="10421"/>
                    <a:pt x="25252" y="10354"/>
                    <a:pt x="25119" y="10321"/>
                  </a:cubicBezTo>
                  <a:cubicBezTo>
                    <a:pt x="24952" y="10254"/>
                    <a:pt x="24818" y="10187"/>
                    <a:pt x="24685" y="10121"/>
                  </a:cubicBezTo>
                  <a:cubicBezTo>
                    <a:pt x="24552" y="10054"/>
                    <a:pt x="24418" y="9954"/>
                    <a:pt x="24318" y="9854"/>
                  </a:cubicBezTo>
                  <a:cubicBezTo>
                    <a:pt x="24185" y="9754"/>
                    <a:pt x="24085" y="9654"/>
                    <a:pt x="23984" y="9554"/>
                  </a:cubicBezTo>
                  <a:cubicBezTo>
                    <a:pt x="23884" y="9420"/>
                    <a:pt x="23784" y="9320"/>
                    <a:pt x="23684" y="9187"/>
                  </a:cubicBezTo>
                  <a:cubicBezTo>
                    <a:pt x="23517" y="8920"/>
                    <a:pt x="23384" y="8653"/>
                    <a:pt x="23251" y="8353"/>
                  </a:cubicBezTo>
                  <a:cubicBezTo>
                    <a:pt x="23017" y="7752"/>
                    <a:pt x="22817" y="7118"/>
                    <a:pt x="22717" y="6485"/>
                  </a:cubicBezTo>
                  <a:cubicBezTo>
                    <a:pt x="22684" y="6184"/>
                    <a:pt x="22617" y="5851"/>
                    <a:pt x="22583" y="5551"/>
                  </a:cubicBezTo>
                  <a:cubicBezTo>
                    <a:pt x="22550" y="5217"/>
                    <a:pt x="22517" y="4884"/>
                    <a:pt x="22517" y="4583"/>
                  </a:cubicBezTo>
                  <a:cubicBezTo>
                    <a:pt x="22517" y="4379"/>
                    <a:pt x="22353" y="4249"/>
                    <a:pt x="22189" y="4249"/>
                  </a:cubicBezTo>
                  <a:cubicBezTo>
                    <a:pt x="22085" y="4249"/>
                    <a:pt x="21981" y="4301"/>
                    <a:pt x="21916" y="4417"/>
                  </a:cubicBezTo>
                  <a:cubicBezTo>
                    <a:pt x="21649" y="4917"/>
                    <a:pt x="21349" y="5417"/>
                    <a:pt x="21016" y="5884"/>
                  </a:cubicBezTo>
                  <a:cubicBezTo>
                    <a:pt x="20715" y="6351"/>
                    <a:pt x="20382" y="6818"/>
                    <a:pt x="19982" y="7252"/>
                  </a:cubicBezTo>
                  <a:cubicBezTo>
                    <a:pt x="19648" y="7652"/>
                    <a:pt x="19248" y="8019"/>
                    <a:pt x="18781" y="8353"/>
                  </a:cubicBezTo>
                  <a:cubicBezTo>
                    <a:pt x="18581" y="8486"/>
                    <a:pt x="18347" y="8620"/>
                    <a:pt x="18080" y="8720"/>
                  </a:cubicBezTo>
                  <a:cubicBezTo>
                    <a:pt x="17880" y="8820"/>
                    <a:pt x="17647" y="8853"/>
                    <a:pt x="17413" y="8853"/>
                  </a:cubicBezTo>
                  <a:cubicBezTo>
                    <a:pt x="17180" y="8853"/>
                    <a:pt x="16946" y="8820"/>
                    <a:pt x="16713" y="8686"/>
                  </a:cubicBezTo>
                  <a:cubicBezTo>
                    <a:pt x="16512" y="8586"/>
                    <a:pt x="16346" y="8419"/>
                    <a:pt x="16179" y="8253"/>
                  </a:cubicBezTo>
                  <a:cubicBezTo>
                    <a:pt x="15879" y="7819"/>
                    <a:pt x="15679" y="7319"/>
                    <a:pt x="15578" y="6818"/>
                  </a:cubicBezTo>
                  <a:cubicBezTo>
                    <a:pt x="15445" y="6251"/>
                    <a:pt x="15378" y="5717"/>
                    <a:pt x="15378" y="5150"/>
                  </a:cubicBezTo>
                  <a:cubicBezTo>
                    <a:pt x="15378" y="4884"/>
                    <a:pt x="15345" y="4583"/>
                    <a:pt x="15378" y="4316"/>
                  </a:cubicBezTo>
                  <a:cubicBezTo>
                    <a:pt x="15378" y="4050"/>
                    <a:pt x="15378" y="3749"/>
                    <a:pt x="15412" y="3483"/>
                  </a:cubicBezTo>
                  <a:cubicBezTo>
                    <a:pt x="15434" y="3216"/>
                    <a:pt x="15219" y="3038"/>
                    <a:pt x="14994" y="3038"/>
                  </a:cubicBezTo>
                  <a:cubicBezTo>
                    <a:pt x="14882" y="3038"/>
                    <a:pt x="14767" y="3082"/>
                    <a:pt x="14678" y="3182"/>
                  </a:cubicBezTo>
                  <a:cubicBezTo>
                    <a:pt x="14311" y="3649"/>
                    <a:pt x="13944" y="4116"/>
                    <a:pt x="13510" y="4583"/>
                  </a:cubicBezTo>
                  <a:cubicBezTo>
                    <a:pt x="13110" y="5017"/>
                    <a:pt x="12676" y="5417"/>
                    <a:pt x="12243" y="5851"/>
                  </a:cubicBezTo>
                  <a:cubicBezTo>
                    <a:pt x="11809" y="6251"/>
                    <a:pt x="11342" y="6618"/>
                    <a:pt x="10842" y="6918"/>
                  </a:cubicBezTo>
                  <a:cubicBezTo>
                    <a:pt x="10608" y="7052"/>
                    <a:pt x="10375" y="7152"/>
                    <a:pt x="10108" y="7252"/>
                  </a:cubicBezTo>
                  <a:cubicBezTo>
                    <a:pt x="9974" y="7285"/>
                    <a:pt x="9841" y="7319"/>
                    <a:pt x="9741" y="7319"/>
                  </a:cubicBezTo>
                  <a:lnTo>
                    <a:pt x="9241" y="7319"/>
                  </a:lnTo>
                  <a:cubicBezTo>
                    <a:pt x="9207" y="7285"/>
                    <a:pt x="9141" y="7252"/>
                    <a:pt x="9107" y="7219"/>
                  </a:cubicBezTo>
                  <a:cubicBezTo>
                    <a:pt x="9007" y="7185"/>
                    <a:pt x="8907" y="7118"/>
                    <a:pt x="8840" y="7018"/>
                  </a:cubicBezTo>
                  <a:cubicBezTo>
                    <a:pt x="8674" y="6818"/>
                    <a:pt x="8573" y="6585"/>
                    <a:pt x="8507" y="6351"/>
                  </a:cubicBezTo>
                  <a:cubicBezTo>
                    <a:pt x="8340" y="5784"/>
                    <a:pt x="8240" y="5217"/>
                    <a:pt x="8240" y="4650"/>
                  </a:cubicBezTo>
                  <a:cubicBezTo>
                    <a:pt x="8207" y="4050"/>
                    <a:pt x="8240" y="3449"/>
                    <a:pt x="8273" y="2849"/>
                  </a:cubicBezTo>
                  <a:cubicBezTo>
                    <a:pt x="8340" y="2248"/>
                    <a:pt x="8407" y="1648"/>
                    <a:pt x="8507" y="1047"/>
                  </a:cubicBezTo>
                  <a:cubicBezTo>
                    <a:pt x="8540" y="947"/>
                    <a:pt x="8507" y="814"/>
                    <a:pt x="8407" y="714"/>
                  </a:cubicBezTo>
                  <a:cubicBezTo>
                    <a:pt x="8328" y="651"/>
                    <a:pt x="8234" y="618"/>
                    <a:pt x="8143" y="618"/>
                  </a:cubicBezTo>
                  <a:cubicBezTo>
                    <a:pt x="8042" y="618"/>
                    <a:pt x="7943" y="659"/>
                    <a:pt x="7873" y="747"/>
                  </a:cubicBezTo>
                  <a:cubicBezTo>
                    <a:pt x="7539" y="1114"/>
                    <a:pt x="7206" y="1481"/>
                    <a:pt x="6839" y="1815"/>
                  </a:cubicBezTo>
                  <a:cubicBezTo>
                    <a:pt x="6472" y="2148"/>
                    <a:pt x="6072" y="2482"/>
                    <a:pt x="5705" y="2782"/>
                  </a:cubicBezTo>
                  <a:cubicBezTo>
                    <a:pt x="5304" y="3082"/>
                    <a:pt x="4871" y="3349"/>
                    <a:pt x="4437" y="3583"/>
                  </a:cubicBezTo>
                  <a:cubicBezTo>
                    <a:pt x="4037" y="3816"/>
                    <a:pt x="3570" y="3983"/>
                    <a:pt x="3103" y="4083"/>
                  </a:cubicBezTo>
                  <a:cubicBezTo>
                    <a:pt x="2903" y="4116"/>
                    <a:pt x="2669" y="4116"/>
                    <a:pt x="2436" y="4116"/>
                  </a:cubicBezTo>
                  <a:cubicBezTo>
                    <a:pt x="2336" y="4116"/>
                    <a:pt x="2236" y="4083"/>
                    <a:pt x="2136" y="4050"/>
                  </a:cubicBezTo>
                  <a:lnTo>
                    <a:pt x="1935" y="3983"/>
                  </a:lnTo>
                  <a:lnTo>
                    <a:pt x="1802" y="3916"/>
                  </a:lnTo>
                  <a:cubicBezTo>
                    <a:pt x="1602" y="3849"/>
                    <a:pt x="1402" y="3716"/>
                    <a:pt x="1235" y="3583"/>
                  </a:cubicBezTo>
                  <a:lnTo>
                    <a:pt x="1001" y="3349"/>
                  </a:lnTo>
                  <a:cubicBezTo>
                    <a:pt x="935" y="3249"/>
                    <a:pt x="835" y="3149"/>
                    <a:pt x="801" y="3049"/>
                  </a:cubicBezTo>
                  <a:cubicBezTo>
                    <a:pt x="735" y="2949"/>
                    <a:pt x="668" y="2849"/>
                    <a:pt x="634" y="2749"/>
                  </a:cubicBezTo>
                  <a:cubicBezTo>
                    <a:pt x="601" y="2649"/>
                    <a:pt x="568" y="2549"/>
                    <a:pt x="534" y="2415"/>
                  </a:cubicBezTo>
                  <a:cubicBezTo>
                    <a:pt x="501" y="2182"/>
                    <a:pt x="468" y="1948"/>
                    <a:pt x="468" y="1715"/>
                  </a:cubicBezTo>
                  <a:cubicBezTo>
                    <a:pt x="434" y="1481"/>
                    <a:pt x="468" y="1248"/>
                    <a:pt x="501" y="1014"/>
                  </a:cubicBezTo>
                  <a:cubicBezTo>
                    <a:pt x="534" y="747"/>
                    <a:pt x="601" y="514"/>
                    <a:pt x="668" y="280"/>
                  </a:cubicBezTo>
                  <a:lnTo>
                    <a:pt x="701" y="280"/>
                  </a:lnTo>
                  <a:cubicBezTo>
                    <a:pt x="735" y="180"/>
                    <a:pt x="668" y="47"/>
                    <a:pt x="568" y="13"/>
                  </a:cubicBezTo>
                  <a:cubicBezTo>
                    <a:pt x="534" y="5"/>
                    <a:pt x="503" y="1"/>
                    <a:pt x="47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839" name="Google Shape;2839;p62"/>
            <p:cNvSpPr/>
            <p:nvPr/>
          </p:nvSpPr>
          <p:spPr>
            <a:xfrm>
              <a:off x="2851525" y="2790325"/>
              <a:ext cx="745200" cy="314350"/>
            </a:xfrm>
            <a:custGeom>
              <a:avLst/>
              <a:gdLst/>
              <a:ahLst/>
              <a:cxnLst/>
              <a:rect l="l" t="t" r="r" b="b"/>
              <a:pathLst>
                <a:path w="29808" h="12574" extrusionOk="0">
                  <a:moveTo>
                    <a:pt x="453" y="2588"/>
                  </a:moveTo>
                  <a:cubicBezTo>
                    <a:pt x="459" y="2612"/>
                    <a:pt x="467" y="2637"/>
                    <a:pt x="475" y="2662"/>
                  </a:cubicBezTo>
                  <a:lnTo>
                    <a:pt x="475" y="2662"/>
                  </a:lnTo>
                  <a:cubicBezTo>
                    <a:pt x="479" y="2670"/>
                    <a:pt x="483" y="2679"/>
                    <a:pt x="487" y="2688"/>
                  </a:cubicBezTo>
                  <a:lnTo>
                    <a:pt x="453" y="2588"/>
                  </a:lnTo>
                  <a:close/>
                  <a:moveTo>
                    <a:pt x="5726" y="0"/>
                  </a:moveTo>
                  <a:cubicBezTo>
                    <a:pt x="5631" y="0"/>
                    <a:pt x="5532" y="46"/>
                    <a:pt x="5457" y="152"/>
                  </a:cubicBezTo>
                  <a:lnTo>
                    <a:pt x="4956" y="920"/>
                  </a:lnTo>
                  <a:cubicBezTo>
                    <a:pt x="4856" y="1053"/>
                    <a:pt x="4790" y="1187"/>
                    <a:pt x="4690" y="1320"/>
                  </a:cubicBezTo>
                  <a:lnTo>
                    <a:pt x="4423" y="1687"/>
                  </a:lnTo>
                  <a:lnTo>
                    <a:pt x="4123" y="2054"/>
                  </a:lnTo>
                  <a:lnTo>
                    <a:pt x="3822" y="2387"/>
                  </a:lnTo>
                  <a:cubicBezTo>
                    <a:pt x="3722" y="2521"/>
                    <a:pt x="3622" y="2621"/>
                    <a:pt x="3522" y="2754"/>
                  </a:cubicBezTo>
                  <a:lnTo>
                    <a:pt x="3189" y="3055"/>
                  </a:lnTo>
                  <a:cubicBezTo>
                    <a:pt x="3055" y="3121"/>
                    <a:pt x="2955" y="3221"/>
                    <a:pt x="2822" y="3288"/>
                  </a:cubicBezTo>
                  <a:cubicBezTo>
                    <a:pt x="2688" y="3388"/>
                    <a:pt x="2588" y="3455"/>
                    <a:pt x="2455" y="3522"/>
                  </a:cubicBezTo>
                  <a:cubicBezTo>
                    <a:pt x="2321" y="3588"/>
                    <a:pt x="2154" y="3622"/>
                    <a:pt x="2021" y="3655"/>
                  </a:cubicBezTo>
                  <a:lnTo>
                    <a:pt x="1821" y="3688"/>
                  </a:lnTo>
                  <a:lnTo>
                    <a:pt x="1621" y="3655"/>
                  </a:lnTo>
                  <a:cubicBezTo>
                    <a:pt x="1554" y="3655"/>
                    <a:pt x="1487" y="3622"/>
                    <a:pt x="1454" y="3622"/>
                  </a:cubicBezTo>
                  <a:cubicBezTo>
                    <a:pt x="1387" y="3588"/>
                    <a:pt x="1321" y="3555"/>
                    <a:pt x="1254" y="3522"/>
                  </a:cubicBezTo>
                  <a:lnTo>
                    <a:pt x="1087" y="3421"/>
                  </a:lnTo>
                  <a:cubicBezTo>
                    <a:pt x="1020" y="3388"/>
                    <a:pt x="987" y="3355"/>
                    <a:pt x="920" y="3288"/>
                  </a:cubicBezTo>
                  <a:cubicBezTo>
                    <a:pt x="820" y="3188"/>
                    <a:pt x="720" y="3088"/>
                    <a:pt x="653" y="2988"/>
                  </a:cubicBezTo>
                  <a:cubicBezTo>
                    <a:pt x="572" y="2879"/>
                    <a:pt x="513" y="2771"/>
                    <a:pt x="475" y="2662"/>
                  </a:cubicBezTo>
                  <a:lnTo>
                    <a:pt x="475" y="2662"/>
                  </a:lnTo>
                  <a:cubicBezTo>
                    <a:pt x="436" y="2585"/>
                    <a:pt x="365" y="2552"/>
                    <a:pt x="293" y="2552"/>
                  </a:cubicBezTo>
                  <a:cubicBezTo>
                    <a:pt x="149" y="2552"/>
                    <a:pt x="1" y="2683"/>
                    <a:pt x="86" y="2854"/>
                  </a:cubicBezTo>
                  <a:cubicBezTo>
                    <a:pt x="153" y="3021"/>
                    <a:pt x="220" y="3188"/>
                    <a:pt x="320" y="3321"/>
                  </a:cubicBezTo>
                  <a:cubicBezTo>
                    <a:pt x="420" y="3488"/>
                    <a:pt x="520" y="3622"/>
                    <a:pt x="653" y="3722"/>
                  </a:cubicBezTo>
                  <a:cubicBezTo>
                    <a:pt x="720" y="3788"/>
                    <a:pt x="787" y="3855"/>
                    <a:pt x="854" y="3922"/>
                  </a:cubicBezTo>
                  <a:lnTo>
                    <a:pt x="1087" y="4055"/>
                  </a:lnTo>
                  <a:cubicBezTo>
                    <a:pt x="1154" y="4122"/>
                    <a:pt x="1254" y="4155"/>
                    <a:pt x="1321" y="4189"/>
                  </a:cubicBezTo>
                  <a:cubicBezTo>
                    <a:pt x="1421" y="4222"/>
                    <a:pt x="1521" y="4222"/>
                    <a:pt x="1621" y="4255"/>
                  </a:cubicBezTo>
                  <a:lnTo>
                    <a:pt x="1888" y="4289"/>
                  </a:lnTo>
                  <a:cubicBezTo>
                    <a:pt x="1988" y="4255"/>
                    <a:pt x="2054" y="4255"/>
                    <a:pt x="2154" y="4255"/>
                  </a:cubicBezTo>
                  <a:cubicBezTo>
                    <a:pt x="2321" y="4222"/>
                    <a:pt x="2521" y="4155"/>
                    <a:pt x="2655" y="4089"/>
                  </a:cubicBezTo>
                  <a:cubicBezTo>
                    <a:pt x="2822" y="4022"/>
                    <a:pt x="2988" y="3955"/>
                    <a:pt x="3122" y="3855"/>
                  </a:cubicBezTo>
                  <a:cubicBezTo>
                    <a:pt x="3289" y="3788"/>
                    <a:pt x="3422" y="3688"/>
                    <a:pt x="3555" y="3555"/>
                  </a:cubicBezTo>
                  <a:lnTo>
                    <a:pt x="3922" y="3255"/>
                  </a:lnTo>
                  <a:cubicBezTo>
                    <a:pt x="4056" y="3155"/>
                    <a:pt x="4156" y="3021"/>
                    <a:pt x="4289" y="2888"/>
                  </a:cubicBezTo>
                  <a:lnTo>
                    <a:pt x="4623" y="2554"/>
                  </a:lnTo>
                  <a:lnTo>
                    <a:pt x="4682" y="2476"/>
                  </a:lnTo>
                  <a:lnTo>
                    <a:pt x="4682" y="2476"/>
                  </a:lnTo>
                  <a:cubicBezTo>
                    <a:pt x="4581" y="2958"/>
                    <a:pt x="4523" y="3440"/>
                    <a:pt x="4523" y="3922"/>
                  </a:cubicBezTo>
                  <a:cubicBezTo>
                    <a:pt x="4489" y="4622"/>
                    <a:pt x="4690" y="5290"/>
                    <a:pt x="5057" y="5857"/>
                  </a:cubicBezTo>
                  <a:cubicBezTo>
                    <a:pt x="5257" y="6157"/>
                    <a:pt x="5490" y="6424"/>
                    <a:pt x="5757" y="6624"/>
                  </a:cubicBezTo>
                  <a:cubicBezTo>
                    <a:pt x="6057" y="6824"/>
                    <a:pt x="6357" y="6957"/>
                    <a:pt x="6691" y="7091"/>
                  </a:cubicBezTo>
                  <a:lnTo>
                    <a:pt x="6925" y="7158"/>
                  </a:lnTo>
                  <a:lnTo>
                    <a:pt x="6958" y="7191"/>
                  </a:lnTo>
                  <a:lnTo>
                    <a:pt x="7158" y="7191"/>
                  </a:lnTo>
                  <a:lnTo>
                    <a:pt x="7592" y="7291"/>
                  </a:lnTo>
                  <a:cubicBezTo>
                    <a:pt x="7758" y="7324"/>
                    <a:pt x="7925" y="7324"/>
                    <a:pt x="8092" y="7324"/>
                  </a:cubicBezTo>
                  <a:cubicBezTo>
                    <a:pt x="8175" y="7341"/>
                    <a:pt x="8259" y="7349"/>
                    <a:pt x="8342" y="7349"/>
                  </a:cubicBezTo>
                  <a:cubicBezTo>
                    <a:pt x="8426" y="7349"/>
                    <a:pt x="8509" y="7341"/>
                    <a:pt x="8592" y="7324"/>
                  </a:cubicBezTo>
                  <a:lnTo>
                    <a:pt x="9093" y="7291"/>
                  </a:lnTo>
                  <a:cubicBezTo>
                    <a:pt x="9260" y="7258"/>
                    <a:pt x="9426" y="7191"/>
                    <a:pt x="9593" y="7158"/>
                  </a:cubicBezTo>
                  <a:cubicBezTo>
                    <a:pt x="9927" y="7057"/>
                    <a:pt x="10227" y="6924"/>
                    <a:pt x="10527" y="6757"/>
                  </a:cubicBezTo>
                  <a:cubicBezTo>
                    <a:pt x="10794" y="6590"/>
                    <a:pt x="11061" y="6390"/>
                    <a:pt x="11328" y="6157"/>
                  </a:cubicBezTo>
                  <a:cubicBezTo>
                    <a:pt x="11561" y="5923"/>
                    <a:pt x="11795" y="5690"/>
                    <a:pt x="11961" y="5423"/>
                  </a:cubicBezTo>
                  <a:cubicBezTo>
                    <a:pt x="11995" y="5384"/>
                    <a:pt x="12028" y="5343"/>
                    <a:pt x="12062" y="5301"/>
                  </a:cubicBezTo>
                  <a:lnTo>
                    <a:pt x="12062" y="5301"/>
                  </a:lnTo>
                  <a:cubicBezTo>
                    <a:pt x="12062" y="5597"/>
                    <a:pt x="12095" y="5894"/>
                    <a:pt x="12128" y="6190"/>
                  </a:cubicBezTo>
                  <a:cubicBezTo>
                    <a:pt x="12162" y="6457"/>
                    <a:pt x="12228" y="6757"/>
                    <a:pt x="12328" y="7057"/>
                  </a:cubicBezTo>
                  <a:cubicBezTo>
                    <a:pt x="12362" y="7191"/>
                    <a:pt x="12395" y="7324"/>
                    <a:pt x="12462" y="7458"/>
                  </a:cubicBezTo>
                  <a:cubicBezTo>
                    <a:pt x="12529" y="7625"/>
                    <a:pt x="12595" y="7758"/>
                    <a:pt x="12662" y="7891"/>
                  </a:cubicBezTo>
                  <a:cubicBezTo>
                    <a:pt x="12829" y="8158"/>
                    <a:pt x="12996" y="8425"/>
                    <a:pt x="13229" y="8659"/>
                  </a:cubicBezTo>
                  <a:lnTo>
                    <a:pt x="13629" y="8992"/>
                  </a:lnTo>
                  <a:lnTo>
                    <a:pt x="14063" y="9226"/>
                  </a:lnTo>
                  <a:cubicBezTo>
                    <a:pt x="14230" y="9259"/>
                    <a:pt x="14363" y="9326"/>
                    <a:pt x="14530" y="9359"/>
                  </a:cubicBezTo>
                  <a:lnTo>
                    <a:pt x="14763" y="9426"/>
                  </a:lnTo>
                  <a:lnTo>
                    <a:pt x="15431" y="9426"/>
                  </a:lnTo>
                  <a:lnTo>
                    <a:pt x="15931" y="9359"/>
                  </a:lnTo>
                  <a:cubicBezTo>
                    <a:pt x="16098" y="9326"/>
                    <a:pt x="16231" y="9292"/>
                    <a:pt x="16398" y="9226"/>
                  </a:cubicBezTo>
                  <a:cubicBezTo>
                    <a:pt x="16531" y="9192"/>
                    <a:pt x="16698" y="9126"/>
                    <a:pt x="16798" y="9059"/>
                  </a:cubicBezTo>
                  <a:cubicBezTo>
                    <a:pt x="17098" y="8925"/>
                    <a:pt x="17365" y="8759"/>
                    <a:pt x="17599" y="8592"/>
                  </a:cubicBezTo>
                  <a:cubicBezTo>
                    <a:pt x="17832" y="8425"/>
                    <a:pt x="18066" y="8225"/>
                    <a:pt x="18299" y="8025"/>
                  </a:cubicBezTo>
                  <a:cubicBezTo>
                    <a:pt x="18499" y="7825"/>
                    <a:pt x="18733" y="7625"/>
                    <a:pt x="18900" y="7391"/>
                  </a:cubicBezTo>
                  <a:cubicBezTo>
                    <a:pt x="19100" y="7158"/>
                    <a:pt x="19267" y="6924"/>
                    <a:pt x="19467" y="6691"/>
                  </a:cubicBezTo>
                  <a:cubicBezTo>
                    <a:pt x="19550" y="6574"/>
                    <a:pt x="19634" y="6457"/>
                    <a:pt x="19713" y="6340"/>
                  </a:cubicBezTo>
                  <a:lnTo>
                    <a:pt x="19713" y="6340"/>
                  </a:lnTo>
                  <a:cubicBezTo>
                    <a:pt x="19731" y="6501"/>
                    <a:pt x="19749" y="6663"/>
                    <a:pt x="19767" y="6824"/>
                  </a:cubicBezTo>
                  <a:cubicBezTo>
                    <a:pt x="19867" y="7424"/>
                    <a:pt x="20001" y="8025"/>
                    <a:pt x="20234" y="8592"/>
                  </a:cubicBezTo>
                  <a:cubicBezTo>
                    <a:pt x="20434" y="9192"/>
                    <a:pt x="20734" y="9726"/>
                    <a:pt x="21168" y="10226"/>
                  </a:cubicBezTo>
                  <a:cubicBezTo>
                    <a:pt x="21368" y="10460"/>
                    <a:pt x="21635" y="10660"/>
                    <a:pt x="21935" y="10827"/>
                  </a:cubicBezTo>
                  <a:cubicBezTo>
                    <a:pt x="22235" y="10994"/>
                    <a:pt x="22569" y="11094"/>
                    <a:pt x="22903" y="11127"/>
                  </a:cubicBezTo>
                  <a:lnTo>
                    <a:pt x="23603" y="11127"/>
                  </a:lnTo>
                  <a:cubicBezTo>
                    <a:pt x="23670" y="11127"/>
                    <a:pt x="23770" y="11094"/>
                    <a:pt x="23837" y="11094"/>
                  </a:cubicBezTo>
                  <a:cubicBezTo>
                    <a:pt x="24170" y="11027"/>
                    <a:pt x="24504" y="10927"/>
                    <a:pt x="24804" y="10793"/>
                  </a:cubicBezTo>
                  <a:cubicBezTo>
                    <a:pt x="25104" y="10627"/>
                    <a:pt x="25404" y="10427"/>
                    <a:pt x="25671" y="10193"/>
                  </a:cubicBezTo>
                  <a:cubicBezTo>
                    <a:pt x="25771" y="10093"/>
                    <a:pt x="25905" y="9993"/>
                    <a:pt x="26005" y="9893"/>
                  </a:cubicBezTo>
                  <a:cubicBezTo>
                    <a:pt x="26105" y="9759"/>
                    <a:pt x="26238" y="9659"/>
                    <a:pt x="26338" y="9559"/>
                  </a:cubicBezTo>
                  <a:cubicBezTo>
                    <a:pt x="26539" y="9326"/>
                    <a:pt x="26705" y="9092"/>
                    <a:pt x="26905" y="8825"/>
                  </a:cubicBezTo>
                  <a:cubicBezTo>
                    <a:pt x="27072" y="8592"/>
                    <a:pt x="27239" y="8358"/>
                    <a:pt x="27372" y="8092"/>
                  </a:cubicBezTo>
                  <a:cubicBezTo>
                    <a:pt x="27428" y="8002"/>
                    <a:pt x="27481" y="7913"/>
                    <a:pt x="27530" y="7823"/>
                  </a:cubicBezTo>
                  <a:lnTo>
                    <a:pt x="27530" y="7823"/>
                  </a:lnTo>
                  <a:cubicBezTo>
                    <a:pt x="27533" y="7879"/>
                    <a:pt x="27536" y="7935"/>
                    <a:pt x="27539" y="7991"/>
                  </a:cubicBezTo>
                  <a:cubicBezTo>
                    <a:pt x="27573" y="8559"/>
                    <a:pt x="27639" y="9126"/>
                    <a:pt x="27739" y="9659"/>
                  </a:cubicBezTo>
                  <a:cubicBezTo>
                    <a:pt x="27840" y="10226"/>
                    <a:pt x="28006" y="10760"/>
                    <a:pt x="28240" y="11294"/>
                  </a:cubicBezTo>
                  <a:cubicBezTo>
                    <a:pt x="28307" y="11427"/>
                    <a:pt x="28373" y="11561"/>
                    <a:pt x="28440" y="11661"/>
                  </a:cubicBezTo>
                  <a:cubicBezTo>
                    <a:pt x="28540" y="11794"/>
                    <a:pt x="28607" y="11928"/>
                    <a:pt x="28707" y="12028"/>
                  </a:cubicBezTo>
                  <a:cubicBezTo>
                    <a:pt x="28807" y="12161"/>
                    <a:pt x="28940" y="12261"/>
                    <a:pt x="29074" y="12328"/>
                  </a:cubicBezTo>
                  <a:lnTo>
                    <a:pt x="29274" y="12461"/>
                  </a:lnTo>
                  <a:lnTo>
                    <a:pt x="29474" y="12561"/>
                  </a:lnTo>
                  <a:cubicBezTo>
                    <a:pt x="29499" y="12570"/>
                    <a:pt x="29526" y="12574"/>
                    <a:pt x="29554" y="12574"/>
                  </a:cubicBezTo>
                  <a:cubicBezTo>
                    <a:pt x="29637" y="12574"/>
                    <a:pt x="29724" y="12536"/>
                    <a:pt x="29774" y="12461"/>
                  </a:cubicBezTo>
                  <a:cubicBezTo>
                    <a:pt x="29808" y="12328"/>
                    <a:pt x="29774" y="12194"/>
                    <a:pt x="29674" y="12161"/>
                  </a:cubicBezTo>
                  <a:lnTo>
                    <a:pt x="29641" y="12161"/>
                  </a:lnTo>
                  <a:lnTo>
                    <a:pt x="29474" y="12094"/>
                  </a:lnTo>
                  <a:lnTo>
                    <a:pt x="29307" y="11994"/>
                  </a:lnTo>
                  <a:cubicBezTo>
                    <a:pt x="29241" y="11928"/>
                    <a:pt x="29140" y="11828"/>
                    <a:pt x="29074" y="11761"/>
                  </a:cubicBezTo>
                  <a:cubicBezTo>
                    <a:pt x="28974" y="11661"/>
                    <a:pt x="28907" y="11561"/>
                    <a:pt x="28840" y="11461"/>
                  </a:cubicBezTo>
                  <a:cubicBezTo>
                    <a:pt x="28774" y="11327"/>
                    <a:pt x="28740" y="11227"/>
                    <a:pt x="28673" y="11094"/>
                  </a:cubicBezTo>
                  <a:cubicBezTo>
                    <a:pt x="28473" y="10627"/>
                    <a:pt x="28340" y="10126"/>
                    <a:pt x="28273" y="9593"/>
                  </a:cubicBezTo>
                  <a:cubicBezTo>
                    <a:pt x="28173" y="9059"/>
                    <a:pt x="28140" y="8525"/>
                    <a:pt x="28106" y="7991"/>
                  </a:cubicBezTo>
                  <a:cubicBezTo>
                    <a:pt x="28106" y="7484"/>
                    <a:pt x="28106" y="6977"/>
                    <a:pt x="28135" y="6470"/>
                  </a:cubicBezTo>
                  <a:lnTo>
                    <a:pt x="28135" y="6470"/>
                  </a:lnTo>
                  <a:cubicBezTo>
                    <a:pt x="28137" y="6465"/>
                    <a:pt x="28138" y="6461"/>
                    <a:pt x="28140" y="6457"/>
                  </a:cubicBezTo>
                  <a:lnTo>
                    <a:pt x="28136" y="6456"/>
                  </a:lnTo>
                  <a:lnTo>
                    <a:pt x="28136" y="6456"/>
                  </a:lnTo>
                  <a:cubicBezTo>
                    <a:pt x="28137" y="6434"/>
                    <a:pt x="28138" y="6412"/>
                    <a:pt x="28140" y="6390"/>
                  </a:cubicBezTo>
                  <a:cubicBezTo>
                    <a:pt x="28140" y="6257"/>
                    <a:pt x="28073" y="6123"/>
                    <a:pt x="27940" y="6090"/>
                  </a:cubicBezTo>
                  <a:cubicBezTo>
                    <a:pt x="27896" y="6073"/>
                    <a:pt x="27853" y="6065"/>
                    <a:pt x="27812" y="6065"/>
                  </a:cubicBezTo>
                  <a:cubicBezTo>
                    <a:pt x="27693" y="6065"/>
                    <a:pt x="27589" y="6133"/>
                    <a:pt x="27539" y="6257"/>
                  </a:cubicBezTo>
                  <a:cubicBezTo>
                    <a:pt x="27439" y="6490"/>
                    <a:pt x="27306" y="6757"/>
                    <a:pt x="27172" y="7024"/>
                  </a:cubicBezTo>
                  <a:cubicBezTo>
                    <a:pt x="27039" y="7291"/>
                    <a:pt x="26905" y="7524"/>
                    <a:pt x="26772" y="7758"/>
                  </a:cubicBezTo>
                  <a:cubicBezTo>
                    <a:pt x="26639" y="8025"/>
                    <a:pt x="26472" y="8258"/>
                    <a:pt x="26305" y="8458"/>
                  </a:cubicBezTo>
                  <a:cubicBezTo>
                    <a:pt x="26138" y="8692"/>
                    <a:pt x="25971" y="8925"/>
                    <a:pt x="25771" y="9126"/>
                  </a:cubicBezTo>
                  <a:cubicBezTo>
                    <a:pt x="25671" y="9226"/>
                    <a:pt x="25571" y="9326"/>
                    <a:pt x="25471" y="9392"/>
                  </a:cubicBezTo>
                  <a:cubicBezTo>
                    <a:pt x="25404" y="9493"/>
                    <a:pt x="25271" y="9593"/>
                    <a:pt x="25171" y="9659"/>
                  </a:cubicBezTo>
                  <a:cubicBezTo>
                    <a:pt x="24971" y="9826"/>
                    <a:pt x="24737" y="9960"/>
                    <a:pt x="24504" y="10093"/>
                  </a:cubicBezTo>
                  <a:cubicBezTo>
                    <a:pt x="24270" y="10193"/>
                    <a:pt x="24037" y="10260"/>
                    <a:pt x="23803" y="10326"/>
                  </a:cubicBezTo>
                  <a:cubicBezTo>
                    <a:pt x="23737" y="10326"/>
                    <a:pt x="23670" y="10360"/>
                    <a:pt x="23636" y="10360"/>
                  </a:cubicBezTo>
                  <a:lnTo>
                    <a:pt x="23036" y="10360"/>
                  </a:lnTo>
                  <a:cubicBezTo>
                    <a:pt x="22536" y="10293"/>
                    <a:pt x="22069" y="10026"/>
                    <a:pt x="21768" y="9659"/>
                  </a:cubicBezTo>
                  <a:cubicBezTo>
                    <a:pt x="21435" y="9259"/>
                    <a:pt x="21168" y="8759"/>
                    <a:pt x="21001" y="8258"/>
                  </a:cubicBezTo>
                  <a:cubicBezTo>
                    <a:pt x="20801" y="7758"/>
                    <a:pt x="20668" y="7191"/>
                    <a:pt x="20568" y="6657"/>
                  </a:cubicBezTo>
                  <a:cubicBezTo>
                    <a:pt x="20534" y="6357"/>
                    <a:pt x="20501" y="6090"/>
                    <a:pt x="20468" y="5823"/>
                  </a:cubicBezTo>
                  <a:cubicBezTo>
                    <a:pt x="20468" y="5523"/>
                    <a:pt x="20434" y="5256"/>
                    <a:pt x="20434" y="4989"/>
                  </a:cubicBezTo>
                  <a:cubicBezTo>
                    <a:pt x="20434" y="4823"/>
                    <a:pt x="20334" y="4689"/>
                    <a:pt x="20201" y="4622"/>
                  </a:cubicBezTo>
                  <a:cubicBezTo>
                    <a:pt x="20151" y="4606"/>
                    <a:pt x="20101" y="4597"/>
                    <a:pt x="20052" y="4597"/>
                  </a:cubicBezTo>
                  <a:cubicBezTo>
                    <a:pt x="19907" y="4597"/>
                    <a:pt x="19775" y="4672"/>
                    <a:pt x="19700" y="4823"/>
                  </a:cubicBezTo>
                  <a:cubicBezTo>
                    <a:pt x="19567" y="5023"/>
                    <a:pt x="19400" y="5290"/>
                    <a:pt x="19267" y="5523"/>
                  </a:cubicBezTo>
                  <a:cubicBezTo>
                    <a:pt x="19133" y="5723"/>
                    <a:pt x="18966" y="5957"/>
                    <a:pt x="18800" y="6190"/>
                  </a:cubicBezTo>
                  <a:cubicBezTo>
                    <a:pt x="18666" y="6390"/>
                    <a:pt x="18499" y="6624"/>
                    <a:pt x="18299" y="6824"/>
                  </a:cubicBezTo>
                  <a:cubicBezTo>
                    <a:pt x="18133" y="7024"/>
                    <a:pt x="17932" y="7191"/>
                    <a:pt x="17766" y="7391"/>
                  </a:cubicBezTo>
                  <a:cubicBezTo>
                    <a:pt x="17565" y="7558"/>
                    <a:pt x="17365" y="7725"/>
                    <a:pt x="17132" y="7891"/>
                  </a:cubicBezTo>
                  <a:cubicBezTo>
                    <a:pt x="16932" y="8025"/>
                    <a:pt x="16698" y="8158"/>
                    <a:pt x="16465" y="8258"/>
                  </a:cubicBezTo>
                  <a:cubicBezTo>
                    <a:pt x="16365" y="8325"/>
                    <a:pt x="16265" y="8358"/>
                    <a:pt x="16131" y="8392"/>
                  </a:cubicBezTo>
                  <a:cubicBezTo>
                    <a:pt x="15998" y="8425"/>
                    <a:pt x="15898" y="8458"/>
                    <a:pt x="15764" y="8492"/>
                  </a:cubicBezTo>
                  <a:lnTo>
                    <a:pt x="15431" y="8559"/>
                  </a:lnTo>
                  <a:lnTo>
                    <a:pt x="14864" y="8559"/>
                  </a:lnTo>
                  <a:lnTo>
                    <a:pt x="14697" y="8492"/>
                  </a:lnTo>
                  <a:cubicBezTo>
                    <a:pt x="14563" y="8458"/>
                    <a:pt x="14463" y="8425"/>
                    <a:pt x="14363" y="8392"/>
                  </a:cubicBezTo>
                  <a:lnTo>
                    <a:pt x="14030" y="8225"/>
                  </a:lnTo>
                  <a:lnTo>
                    <a:pt x="13796" y="8025"/>
                  </a:lnTo>
                  <a:cubicBezTo>
                    <a:pt x="13629" y="7825"/>
                    <a:pt x="13463" y="7658"/>
                    <a:pt x="13362" y="7424"/>
                  </a:cubicBezTo>
                  <a:cubicBezTo>
                    <a:pt x="13296" y="7324"/>
                    <a:pt x="13229" y="7224"/>
                    <a:pt x="13196" y="7091"/>
                  </a:cubicBezTo>
                  <a:cubicBezTo>
                    <a:pt x="13162" y="6991"/>
                    <a:pt x="13096" y="6857"/>
                    <a:pt x="13096" y="6757"/>
                  </a:cubicBezTo>
                  <a:cubicBezTo>
                    <a:pt x="12996" y="6490"/>
                    <a:pt x="12962" y="6224"/>
                    <a:pt x="12929" y="5990"/>
                  </a:cubicBezTo>
                  <a:cubicBezTo>
                    <a:pt x="12895" y="5723"/>
                    <a:pt x="12862" y="5456"/>
                    <a:pt x="12862" y="5189"/>
                  </a:cubicBezTo>
                  <a:cubicBezTo>
                    <a:pt x="12862" y="4923"/>
                    <a:pt x="12829" y="4656"/>
                    <a:pt x="12862" y="4389"/>
                  </a:cubicBezTo>
                  <a:cubicBezTo>
                    <a:pt x="12862" y="4177"/>
                    <a:pt x="12879" y="3981"/>
                    <a:pt x="12900" y="3803"/>
                  </a:cubicBezTo>
                  <a:lnTo>
                    <a:pt x="12900" y="3803"/>
                  </a:lnTo>
                  <a:cubicBezTo>
                    <a:pt x="12910" y="3776"/>
                    <a:pt x="12920" y="3749"/>
                    <a:pt x="12929" y="3722"/>
                  </a:cubicBezTo>
                  <a:lnTo>
                    <a:pt x="12911" y="3717"/>
                  </a:lnTo>
                  <a:lnTo>
                    <a:pt x="12911" y="3717"/>
                  </a:lnTo>
                  <a:cubicBezTo>
                    <a:pt x="12917" y="3673"/>
                    <a:pt x="12923" y="3630"/>
                    <a:pt x="12929" y="3588"/>
                  </a:cubicBezTo>
                  <a:cubicBezTo>
                    <a:pt x="12909" y="3327"/>
                    <a:pt x="12708" y="3175"/>
                    <a:pt x="12500" y="3175"/>
                  </a:cubicBezTo>
                  <a:cubicBezTo>
                    <a:pt x="12362" y="3175"/>
                    <a:pt x="12221" y="3242"/>
                    <a:pt x="12128" y="3388"/>
                  </a:cubicBezTo>
                  <a:cubicBezTo>
                    <a:pt x="12028" y="3655"/>
                    <a:pt x="11928" y="3888"/>
                    <a:pt x="11795" y="4155"/>
                  </a:cubicBezTo>
                  <a:cubicBezTo>
                    <a:pt x="11661" y="4389"/>
                    <a:pt x="11494" y="4622"/>
                    <a:pt x="11328" y="4856"/>
                  </a:cubicBezTo>
                  <a:cubicBezTo>
                    <a:pt x="11161" y="5089"/>
                    <a:pt x="10961" y="5290"/>
                    <a:pt x="10761" y="5490"/>
                  </a:cubicBezTo>
                  <a:cubicBezTo>
                    <a:pt x="10560" y="5690"/>
                    <a:pt x="10327" y="5857"/>
                    <a:pt x="10093" y="5990"/>
                  </a:cubicBezTo>
                  <a:cubicBezTo>
                    <a:pt x="9860" y="6123"/>
                    <a:pt x="9593" y="6224"/>
                    <a:pt x="9360" y="6324"/>
                  </a:cubicBezTo>
                  <a:cubicBezTo>
                    <a:pt x="9226" y="6357"/>
                    <a:pt x="9093" y="6424"/>
                    <a:pt x="8959" y="6424"/>
                  </a:cubicBezTo>
                  <a:lnTo>
                    <a:pt x="8526" y="6457"/>
                  </a:lnTo>
                  <a:lnTo>
                    <a:pt x="8125" y="6457"/>
                  </a:lnTo>
                  <a:cubicBezTo>
                    <a:pt x="7992" y="6457"/>
                    <a:pt x="7825" y="6457"/>
                    <a:pt x="7692" y="6424"/>
                  </a:cubicBezTo>
                  <a:lnTo>
                    <a:pt x="7258" y="6324"/>
                  </a:lnTo>
                  <a:lnTo>
                    <a:pt x="7091" y="6324"/>
                  </a:lnTo>
                  <a:lnTo>
                    <a:pt x="6891" y="6257"/>
                  </a:lnTo>
                  <a:cubicBezTo>
                    <a:pt x="6357" y="6090"/>
                    <a:pt x="5924" y="5757"/>
                    <a:pt x="5624" y="5356"/>
                  </a:cubicBezTo>
                  <a:cubicBezTo>
                    <a:pt x="5323" y="4889"/>
                    <a:pt x="5190" y="4356"/>
                    <a:pt x="5190" y="3822"/>
                  </a:cubicBezTo>
                  <a:cubicBezTo>
                    <a:pt x="5190" y="3221"/>
                    <a:pt x="5257" y="2654"/>
                    <a:pt x="5423" y="2087"/>
                  </a:cubicBezTo>
                  <a:cubicBezTo>
                    <a:pt x="5490" y="1820"/>
                    <a:pt x="5590" y="1553"/>
                    <a:pt x="5690" y="1253"/>
                  </a:cubicBezTo>
                  <a:cubicBezTo>
                    <a:pt x="5731" y="1145"/>
                    <a:pt x="5771" y="1038"/>
                    <a:pt x="5814" y="930"/>
                  </a:cubicBezTo>
                  <a:lnTo>
                    <a:pt x="5814" y="930"/>
                  </a:lnTo>
                  <a:lnTo>
                    <a:pt x="6057" y="586"/>
                  </a:lnTo>
                  <a:lnTo>
                    <a:pt x="5981" y="541"/>
                  </a:lnTo>
                  <a:lnTo>
                    <a:pt x="5981" y="541"/>
                  </a:lnTo>
                  <a:cubicBezTo>
                    <a:pt x="5995" y="512"/>
                    <a:pt x="6009" y="482"/>
                    <a:pt x="6024" y="453"/>
                  </a:cubicBezTo>
                  <a:cubicBezTo>
                    <a:pt x="6115" y="203"/>
                    <a:pt x="5928" y="0"/>
                    <a:pt x="57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840" name="Google Shape;2840;p62"/>
            <p:cNvSpPr/>
            <p:nvPr/>
          </p:nvSpPr>
          <p:spPr>
            <a:xfrm>
              <a:off x="2825325" y="2878975"/>
              <a:ext cx="757325" cy="320475"/>
            </a:xfrm>
            <a:custGeom>
              <a:avLst/>
              <a:gdLst/>
              <a:ahLst/>
              <a:cxnLst/>
              <a:rect l="l" t="t" r="r" b="b"/>
              <a:pathLst>
                <a:path w="30293" h="12819" extrusionOk="0">
                  <a:moveTo>
                    <a:pt x="967" y="0"/>
                  </a:moveTo>
                  <a:cubicBezTo>
                    <a:pt x="866" y="0"/>
                    <a:pt x="789" y="60"/>
                    <a:pt x="734" y="142"/>
                  </a:cubicBezTo>
                  <a:cubicBezTo>
                    <a:pt x="534" y="743"/>
                    <a:pt x="334" y="1343"/>
                    <a:pt x="200" y="1977"/>
                  </a:cubicBezTo>
                  <a:cubicBezTo>
                    <a:pt x="67" y="2611"/>
                    <a:pt x="0" y="3245"/>
                    <a:pt x="0" y="3912"/>
                  </a:cubicBezTo>
                  <a:cubicBezTo>
                    <a:pt x="0" y="4579"/>
                    <a:pt x="134" y="5246"/>
                    <a:pt x="434" y="5846"/>
                  </a:cubicBezTo>
                  <a:cubicBezTo>
                    <a:pt x="601" y="6180"/>
                    <a:pt x="834" y="6447"/>
                    <a:pt x="1101" y="6680"/>
                  </a:cubicBezTo>
                  <a:cubicBezTo>
                    <a:pt x="1368" y="6914"/>
                    <a:pt x="1668" y="7081"/>
                    <a:pt x="2002" y="7214"/>
                  </a:cubicBezTo>
                  <a:lnTo>
                    <a:pt x="2235" y="7281"/>
                  </a:lnTo>
                  <a:cubicBezTo>
                    <a:pt x="2335" y="7314"/>
                    <a:pt x="2402" y="7314"/>
                    <a:pt x="2502" y="7348"/>
                  </a:cubicBezTo>
                  <a:cubicBezTo>
                    <a:pt x="2669" y="7381"/>
                    <a:pt x="2836" y="7381"/>
                    <a:pt x="3036" y="7414"/>
                  </a:cubicBezTo>
                  <a:cubicBezTo>
                    <a:pt x="3369" y="7414"/>
                    <a:pt x="3703" y="7381"/>
                    <a:pt x="4070" y="7281"/>
                  </a:cubicBezTo>
                  <a:cubicBezTo>
                    <a:pt x="4704" y="7081"/>
                    <a:pt x="5304" y="6780"/>
                    <a:pt x="5838" y="6380"/>
                  </a:cubicBezTo>
                  <a:cubicBezTo>
                    <a:pt x="6338" y="5947"/>
                    <a:pt x="6805" y="5513"/>
                    <a:pt x="7239" y="5013"/>
                  </a:cubicBezTo>
                  <a:cubicBezTo>
                    <a:pt x="7307" y="4933"/>
                    <a:pt x="7376" y="4849"/>
                    <a:pt x="7444" y="4762"/>
                  </a:cubicBezTo>
                  <a:lnTo>
                    <a:pt x="7444" y="4762"/>
                  </a:lnTo>
                  <a:cubicBezTo>
                    <a:pt x="7441" y="4835"/>
                    <a:pt x="7439" y="4907"/>
                    <a:pt x="7439" y="4979"/>
                  </a:cubicBezTo>
                  <a:cubicBezTo>
                    <a:pt x="7405" y="5613"/>
                    <a:pt x="7472" y="6247"/>
                    <a:pt x="7606" y="6847"/>
                  </a:cubicBezTo>
                  <a:cubicBezTo>
                    <a:pt x="7739" y="7514"/>
                    <a:pt x="8039" y="8115"/>
                    <a:pt x="8473" y="8615"/>
                  </a:cubicBezTo>
                  <a:cubicBezTo>
                    <a:pt x="8706" y="8849"/>
                    <a:pt x="8973" y="9049"/>
                    <a:pt x="9273" y="9216"/>
                  </a:cubicBezTo>
                  <a:cubicBezTo>
                    <a:pt x="9574" y="9382"/>
                    <a:pt x="9907" y="9482"/>
                    <a:pt x="10241" y="9549"/>
                  </a:cubicBezTo>
                  <a:lnTo>
                    <a:pt x="11175" y="9549"/>
                  </a:lnTo>
                  <a:lnTo>
                    <a:pt x="11675" y="9516"/>
                  </a:lnTo>
                  <a:lnTo>
                    <a:pt x="12176" y="9382"/>
                  </a:lnTo>
                  <a:cubicBezTo>
                    <a:pt x="12309" y="9349"/>
                    <a:pt x="12476" y="9316"/>
                    <a:pt x="12609" y="9249"/>
                  </a:cubicBezTo>
                  <a:cubicBezTo>
                    <a:pt x="12776" y="9182"/>
                    <a:pt x="12909" y="9115"/>
                    <a:pt x="13076" y="9049"/>
                  </a:cubicBezTo>
                  <a:cubicBezTo>
                    <a:pt x="13210" y="8982"/>
                    <a:pt x="13343" y="8915"/>
                    <a:pt x="13476" y="8815"/>
                  </a:cubicBezTo>
                  <a:lnTo>
                    <a:pt x="13877" y="8548"/>
                  </a:lnTo>
                  <a:cubicBezTo>
                    <a:pt x="14110" y="8348"/>
                    <a:pt x="14344" y="8148"/>
                    <a:pt x="14577" y="7915"/>
                  </a:cubicBezTo>
                  <a:cubicBezTo>
                    <a:pt x="14677" y="7815"/>
                    <a:pt x="14777" y="7681"/>
                    <a:pt x="14911" y="7581"/>
                  </a:cubicBezTo>
                  <a:cubicBezTo>
                    <a:pt x="15011" y="7448"/>
                    <a:pt x="15111" y="7348"/>
                    <a:pt x="15178" y="7214"/>
                  </a:cubicBezTo>
                  <a:cubicBezTo>
                    <a:pt x="15259" y="7105"/>
                    <a:pt x="15335" y="7002"/>
                    <a:pt x="15408" y="6900"/>
                  </a:cubicBezTo>
                  <a:lnTo>
                    <a:pt x="15408" y="6900"/>
                  </a:lnTo>
                  <a:cubicBezTo>
                    <a:pt x="15419" y="7017"/>
                    <a:pt x="15432" y="7132"/>
                    <a:pt x="15445" y="7247"/>
                  </a:cubicBezTo>
                  <a:cubicBezTo>
                    <a:pt x="15478" y="7548"/>
                    <a:pt x="15511" y="7848"/>
                    <a:pt x="15578" y="8148"/>
                  </a:cubicBezTo>
                  <a:cubicBezTo>
                    <a:pt x="15645" y="8448"/>
                    <a:pt x="15745" y="8749"/>
                    <a:pt x="15845" y="9015"/>
                  </a:cubicBezTo>
                  <a:cubicBezTo>
                    <a:pt x="15878" y="9149"/>
                    <a:pt x="15945" y="9282"/>
                    <a:pt x="16012" y="9449"/>
                  </a:cubicBezTo>
                  <a:cubicBezTo>
                    <a:pt x="16078" y="9582"/>
                    <a:pt x="16145" y="9716"/>
                    <a:pt x="16245" y="9849"/>
                  </a:cubicBezTo>
                  <a:cubicBezTo>
                    <a:pt x="16412" y="10150"/>
                    <a:pt x="16612" y="10416"/>
                    <a:pt x="16879" y="10650"/>
                  </a:cubicBezTo>
                  <a:lnTo>
                    <a:pt x="17246" y="10950"/>
                  </a:lnTo>
                  <a:lnTo>
                    <a:pt x="17679" y="11184"/>
                  </a:lnTo>
                  <a:cubicBezTo>
                    <a:pt x="17846" y="11250"/>
                    <a:pt x="18013" y="11317"/>
                    <a:pt x="18180" y="11350"/>
                  </a:cubicBezTo>
                  <a:lnTo>
                    <a:pt x="18413" y="11417"/>
                  </a:lnTo>
                  <a:lnTo>
                    <a:pt x="18647" y="11417"/>
                  </a:lnTo>
                  <a:cubicBezTo>
                    <a:pt x="18814" y="11417"/>
                    <a:pt x="18947" y="11450"/>
                    <a:pt x="19114" y="11450"/>
                  </a:cubicBezTo>
                  <a:lnTo>
                    <a:pt x="19614" y="11417"/>
                  </a:lnTo>
                  <a:cubicBezTo>
                    <a:pt x="19781" y="11384"/>
                    <a:pt x="19948" y="11350"/>
                    <a:pt x="20081" y="11317"/>
                  </a:cubicBezTo>
                  <a:cubicBezTo>
                    <a:pt x="20248" y="11284"/>
                    <a:pt x="20381" y="11217"/>
                    <a:pt x="20548" y="11150"/>
                  </a:cubicBezTo>
                  <a:cubicBezTo>
                    <a:pt x="20815" y="11050"/>
                    <a:pt x="21115" y="10917"/>
                    <a:pt x="21382" y="10750"/>
                  </a:cubicBezTo>
                  <a:cubicBezTo>
                    <a:pt x="21616" y="10583"/>
                    <a:pt x="21882" y="10383"/>
                    <a:pt x="22116" y="10183"/>
                  </a:cubicBezTo>
                  <a:cubicBezTo>
                    <a:pt x="22349" y="9983"/>
                    <a:pt x="22550" y="9783"/>
                    <a:pt x="22783" y="9549"/>
                  </a:cubicBezTo>
                  <a:cubicBezTo>
                    <a:pt x="22983" y="9349"/>
                    <a:pt x="23183" y="9115"/>
                    <a:pt x="23384" y="8882"/>
                  </a:cubicBezTo>
                  <a:cubicBezTo>
                    <a:pt x="23495" y="8726"/>
                    <a:pt x="23621" y="8571"/>
                    <a:pt x="23742" y="8415"/>
                  </a:cubicBezTo>
                  <a:lnTo>
                    <a:pt x="23742" y="8415"/>
                  </a:lnTo>
                  <a:cubicBezTo>
                    <a:pt x="23744" y="8459"/>
                    <a:pt x="23747" y="8504"/>
                    <a:pt x="23750" y="8548"/>
                  </a:cubicBezTo>
                  <a:cubicBezTo>
                    <a:pt x="23784" y="8982"/>
                    <a:pt x="23817" y="9416"/>
                    <a:pt x="23917" y="9849"/>
                  </a:cubicBezTo>
                  <a:cubicBezTo>
                    <a:pt x="23951" y="10083"/>
                    <a:pt x="24017" y="10316"/>
                    <a:pt x="24051" y="10516"/>
                  </a:cubicBezTo>
                  <a:cubicBezTo>
                    <a:pt x="24117" y="10750"/>
                    <a:pt x="24217" y="10950"/>
                    <a:pt x="24318" y="11150"/>
                  </a:cubicBezTo>
                  <a:lnTo>
                    <a:pt x="24451" y="11450"/>
                  </a:lnTo>
                  <a:cubicBezTo>
                    <a:pt x="24518" y="11584"/>
                    <a:pt x="24584" y="11684"/>
                    <a:pt x="24651" y="11751"/>
                  </a:cubicBezTo>
                  <a:cubicBezTo>
                    <a:pt x="24718" y="11851"/>
                    <a:pt x="24785" y="11951"/>
                    <a:pt x="24885" y="12051"/>
                  </a:cubicBezTo>
                  <a:cubicBezTo>
                    <a:pt x="24951" y="12118"/>
                    <a:pt x="25051" y="12218"/>
                    <a:pt x="25151" y="12284"/>
                  </a:cubicBezTo>
                  <a:lnTo>
                    <a:pt x="25452" y="12485"/>
                  </a:lnTo>
                  <a:cubicBezTo>
                    <a:pt x="25552" y="12551"/>
                    <a:pt x="25685" y="12585"/>
                    <a:pt x="25785" y="12651"/>
                  </a:cubicBezTo>
                  <a:cubicBezTo>
                    <a:pt x="25852" y="12651"/>
                    <a:pt x="25919" y="12685"/>
                    <a:pt x="25985" y="12685"/>
                  </a:cubicBezTo>
                  <a:lnTo>
                    <a:pt x="26152" y="12718"/>
                  </a:lnTo>
                  <a:cubicBezTo>
                    <a:pt x="26252" y="12751"/>
                    <a:pt x="26352" y="12785"/>
                    <a:pt x="26452" y="12785"/>
                  </a:cubicBezTo>
                  <a:cubicBezTo>
                    <a:pt x="26686" y="12818"/>
                    <a:pt x="26919" y="12818"/>
                    <a:pt x="27153" y="12818"/>
                  </a:cubicBezTo>
                  <a:cubicBezTo>
                    <a:pt x="27286" y="12818"/>
                    <a:pt x="27386" y="12785"/>
                    <a:pt x="27520" y="12785"/>
                  </a:cubicBezTo>
                  <a:cubicBezTo>
                    <a:pt x="27620" y="12751"/>
                    <a:pt x="27753" y="12751"/>
                    <a:pt x="27853" y="12718"/>
                  </a:cubicBezTo>
                  <a:cubicBezTo>
                    <a:pt x="28287" y="12618"/>
                    <a:pt x="28721" y="12451"/>
                    <a:pt x="29088" y="12218"/>
                  </a:cubicBezTo>
                  <a:cubicBezTo>
                    <a:pt x="29288" y="12118"/>
                    <a:pt x="29488" y="11984"/>
                    <a:pt x="29655" y="11851"/>
                  </a:cubicBezTo>
                  <a:cubicBezTo>
                    <a:pt x="29855" y="11717"/>
                    <a:pt x="30022" y="11551"/>
                    <a:pt x="30188" y="11384"/>
                  </a:cubicBezTo>
                  <a:cubicBezTo>
                    <a:pt x="30292" y="11228"/>
                    <a:pt x="30153" y="11031"/>
                    <a:pt x="29992" y="11031"/>
                  </a:cubicBezTo>
                  <a:cubicBezTo>
                    <a:pt x="29946" y="11031"/>
                    <a:pt x="29899" y="11047"/>
                    <a:pt x="29855" y="11084"/>
                  </a:cubicBezTo>
                  <a:cubicBezTo>
                    <a:pt x="29721" y="11217"/>
                    <a:pt x="29555" y="11350"/>
                    <a:pt x="29388" y="11450"/>
                  </a:cubicBezTo>
                  <a:cubicBezTo>
                    <a:pt x="29221" y="11584"/>
                    <a:pt x="29054" y="11684"/>
                    <a:pt x="28888" y="11784"/>
                  </a:cubicBezTo>
                  <a:cubicBezTo>
                    <a:pt x="28521" y="11984"/>
                    <a:pt x="28154" y="12118"/>
                    <a:pt x="27753" y="12218"/>
                  </a:cubicBezTo>
                  <a:cubicBezTo>
                    <a:pt x="27653" y="12251"/>
                    <a:pt x="27553" y="12251"/>
                    <a:pt x="27453" y="12251"/>
                  </a:cubicBezTo>
                  <a:cubicBezTo>
                    <a:pt x="27353" y="12284"/>
                    <a:pt x="27253" y="12284"/>
                    <a:pt x="27153" y="12284"/>
                  </a:cubicBezTo>
                  <a:cubicBezTo>
                    <a:pt x="26953" y="12284"/>
                    <a:pt x="26753" y="12284"/>
                    <a:pt x="26586" y="12251"/>
                  </a:cubicBezTo>
                  <a:cubicBezTo>
                    <a:pt x="26486" y="12218"/>
                    <a:pt x="26386" y="12184"/>
                    <a:pt x="26252" y="12184"/>
                  </a:cubicBezTo>
                  <a:lnTo>
                    <a:pt x="26119" y="12151"/>
                  </a:lnTo>
                  <a:lnTo>
                    <a:pt x="25985" y="12084"/>
                  </a:lnTo>
                  <a:cubicBezTo>
                    <a:pt x="25919" y="12051"/>
                    <a:pt x="25819" y="12051"/>
                    <a:pt x="25752" y="11984"/>
                  </a:cubicBezTo>
                  <a:lnTo>
                    <a:pt x="25518" y="11817"/>
                  </a:lnTo>
                  <a:cubicBezTo>
                    <a:pt x="25452" y="11784"/>
                    <a:pt x="25385" y="11717"/>
                    <a:pt x="25318" y="11617"/>
                  </a:cubicBezTo>
                  <a:cubicBezTo>
                    <a:pt x="25252" y="11584"/>
                    <a:pt x="25218" y="11484"/>
                    <a:pt x="25151" y="11417"/>
                  </a:cubicBezTo>
                  <a:cubicBezTo>
                    <a:pt x="25118" y="11317"/>
                    <a:pt x="25051" y="11250"/>
                    <a:pt x="25018" y="11184"/>
                  </a:cubicBezTo>
                  <a:lnTo>
                    <a:pt x="24885" y="10917"/>
                  </a:lnTo>
                  <a:cubicBezTo>
                    <a:pt x="24818" y="10717"/>
                    <a:pt x="24751" y="10516"/>
                    <a:pt x="24684" y="10350"/>
                  </a:cubicBezTo>
                  <a:cubicBezTo>
                    <a:pt x="24618" y="10150"/>
                    <a:pt x="24584" y="9949"/>
                    <a:pt x="24551" y="9749"/>
                  </a:cubicBezTo>
                  <a:cubicBezTo>
                    <a:pt x="24484" y="9316"/>
                    <a:pt x="24451" y="8915"/>
                    <a:pt x="24418" y="8482"/>
                  </a:cubicBezTo>
                  <a:cubicBezTo>
                    <a:pt x="24418" y="8081"/>
                    <a:pt x="24418" y="7648"/>
                    <a:pt x="24418" y="7247"/>
                  </a:cubicBezTo>
                  <a:cubicBezTo>
                    <a:pt x="24451" y="7114"/>
                    <a:pt x="24384" y="6981"/>
                    <a:pt x="24251" y="6914"/>
                  </a:cubicBezTo>
                  <a:cubicBezTo>
                    <a:pt x="24197" y="6882"/>
                    <a:pt x="24141" y="6867"/>
                    <a:pt x="24085" y="6867"/>
                  </a:cubicBezTo>
                  <a:cubicBezTo>
                    <a:pt x="23966" y="6867"/>
                    <a:pt x="23852" y="6934"/>
                    <a:pt x="23784" y="7047"/>
                  </a:cubicBezTo>
                  <a:cubicBezTo>
                    <a:pt x="23650" y="7247"/>
                    <a:pt x="23484" y="7514"/>
                    <a:pt x="23317" y="7714"/>
                  </a:cubicBezTo>
                  <a:cubicBezTo>
                    <a:pt x="23150" y="7948"/>
                    <a:pt x="22983" y="8181"/>
                    <a:pt x="22816" y="8415"/>
                  </a:cubicBezTo>
                  <a:cubicBezTo>
                    <a:pt x="22616" y="8615"/>
                    <a:pt x="22450" y="8815"/>
                    <a:pt x="22249" y="9015"/>
                  </a:cubicBezTo>
                  <a:cubicBezTo>
                    <a:pt x="22049" y="9216"/>
                    <a:pt x="21849" y="9416"/>
                    <a:pt x="21616" y="9582"/>
                  </a:cubicBezTo>
                  <a:cubicBezTo>
                    <a:pt x="21415" y="9749"/>
                    <a:pt x="21182" y="9916"/>
                    <a:pt x="20982" y="10049"/>
                  </a:cubicBezTo>
                  <a:cubicBezTo>
                    <a:pt x="20748" y="10216"/>
                    <a:pt x="20481" y="10316"/>
                    <a:pt x="20248" y="10416"/>
                  </a:cubicBezTo>
                  <a:cubicBezTo>
                    <a:pt x="20115" y="10483"/>
                    <a:pt x="20014" y="10516"/>
                    <a:pt x="19881" y="10550"/>
                  </a:cubicBezTo>
                  <a:cubicBezTo>
                    <a:pt x="19748" y="10583"/>
                    <a:pt x="19614" y="10617"/>
                    <a:pt x="19514" y="10617"/>
                  </a:cubicBezTo>
                  <a:lnTo>
                    <a:pt x="19147" y="10650"/>
                  </a:lnTo>
                  <a:cubicBezTo>
                    <a:pt x="19014" y="10650"/>
                    <a:pt x="18880" y="10650"/>
                    <a:pt x="18747" y="10617"/>
                  </a:cubicBezTo>
                  <a:lnTo>
                    <a:pt x="18547" y="10617"/>
                  </a:lnTo>
                  <a:lnTo>
                    <a:pt x="18380" y="10583"/>
                  </a:lnTo>
                  <a:cubicBezTo>
                    <a:pt x="18247" y="10550"/>
                    <a:pt x="18146" y="10483"/>
                    <a:pt x="18013" y="10450"/>
                  </a:cubicBezTo>
                  <a:lnTo>
                    <a:pt x="17679" y="10283"/>
                  </a:lnTo>
                  <a:lnTo>
                    <a:pt x="17413" y="10016"/>
                  </a:lnTo>
                  <a:cubicBezTo>
                    <a:pt x="17212" y="9849"/>
                    <a:pt x="17079" y="9649"/>
                    <a:pt x="16946" y="9416"/>
                  </a:cubicBezTo>
                  <a:cubicBezTo>
                    <a:pt x="16879" y="9316"/>
                    <a:pt x="16812" y="9216"/>
                    <a:pt x="16745" y="9082"/>
                  </a:cubicBezTo>
                  <a:cubicBezTo>
                    <a:pt x="16712" y="8949"/>
                    <a:pt x="16645" y="8849"/>
                    <a:pt x="16612" y="8715"/>
                  </a:cubicBezTo>
                  <a:cubicBezTo>
                    <a:pt x="16512" y="8448"/>
                    <a:pt x="16445" y="8181"/>
                    <a:pt x="16379" y="7915"/>
                  </a:cubicBezTo>
                  <a:cubicBezTo>
                    <a:pt x="16345" y="7648"/>
                    <a:pt x="16278" y="7381"/>
                    <a:pt x="16245" y="7081"/>
                  </a:cubicBezTo>
                  <a:cubicBezTo>
                    <a:pt x="16245" y="6814"/>
                    <a:pt x="16212" y="6547"/>
                    <a:pt x="16212" y="6247"/>
                  </a:cubicBezTo>
                  <a:cubicBezTo>
                    <a:pt x="16212" y="5980"/>
                    <a:pt x="16212" y="5680"/>
                    <a:pt x="16245" y="5413"/>
                  </a:cubicBezTo>
                  <a:cubicBezTo>
                    <a:pt x="16245" y="5152"/>
                    <a:pt x="16040" y="5000"/>
                    <a:pt x="15826" y="5000"/>
                  </a:cubicBezTo>
                  <a:cubicBezTo>
                    <a:pt x="15684" y="5000"/>
                    <a:pt x="15538" y="5066"/>
                    <a:pt x="15445" y="5213"/>
                  </a:cubicBezTo>
                  <a:cubicBezTo>
                    <a:pt x="15311" y="5480"/>
                    <a:pt x="15178" y="5713"/>
                    <a:pt x="15044" y="5947"/>
                  </a:cubicBezTo>
                  <a:cubicBezTo>
                    <a:pt x="14877" y="6180"/>
                    <a:pt x="14744" y="6414"/>
                    <a:pt x="14544" y="6647"/>
                  </a:cubicBezTo>
                  <a:cubicBezTo>
                    <a:pt x="14477" y="6747"/>
                    <a:pt x="14377" y="6847"/>
                    <a:pt x="14277" y="6947"/>
                  </a:cubicBezTo>
                  <a:cubicBezTo>
                    <a:pt x="14210" y="7081"/>
                    <a:pt x="14110" y="7181"/>
                    <a:pt x="14010" y="7281"/>
                  </a:cubicBezTo>
                  <a:cubicBezTo>
                    <a:pt x="13810" y="7448"/>
                    <a:pt x="13610" y="7648"/>
                    <a:pt x="13376" y="7815"/>
                  </a:cubicBezTo>
                  <a:lnTo>
                    <a:pt x="13043" y="8048"/>
                  </a:lnTo>
                  <a:cubicBezTo>
                    <a:pt x="12943" y="8115"/>
                    <a:pt x="12809" y="8181"/>
                    <a:pt x="12709" y="8248"/>
                  </a:cubicBezTo>
                  <a:cubicBezTo>
                    <a:pt x="12576" y="8315"/>
                    <a:pt x="12476" y="8348"/>
                    <a:pt x="12342" y="8415"/>
                  </a:cubicBezTo>
                  <a:cubicBezTo>
                    <a:pt x="12209" y="8448"/>
                    <a:pt x="12109" y="8515"/>
                    <a:pt x="11975" y="8548"/>
                  </a:cubicBezTo>
                  <a:lnTo>
                    <a:pt x="11575" y="8615"/>
                  </a:lnTo>
                  <a:lnTo>
                    <a:pt x="11208" y="8648"/>
                  </a:lnTo>
                  <a:cubicBezTo>
                    <a:pt x="11141" y="8665"/>
                    <a:pt x="11075" y="8673"/>
                    <a:pt x="11004" y="8673"/>
                  </a:cubicBezTo>
                  <a:cubicBezTo>
                    <a:pt x="10933" y="8673"/>
                    <a:pt x="10858" y="8665"/>
                    <a:pt x="10775" y="8648"/>
                  </a:cubicBezTo>
                  <a:lnTo>
                    <a:pt x="10408" y="8648"/>
                  </a:lnTo>
                  <a:cubicBezTo>
                    <a:pt x="9907" y="8582"/>
                    <a:pt x="9440" y="8348"/>
                    <a:pt x="9107" y="7981"/>
                  </a:cubicBezTo>
                  <a:cubicBezTo>
                    <a:pt x="8740" y="7581"/>
                    <a:pt x="8506" y="7114"/>
                    <a:pt x="8406" y="6580"/>
                  </a:cubicBezTo>
                  <a:cubicBezTo>
                    <a:pt x="8273" y="6047"/>
                    <a:pt x="8239" y="5480"/>
                    <a:pt x="8273" y="4912"/>
                  </a:cubicBezTo>
                  <a:cubicBezTo>
                    <a:pt x="8273" y="4646"/>
                    <a:pt x="8306" y="4379"/>
                    <a:pt x="8339" y="4079"/>
                  </a:cubicBezTo>
                  <a:cubicBezTo>
                    <a:pt x="8373" y="3812"/>
                    <a:pt x="8406" y="3511"/>
                    <a:pt x="8473" y="3245"/>
                  </a:cubicBezTo>
                  <a:cubicBezTo>
                    <a:pt x="8537" y="2967"/>
                    <a:pt x="8314" y="2772"/>
                    <a:pt x="8093" y="2772"/>
                  </a:cubicBezTo>
                  <a:cubicBezTo>
                    <a:pt x="7969" y="2772"/>
                    <a:pt x="7845" y="2834"/>
                    <a:pt x="7772" y="2978"/>
                  </a:cubicBezTo>
                  <a:cubicBezTo>
                    <a:pt x="7606" y="3211"/>
                    <a:pt x="7439" y="3478"/>
                    <a:pt x="7272" y="3712"/>
                  </a:cubicBezTo>
                  <a:cubicBezTo>
                    <a:pt x="7105" y="3978"/>
                    <a:pt x="6905" y="4212"/>
                    <a:pt x="6705" y="4445"/>
                  </a:cubicBezTo>
                  <a:cubicBezTo>
                    <a:pt x="6338" y="4912"/>
                    <a:pt x="5904" y="5313"/>
                    <a:pt x="5437" y="5713"/>
                  </a:cubicBezTo>
                  <a:cubicBezTo>
                    <a:pt x="4970" y="6080"/>
                    <a:pt x="4470" y="6347"/>
                    <a:pt x="3903" y="6547"/>
                  </a:cubicBezTo>
                  <a:cubicBezTo>
                    <a:pt x="3645" y="6612"/>
                    <a:pt x="3372" y="6648"/>
                    <a:pt x="3104" y="6648"/>
                  </a:cubicBezTo>
                  <a:cubicBezTo>
                    <a:pt x="2957" y="6648"/>
                    <a:pt x="2811" y="6637"/>
                    <a:pt x="2669" y="6614"/>
                  </a:cubicBezTo>
                  <a:cubicBezTo>
                    <a:pt x="2602" y="6580"/>
                    <a:pt x="2535" y="6580"/>
                    <a:pt x="2469" y="6580"/>
                  </a:cubicBezTo>
                  <a:lnTo>
                    <a:pt x="2235" y="6514"/>
                  </a:lnTo>
                  <a:cubicBezTo>
                    <a:pt x="1968" y="6414"/>
                    <a:pt x="1735" y="6280"/>
                    <a:pt x="1535" y="6113"/>
                  </a:cubicBezTo>
                  <a:cubicBezTo>
                    <a:pt x="1301" y="5947"/>
                    <a:pt x="1134" y="5713"/>
                    <a:pt x="1001" y="5480"/>
                  </a:cubicBezTo>
                  <a:cubicBezTo>
                    <a:pt x="734" y="4979"/>
                    <a:pt x="601" y="4412"/>
                    <a:pt x="567" y="3812"/>
                  </a:cubicBezTo>
                  <a:cubicBezTo>
                    <a:pt x="567" y="3211"/>
                    <a:pt x="601" y="2611"/>
                    <a:pt x="734" y="2010"/>
                  </a:cubicBezTo>
                  <a:cubicBezTo>
                    <a:pt x="834" y="1410"/>
                    <a:pt x="1001" y="810"/>
                    <a:pt x="1201" y="242"/>
                  </a:cubicBezTo>
                  <a:lnTo>
                    <a:pt x="1201" y="242"/>
                  </a:lnTo>
                  <a:lnTo>
                    <a:pt x="1168" y="309"/>
                  </a:lnTo>
                  <a:cubicBezTo>
                    <a:pt x="1201" y="176"/>
                    <a:pt x="1134" y="42"/>
                    <a:pt x="1034" y="9"/>
                  </a:cubicBezTo>
                  <a:cubicBezTo>
                    <a:pt x="1011" y="3"/>
                    <a:pt x="988" y="0"/>
                    <a:pt x="96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841" name="Google Shape;2841;p62"/>
            <p:cNvSpPr/>
            <p:nvPr/>
          </p:nvSpPr>
          <p:spPr>
            <a:xfrm>
              <a:off x="2792800" y="3041975"/>
              <a:ext cx="747225" cy="266300"/>
            </a:xfrm>
            <a:custGeom>
              <a:avLst/>
              <a:gdLst/>
              <a:ahLst/>
              <a:cxnLst/>
              <a:rect l="l" t="t" r="r" b="b"/>
              <a:pathLst>
                <a:path w="29889" h="10652" extrusionOk="0">
                  <a:moveTo>
                    <a:pt x="3391" y="1"/>
                  </a:moveTo>
                  <a:cubicBezTo>
                    <a:pt x="3287" y="1"/>
                    <a:pt x="3185" y="63"/>
                    <a:pt x="3136" y="160"/>
                  </a:cubicBezTo>
                  <a:cubicBezTo>
                    <a:pt x="3069" y="327"/>
                    <a:pt x="2969" y="494"/>
                    <a:pt x="2902" y="661"/>
                  </a:cubicBezTo>
                  <a:cubicBezTo>
                    <a:pt x="2802" y="794"/>
                    <a:pt x="2702" y="961"/>
                    <a:pt x="2602" y="1094"/>
                  </a:cubicBezTo>
                  <a:cubicBezTo>
                    <a:pt x="2569" y="1161"/>
                    <a:pt x="2502" y="1261"/>
                    <a:pt x="2435" y="1328"/>
                  </a:cubicBezTo>
                  <a:cubicBezTo>
                    <a:pt x="2402" y="1395"/>
                    <a:pt x="2335" y="1461"/>
                    <a:pt x="2269" y="1528"/>
                  </a:cubicBezTo>
                  <a:cubicBezTo>
                    <a:pt x="2168" y="1661"/>
                    <a:pt x="2035" y="1795"/>
                    <a:pt x="1902" y="1928"/>
                  </a:cubicBezTo>
                  <a:cubicBezTo>
                    <a:pt x="1368" y="2395"/>
                    <a:pt x="767" y="2829"/>
                    <a:pt x="134" y="3163"/>
                  </a:cubicBezTo>
                  <a:lnTo>
                    <a:pt x="167" y="3229"/>
                  </a:lnTo>
                  <a:cubicBezTo>
                    <a:pt x="34" y="3296"/>
                    <a:pt x="0" y="3396"/>
                    <a:pt x="67" y="3529"/>
                  </a:cubicBezTo>
                  <a:cubicBezTo>
                    <a:pt x="92" y="3605"/>
                    <a:pt x="173" y="3642"/>
                    <a:pt x="255" y="3642"/>
                  </a:cubicBezTo>
                  <a:cubicBezTo>
                    <a:pt x="282" y="3642"/>
                    <a:pt x="309" y="3638"/>
                    <a:pt x="334" y="3630"/>
                  </a:cubicBezTo>
                  <a:cubicBezTo>
                    <a:pt x="701" y="3463"/>
                    <a:pt x="1034" y="3263"/>
                    <a:pt x="1368" y="3062"/>
                  </a:cubicBezTo>
                  <a:cubicBezTo>
                    <a:pt x="1701" y="2829"/>
                    <a:pt x="2002" y="2595"/>
                    <a:pt x="2269" y="2329"/>
                  </a:cubicBezTo>
                  <a:cubicBezTo>
                    <a:pt x="2435" y="2195"/>
                    <a:pt x="2569" y="2062"/>
                    <a:pt x="2702" y="1928"/>
                  </a:cubicBezTo>
                  <a:cubicBezTo>
                    <a:pt x="2836" y="1762"/>
                    <a:pt x="2969" y="1628"/>
                    <a:pt x="3069" y="1461"/>
                  </a:cubicBezTo>
                  <a:cubicBezTo>
                    <a:pt x="3097" y="1426"/>
                    <a:pt x="3123" y="1393"/>
                    <a:pt x="3149" y="1360"/>
                  </a:cubicBezTo>
                  <a:lnTo>
                    <a:pt x="3149" y="1360"/>
                  </a:lnTo>
                  <a:cubicBezTo>
                    <a:pt x="3171" y="1616"/>
                    <a:pt x="3179" y="1867"/>
                    <a:pt x="3236" y="2095"/>
                  </a:cubicBezTo>
                  <a:cubicBezTo>
                    <a:pt x="3269" y="2395"/>
                    <a:pt x="3303" y="2696"/>
                    <a:pt x="3369" y="2996"/>
                  </a:cubicBezTo>
                  <a:cubicBezTo>
                    <a:pt x="3469" y="3296"/>
                    <a:pt x="3536" y="3596"/>
                    <a:pt x="3636" y="3863"/>
                  </a:cubicBezTo>
                  <a:cubicBezTo>
                    <a:pt x="3736" y="4163"/>
                    <a:pt x="3836" y="4430"/>
                    <a:pt x="3970" y="4697"/>
                  </a:cubicBezTo>
                  <a:lnTo>
                    <a:pt x="4203" y="5131"/>
                  </a:lnTo>
                  <a:cubicBezTo>
                    <a:pt x="4303" y="5264"/>
                    <a:pt x="4403" y="5364"/>
                    <a:pt x="4503" y="5498"/>
                  </a:cubicBezTo>
                  <a:cubicBezTo>
                    <a:pt x="4570" y="5631"/>
                    <a:pt x="4704" y="5764"/>
                    <a:pt x="4804" y="5864"/>
                  </a:cubicBezTo>
                  <a:lnTo>
                    <a:pt x="4970" y="6031"/>
                  </a:lnTo>
                  <a:lnTo>
                    <a:pt x="5171" y="6165"/>
                  </a:lnTo>
                  <a:cubicBezTo>
                    <a:pt x="5437" y="6365"/>
                    <a:pt x="5738" y="6532"/>
                    <a:pt x="6071" y="6632"/>
                  </a:cubicBezTo>
                  <a:cubicBezTo>
                    <a:pt x="6365" y="6725"/>
                    <a:pt x="6667" y="6774"/>
                    <a:pt x="6969" y="6774"/>
                  </a:cubicBezTo>
                  <a:cubicBezTo>
                    <a:pt x="7317" y="6774"/>
                    <a:pt x="7666" y="6708"/>
                    <a:pt x="8006" y="6565"/>
                  </a:cubicBezTo>
                  <a:cubicBezTo>
                    <a:pt x="8573" y="6331"/>
                    <a:pt x="9107" y="5998"/>
                    <a:pt x="9574" y="5531"/>
                  </a:cubicBezTo>
                  <a:cubicBezTo>
                    <a:pt x="10007" y="5131"/>
                    <a:pt x="10408" y="4664"/>
                    <a:pt x="10741" y="4163"/>
                  </a:cubicBezTo>
                  <a:cubicBezTo>
                    <a:pt x="10806" y="4078"/>
                    <a:pt x="10866" y="3995"/>
                    <a:pt x="10924" y="3914"/>
                  </a:cubicBezTo>
                  <a:lnTo>
                    <a:pt x="10924" y="3914"/>
                  </a:lnTo>
                  <a:cubicBezTo>
                    <a:pt x="10951" y="4384"/>
                    <a:pt x="11012" y="4841"/>
                    <a:pt x="11108" y="5297"/>
                  </a:cubicBezTo>
                  <a:cubicBezTo>
                    <a:pt x="11142" y="5464"/>
                    <a:pt x="11175" y="5631"/>
                    <a:pt x="11208" y="5764"/>
                  </a:cubicBezTo>
                  <a:lnTo>
                    <a:pt x="11375" y="6265"/>
                  </a:lnTo>
                  <a:cubicBezTo>
                    <a:pt x="11508" y="6565"/>
                    <a:pt x="11642" y="6865"/>
                    <a:pt x="11809" y="7165"/>
                  </a:cubicBezTo>
                  <a:cubicBezTo>
                    <a:pt x="11909" y="7299"/>
                    <a:pt x="12009" y="7432"/>
                    <a:pt x="12109" y="7566"/>
                  </a:cubicBezTo>
                  <a:cubicBezTo>
                    <a:pt x="12209" y="7699"/>
                    <a:pt x="12309" y="7833"/>
                    <a:pt x="12442" y="7966"/>
                  </a:cubicBezTo>
                  <a:lnTo>
                    <a:pt x="12809" y="8300"/>
                  </a:lnTo>
                  <a:cubicBezTo>
                    <a:pt x="12976" y="8400"/>
                    <a:pt x="13110" y="8500"/>
                    <a:pt x="13243" y="8600"/>
                  </a:cubicBezTo>
                  <a:cubicBezTo>
                    <a:pt x="13410" y="8700"/>
                    <a:pt x="13543" y="8767"/>
                    <a:pt x="13710" y="8833"/>
                  </a:cubicBezTo>
                  <a:lnTo>
                    <a:pt x="13944" y="8900"/>
                  </a:lnTo>
                  <a:lnTo>
                    <a:pt x="14077" y="8967"/>
                  </a:lnTo>
                  <a:lnTo>
                    <a:pt x="14210" y="8967"/>
                  </a:lnTo>
                  <a:lnTo>
                    <a:pt x="14677" y="9067"/>
                  </a:lnTo>
                  <a:cubicBezTo>
                    <a:pt x="14844" y="9100"/>
                    <a:pt x="15011" y="9100"/>
                    <a:pt x="15211" y="9100"/>
                  </a:cubicBezTo>
                  <a:lnTo>
                    <a:pt x="15478" y="9100"/>
                  </a:lnTo>
                  <a:lnTo>
                    <a:pt x="15745" y="9033"/>
                  </a:lnTo>
                  <a:cubicBezTo>
                    <a:pt x="15912" y="9033"/>
                    <a:pt x="16078" y="8967"/>
                    <a:pt x="16245" y="8933"/>
                  </a:cubicBezTo>
                  <a:cubicBezTo>
                    <a:pt x="16412" y="8867"/>
                    <a:pt x="16579" y="8800"/>
                    <a:pt x="16746" y="8733"/>
                  </a:cubicBezTo>
                  <a:lnTo>
                    <a:pt x="17179" y="8466"/>
                  </a:lnTo>
                  <a:cubicBezTo>
                    <a:pt x="17313" y="8400"/>
                    <a:pt x="17479" y="8300"/>
                    <a:pt x="17613" y="8199"/>
                  </a:cubicBezTo>
                  <a:cubicBezTo>
                    <a:pt x="17746" y="8099"/>
                    <a:pt x="17846" y="7999"/>
                    <a:pt x="17980" y="7866"/>
                  </a:cubicBezTo>
                  <a:cubicBezTo>
                    <a:pt x="18213" y="7632"/>
                    <a:pt x="18447" y="7399"/>
                    <a:pt x="18647" y="7132"/>
                  </a:cubicBezTo>
                  <a:cubicBezTo>
                    <a:pt x="18878" y="6901"/>
                    <a:pt x="19044" y="6637"/>
                    <a:pt x="19241" y="6373"/>
                  </a:cubicBezTo>
                  <a:lnTo>
                    <a:pt x="19241" y="6373"/>
                  </a:lnTo>
                  <a:cubicBezTo>
                    <a:pt x="19225" y="6926"/>
                    <a:pt x="19291" y="7479"/>
                    <a:pt x="19414" y="8033"/>
                  </a:cubicBezTo>
                  <a:cubicBezTo>
                    <a:pt x="19514" y="8633"/>
                    <a:pt x="19781" y="9234"/>
                    <a:pt x="20181" y="9734"/>
                  </a:cubicBezTo>
                  <a:cubicBezTo>
                    <a:pt x="20415" y="10001"/>
                    <a:pt x="20682" y="10201"/>
                    <a:pt x="20949" y="10368"/>
                  </a:cubicBezTo>
                  <a:cubicBezTo>
                    <a:pt x="21115" y="10434"/>
                    <a:pt x="21282" y="10501"/>
                    <a:pt x="21416" y="10534"/>
                  </a:cubicBezTo>
                  <a:cubicBezTo>
                    <a:pt x="21516" y="10568"/>
                    <a:pt x="21582" y="10601"/>
                    <a:pt x="21682" y="10601"/>
                  </a:cubicBezTo>
                  <a:lnTo>
                    <a:pt x="21883" y="10635"/>
                  </a:lnTo>
                  <a:cubicBezTo>
                    <a:pt x="21992" y="10646"/>
                    <a:pt x="22102" y="10651"/>
                    <a:pt x="22211" y="10651"/>
                  </a:cubicBezTo>
                  <a:cubicBezTo>
                    <a:pt x="22766" y="10651"/>
                    <a:pt x="23310" y="10507"/>
                    <a:pt x="23784" y="10201"/>
                  </a:cubicBezTo>
                  <a:cubicBezTo>
                    <a:pt x="24284" y="9901"/>
                    <a:pt x="24751" y="9500"/>
                    <a:pt x="25152" y="9033"/>
                  </a:cubicBezTo>
                  <a:cubicBezTo>
                    <a:pt x="25552" y="8566"/>
                    <a:pt x="25919" y="8099"/>
                    <a:pt x="26219" y="7599"/>
                  </a:cubicBezTo>
                  <a:cubicBezTo>
                    <a:pt x="26382" y="7309"/>
                    <a:pt x="26545" y="7029"/>
                    <a:pt x="26697" y="6743"/>
                  </a:cubicBezTo>
                  <a:lnTo>
                    <a:pt x="26697" y="6743"/>
                  </a:lnTo>
                  <a:cubicBezTo>
                    <a:pt x="26742" y="6884"/>
                    <a:pt x="26806" y="7025"/>
                    <a:pt x="26853" y="7165"/>
                  </a:cubicBezTo>
                  <a:cubicBezTo>
                    <a:pt x="26886" y="7265"/>
                    <a:pt x="26919" y="7366"/>
                    <a:pt x="26986" y="7466"/>
                  </a:cubicBezTo>
                  <a:cubicBezTo>
                    <a:pt x="27020" y="7532"/>
                    <a:pt x="27053" y="7632"/>
                    <a:pt x="27120" y="7732"/>
                  </a:cubicBezTo>
                  <a:cubicBezTo>
                    <a:pt x="27220" y="7933"/>
                    <a:pt x="27320" y="8099"/>
                    <a:pt x="27453" y="8266"/>
                  </a:cubicBezTo>
                  <a:cubicBezTo>
                    <a:pt x="27520" y="8366"/>
                    <a:pt x="27587" y="8466"/>
                    <a:pt x="27653" y="8533"/>
                  </a:cubicBezTo>
                  <a:cubicBezTo>
                    <a:pt x="27720" y="8633"/>
                    <a:pt x="27787" y="8700"/>
                    <a:pt x="27853" y="8767"/>
                  </a:cubicBezTo>
                  <a:cubicBezTo>
                    <a:pt x="28020" y="8933"/>
                    <a:pt x="28187" y="9067"/>
                    <a:pt x="28354" y="9200"/>
                  </a:cubicBezTo>
                  <a:lnTo>
                    <a:pt x="28654" y="9367"/>
                  </a:lnTo>
                  <a:cubicBezTo>
                    <a:pt x="28754" y="9400"/>
                    <a:pt x="28854" y="9467"/>
                    <a:pt x="28954" y="9467"/>
                  </a:cubicBezTo>
                  <a:cubicBezTo>
                    <a:pt x="29054" y="9534"/>
                    <a:pt x="29154" y="9567"/>
                    <a:pt x="29254" y="9567"/>
                  </a:cubicBezTo>
                  <a:lnTo>
                    <a:pt x="29588" y="9634"/>
                  </a:lnTo>
                  <a:cubicBezTo>
                    <a:pt x="29611" y="9640"/>
                    <a:pt x="29633" y="9642"/>
                    <a:pt x="29654" y="9642"/>
                  </a:cubicBezTo>
                  <a:cubicBezTo>
                    <a:pt x="29754" y="9642"/>
                    <a:pt x="29827" y="9578"/>
                    <a:pt x="29855" y="9467"/>
                  </a:cubicBezTo>
                  <a:cubicBezTo>
                    <a:pt x="29888" y="9367"/>
                    <a:pt x="29788" y="9234"/>
                    <a:pt x="29688" y="9200"/>
                  </a:cubicBezTo>
                  <a:lnTo>
                    <a:pt x="29655" y="9200"/>
                  </a:lnTo>
                  <a:lnTo>
                    <a:pt x="29388" y="9133"/>
                  </a:lnTo>
                  <a:cubicBezTo>
                    <a:pt x="29288" y="9133"/>
                    <a:pt x="29188" y="9100"/>
                    <a:pt x="29121" y="9067"/>
                  </a:cubicBezTo>
                  <a:cubicBezTo>
                    <a:pt x="29021" y="9033"/>
                    <a:pt x="28954" y="9000"/>
                    <a:pt x="28854" y="8967"/>
                  </a:cubicBezTo>
                  <a:lnTo>
                    <a:pt x="28621" y="8800"/>
                  </a:lnTo>
                  <a:cubicBezTo>
                    <a:pt x="28487" y="8700"/>
                    <a:pt x="28354" y="8566"/>
                    <a:pt x="28220" y="8433"/>
                  </a:cubicBezTo>
                  <a:cubicBezTo>
                    <a:pt x="28154" y="8366"/>
                    <a:pt x="28087" y="8300"/>
                    <a:pt x="28020" y="8233"/>
                  </a:cubicBezTo>
                  <a:cubicBezTo>
                    <a:pt x="27987" y="8166"/>
                    <a:pt x="27920" y="8066"/>
                    <a:pt x="27853" y="7999"/>
                  </a:cubicBezTo>
                  <a:cubicBezTo>
                    <a:pt x="27753" y="7833"/>
                    <a:pt x="27653" y="7666"/>
                    <a:pt x="27587" y="7499"/>
                  </a:cubicBezTo>
                  <a:cubicBezTo>
                    <a:pt x="27520" y="7432"/>
                    <a:pt x="27520" y="7332"/>
                    <a:pt x="27453" y="7232"/>
                  </a:cubicBezTo>
                  <a:cubicBezTo>
                    <a:pt x="27420" y="7165"/>
                    <a:pt x="27386" y="7065"/>
                    <a:pt x="27353" y="6965"/>
                  </a:cubicBezTo>
                  <a:cubicBezTo>
                    <a:pt x="27286" y="6798"/>
                    <a:pt x="27220" y="6598"/>
                    <a:pt x="27186" y="6432"/>
                  </a:cubicBezTo>
                  <a:cubicBezTo>
                    <a:pt x="27120" y="6231"/>
                    <a:pt x="27086" y="6065"/>
                    <a:pt x="27053" y="5864"/>
                  </a:cubicBezTo>
                  <a:cubicBezTo>
                    <a:pt x="27053" y="5764"/>
                    <a:pt x="26986" y="5698"/>
                    <a:pt x="26919" y="5631"/>
                  </a:cubicBezTo>
                  <a:cubicBezTo>
                    <a:pt x="26876" y="5614"/>
                    <a:pt x="26833" y="5605"/>
                    <a:pt x="26792" y="5605"/>
                  </a:cubicBezTo>
                  <a:cubicBezTo>
                    <a:pt x="26673" y="5605"/>
                    <a:pt x="26569" y="5674"/>
                    <a:pt x="26519" y="5798"/>
                  </a:cubicBezTo>
                  <a:cubicBezTo>
                    <a:pt x="26286" y="6298"/>
                    <a:pt x="25985" y="6765"/>
                    <a:pt x="25685" y="7232"/>
                  </a:cubicBezTo>
                  <a:cubicBezTo>
                    <a:pt x="25385" y="7732"/>
                    <a:pt x="25051" y="8166"/>
                    <a:pt x="24685" y="8566"/>
                  </a:cubicBezTo>
                  <a:cubicBezTo>
                    <a:pt x="24318" y="9000"/>
                    <a:pt x="23884" y="9334"/>
                    <a:pt x="23417" y="9600"/>
                  </a:cubicBezTo>
                  <a:cubicBezTo>
                    <a:pt x="23217" y="9734"/>
                    <a:pt x="22983" y="9834"/>
                    <a:pt x="22716" y="9901"/>
                  </a:cubicBezTo>
                  <a:cubicBezTo>
                    <a:pt x="22551" y="9924"/>
                    <a:pt x="22386" y="9948"/>
                    <a:pt x="22221" y="9948"/>
                  </a:cubicBezTo>
                  <a:cubicBezTo>
                    <a:pt x="22153" y="9948"/>
                    <a:pt x="22084" y="9944"/>
                    <a:pt x="22016" y="9934"/>
                  </a:cubicBezTo>
                  <a:lnTo>
                    <a:pt x="21782" y="9901"/>
                  </a:lnTo>
                  <a:lnTo>
                    <a:pt x="21616" y="9867"/>
                  </a:lnTo>
                  <a:cubicBezTo>
                    <a:pt x="21516" y="9834"/>
                    <a:pt x="21416" y="9767"/>
                    <a:pt x="21315" y="9734"/>
                  </a:cubicBezTo>
                  <a:cubicBezTo>
                    <a:pt x="21082" y="9600"/>
                    <a:pt x="20915" y="9434"/>
                    <a:pt x="20748" y="9234"/>
                  </a:cubicBezTo>
                  <a:cubicBezTo>
                    <a:pt x="20448" y="8833"/>
                    <a:pt x="20248" y="8333"/>
                    <a:pt x="20148" y="7833"/>
                  </a:cubicBezTo>
                  <a:cubicBezTo>
                    <a:pt x="20048" y="7299"/>
                    <a:pt x="20015" y="6732"/>
                    <a:pt x="20015" y="6198"/>
                  </a:cubicBezTo>
                  <a:cubicBezTo>
                    <a:pt x="20015" y="5931"/>
                    <a:pt x="20048" y="5631"/>
                    <a:pt x="20048" y="5364"/>
                  </a:cubicBezTo>
                  <a:cubicBezTo>
                    <a:pt x="20081" y="5097"/>
                    <a:pt x="20115" y="4797"/>
                    <a:pt x="20181" y="4564"/>
                  </a:cubicBezTo>
                  <a:cubicBezTo>
                    <a:pt x="20215" y="4363"/>
                    <a:pt x="20115" y="4197"/>
                    <a:pt x="19948" y="4130"/>
                  </a:cubicBezTo>
                  <a:cubicBezTo>
                    <a:pt x="19894" y="4103"/>
                    <a:pt x="19838" y="4091"/>
                    <a:pt x="19783" y="4091"/>
                  </a:cubicBezTo>
                  <a:cubicBezTo>
                    <a:pt x="19632" y="4091"/>
                    <a:pt x="19487" y="4184"/>
                    <a:pt x="19414" y="4330"/>
                  </a:cubicBezTo>
                  <a:cubicBezTo>
                    <a:pt x="19314" y="4597"/>
                    <a:pt x="19181" y="4864"/>
                    <a:pt x="19014" y="5131"/>
                  </a:cubicBezTo>
                  <a:cubicBezTo>
                    <a:pt x="18880" y="5397"/>
                    <a:pt x="18714" y="5631"/>
                    <a:pt x="18547" y="5898"/>
                  </a:cubicBezTo>
                  <a:cubicBezTo>
                    <a:pt x="18380" y="6131"/>
                    <a:pt x="18213" y="6365"/>
                    <a:pt x="18013" y="6598"/>
                  </a:cubicBezTo>
                  <a:cubicBezTo>
                    <a:pt x="17846" y="6832"/>
                    <a:pt x="17646" y="7032"/>
                    <a:pt x="17413" y="7232"/>
                  </a:cubicBezTo>
                  <a:cubicBezTo>
                    <a:pt x="17313" y="7332"/>
                    <a:pt x="17213" y="7432"/>
                    <a:pt x="17079" y="7499"/>
                  </a:cubicBezTo>
                  <a:cubicBezTo>
                    <a:pt x="16979" y="7599"/>
                    <a:pt x="16879" y="7699"/>
                    <a:pt x="16746" y="7766"/>
                  </a:cubicBezTo>
                  <a:lnTo>
                    <a:pt x="16379" y="7966"/>
                  </a:lnTo>
                  <a:lnTo>
                    <a:pt x="15978" y="8099"/>
                  </a:lnTo>
                  <a:cubicBezTo>
                    <a:pt x="15878" y="8133"/>
                    <a:pt x="15745" y="8166"/>
                    <a:pt x="15611" y="8199"/>
                  </a:cubicBezTo>
                  <a:lnTo>
                    <a:pt x="15411" y="8233"/>
                  </a:lnTo>
                  <a:lnTo>
                    <a:pt x="14844" y="8233"/>
                  </a:lnTo>
                  <a:lnTo>
                    <a:pt x="14377" y="8133"/>
                  </a:lnTo>
                  <a:lnTo>
                    <a:pt x="14310" y="8133"/>
                  </a:lnTo>
                  <a:lnTo>
                    <a:pt x="14210" y="8099"/>
                  </a:lnTo>
                  <a:lnTo>
                    <a:pt x="14044" y="7999"/>
                  </a:lnTo>
                  <a:cubicBezTo>
                    <a:pt x="13910" y="7966"/>
                    <a:pt x="13777" y="7899"/>
                    <a:pt x="13677" y="7833"/>
                  </a:cubicBezTo>
                  <a:cubicBezTo>
                    <a:pt x="13543" y="7766"/>
                    <a:pt x="13443" y="7699"/>
                    <a:pt x="13310" y="7599"/>
                  </a:cubicBezTo>
                  <a:lnTo>
                    <a:pt x="13010" y="7332"/>
                  </a:lnTo>
                  <a:cubicBezTo>
                    <a:pt x="12909" y="7232"/>
                    <a:pt x="12809" y="7132"/>
                    <a:pt x="12743" y="7032"/>
                  </a:cubicBezTo>
                  <a:cubicBezTo>
                    <a:pt x="12643" y="6899"/>
                    <a:pt x="12576" y="6798"/>
                    <a:pt x="12509" y="6665"/>
                  </a:cubicBezTo>
                  <a:cubicBezTo>
                    <a:pt x="12342" y="6432"/>
                    <a:pt x="12242" y="6165"/>
                    <a:pt x="12109" y="5898"/>
                  </a:cubicBezTo>
                  <a:lnTo>
                    <a:pt x="11975" y="5498"/>
                  </a:lnTo>
                  <a:cubicBezTo>
                    <a:pt x="11942" y="5364"/>
                    <a:pt x="11909" y="5231"/>
                    <a:pt x="11875" y="5064"/>
                  </a:cubicBezTo>
                  <a:cubicBezTo>
                    <a:pt x="11809" y="4797"/>
                    <a:pt x="11775" y="4497"/>
                    <a:pt x="11742" y="4197"/>
                  </a:cubicBezTo>
                  <a:cubicBezTo>
                    <a:pt x="11709" y="3896"/>
                    <a:pt x="11675" y="3596"/>
                    <a:pt x="11675" y="3329"/>
                  </a:cubicBezTo>
                  <a:cubicBezTo>
                    <a:pt x="11675" y="3029"/>
                    <a:pt x="11675" y="2729"/>
                    <a:pt x="11709" y="2429"/>
                  </a:cubicBezTo>
                  <a:cubicBezTo>
                    <a:pt x="11688" y="2200"/>
                    <a:pt x="11498" y="2049"/>
                    <a:pt x="11301" y="2049"/>
                  </a:cubicBezTo>
                  <a:cubicBezTo>
                    <a:pt x="11183" y="2049"/>
                    <a:pt x="11062" y="2103"/>
                    <a:pt x="10975" y="2229"/>
                  </a:cubicBezTo>
                  <a:cubicBezTo>
                    <a:pt x="10841" y="2462"/>
                    <a:pt x="10675" y="2729"/>
                    <a:pt x="10541" y="2962"/>
                  </a:cubicBezTo>
                  <a:cubicBezTo>
                    <a:pt x="10408" y="3196"/>
                    <a:pt x="10241" y="3429"/>
                    <a:pt x="10074" y="3663"/>
                  </a:cubicBezTo>
                  <a:cubicBezTo>
                    <a:pt x="9774" y="4130"/>
                    <a:pt x="9407" y="4530"/>
                    <a:pt x="9007" y="4930"/>
                  </a:cubicBezTo>
                  <a:cubicBezTo>
                    <a:pt x="8640" y="5297"/>
                    <a:pt x="8206" y="5631"/>
                    <a:pt x="7706" y="5831"/>
                  </a:cubicBezTo>
                  <a:cubicBezTo>
                    <a:pt x="7472" y="5931"/>
                    <a:pt x="7239" y="5998"/>
                    <a:pt x="6972" y="5998"/>
                  </a:cubicBezTo>
                  <a:cubicBezTo>
                    <a:pt x="6738" y="5998"/>
                    <a:pt x="6472" y="5965"/>
                    <a:pt x="6238" y="5898"/>
                  </a:cubicBezTo>
                  <a:cubicBezTo>
                    <a:pt x="6005" y="5798"/>
                    <a:pt x="5771" y="5698"/>
                    <a:pt x="5571" y="5564"/>
                  </a:cubicBezTo>
                  <a:lnTo>
                    <a:pt x="5404" y="5431"/>
                  </a:lnTo>
                  <a:lnTo>
                    <a:pt x="5271" y="5297"/>
                  </a:lnTo>
                  <a:cubicBezTo>
                    <a:pt x="5171" y="5231"/>
                    <a:pt x="5071" y="5131"/>
                    <a:pt x="5004" y="5031"/>
                  </a:cubicBezTo>
                  <a:lnTo>
                    <a:pt x="4770" y="4697"/>
                  </a:lnTo>
                  <a:lnTo>
                    <a:pt x="4570" y="4363"/>
                  </a:lnTo>
                  <a:cubicBezTo>
                    <a:pt x="4437" y="4097"/>
                    <a:pt x="4337" y="3863"/>
                    <a:pt x="4237" y="3596"/>
                  </a:cubicBezTo>
                  <a:cubicBezTo>
                    <a:pt x="4137" y="3329"/>
                    <a:pt x="4036" y="3096"/>
                    <a:pt x="3970" y="2796"/>
                  </a:cubicBezTo>
                  <a:cubicBezTo>
                    <a:pt x="3936" y="2529"/>
                    <a:pt x="3870" y="2229"/>
                    <a:pt x="3836" y="1962"/>
                  </a:cubicBezTo>
                  <a:cubicBezTo>
                    <a:pt x="3770" y="1695"/>
                    <a:pt x="3736" y="1395"/>
                    <a:pt x="3736" y="1128"/>
                  </a:cubicBezTo>
                  <a:cubicBezTo>
                    <a:pt x="3711" y="923"/>
                    <a:pt x="3685" y="699"/>
                    <a:pt x="3675" y="485"/>
                  </a:cubicBezTo>
                  <a:lnTo>
                    <a:pt x="3675" y="485"/>
                  </a:lnTo>
                  <a:cubicBezTo>
                    <a:pt x="3684" y="466"/>
                    <a:pt x="3693" y="447"/>
                    <a:pt x="3703" y="427"/>
                  </a:cubicBezTo>
                  <a:lnTo>
                    <a:pt x="3672" y="422"/>
                  </a:lnTo>
                  <a:lnTo>
                    <a:pt x="3672" y="422"/>
                  </a:lnTo>
                  <a:cubicBezTo>
                    <a:pt x="3670" y="378"/>
                    <a:pt x="3670" y="336"/>
                    <a:pt x="3670" y="294"/>
                  </a:cubicBezTo>
                  <a:cubicBezTo>
                    <a:pt x="3670" y="194"/>
                    <a:pt x="3603" y="94"/>
                    <a:pt x="3503" y="27"/>
                  </a:cubicBezTo>
                  <a:cubicBezTo>
                    <a:pt x="3467" y="9"/>
                    <a:pt x="3429" y="1"/>
                    <a:pt x="339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842" name="Google Shape;2842;p62"/>
            <p:cNvSpPr/>
            <p:nvPr/>
          </p:nvSpPr>
          <p:spPr>
            <a:xfrm>
              <a:off x="3244775" y="2259200"/>
              <a:ext cx="40050" cy="115475"/>
            </a:xfrm>
            <a:custGeom>
              <a:avLst/>
              <a:gdLst/>
              <a:ahLst/>
              <a:cxnLst/>
              <a:rect l="l" t="t" r="r" b="b"/>
              <a:pathLst>
                <a:path w="1602" h="4619" extrusionOk="0">
                  <a:moveTo>
                    <a:pt x="50" y="1"/>
                  </a:moveTo>
                  <a:cubicBezTo>
                    <a:pt x="31" y="1"/>
                    <a:pt x="1" y="16"/>
                    <a:pt x="1" y="16"/>
                  </a:cubicBezTo>
                  <a:cubicBezTo>
                    <a:pt x="568" y="1483"/>
                    <a:pt x="1035" y="2984"/>
                    <a:pt x="1402" y="4519"/>
                  </a:cubicBezTo>
                  <a:cubicBezTo>
                    <a:pt x="1402" y="4585"/>
                    <a:pt x="1452" y="4619"/>
                    <a:pt x="1502" y="4619"/>
                  </a:cubicBezTo>
                  <a:cubicBezTo>
                    <a:pt x="1552" y="4619"/>
                    <a:pt x="1602" y="4585"/>
                    <a:pt x="1602" y="4519"/>
                  </a:cubicBezTo>
                  <a:cubicBezTo>
                    <a:pt x="1402" y="2951"/>
                    <a:pt x="601" y="1483"/>
                    <a:pt x="68" y="16"/>
                  </a:cubicBezTo>
                  <a:cubicBezTo>
                    <a:pt x="68" y="4"/>
                    <a:pt x="60" y="1"/>
                    <a:pt x="5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843" name="Google Shape;2843;p62"/>
            <p:cNvSpPr/>
            <p:nvPr/>
          </p:nvSpPr>
          <p:spPr>
            <a:xfrm>
              <a:off x="3307325" y="2040375"/>
              <a:ext cx="44225" cy="239025"/>
            </a:xfrm>
            <a:custGeom>
              <a:avLst/>
              <a:gdLst/>
              <a:ahLst/>
              <a:cxnLst/>
              <a:rect l="l" t="t" r="r" b="b"/>
              <a:pathLst>
                <a:path w="1769" h="9561" extrusionOk="0">
                  <a:moveTo>
                    <a:pt x="78" y="0"/>
                  </a:moveTo>
                  <a:cubicBezTo>
                    <a:pt x="48" y="0"/>
                    <a:pt x="1" y="39"/>
                    <a:pt x="1" y="62"/>
                  </a:cubicBezTo>
                  <a:cubicBezTo>
                    <a:pt x="968" y="2998"/>
                    <a:pt x="1235" y="6367"/>
                    <a:pt x="1502" y="9436"/>
                  </a:cubicBezTo>
                  <a:cubicBezTo>
                    <a:pt x="1502" y="9519"/>
                    <a:pt x="1568" y="9561"/>
                    <a:pt x="1635" y="9561"/>
                  </a:cubicBezTo>
                  <a:cubicBezTo>
                    <a:pt x="1702" y="9561"/>
                    <a:pt x="1769" y="9519"/>
                    <a:pt x="1769" y="9436"/>
                  </a:cubicBezTo>
                  <a:cubicBezTo>
                    <a:pt x="1769" y="6200"/>
                    <a:pt x="1201" y="3031"/>
                    <a:pt x="101" y="29"/>
                  </a:cubicBezTo>
                  <a:cubicBezTo>
                    <a:pt x="101" y="8"/>
                    <a:pt x="91" y="0"/>
                    <a:pt x="7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844" name="Google Shape;2844;p62"/>
            <p:cNvSpPr/>
            <p:nvPr/>
          </p:nvSpPr>
          <p:spPr>
            <a:xfrm>
              <a:off x="3463025" y="2040125"/>
              <a:ext cx="38625" cy="130675"/>
            </a:xfrm>
            <a:custGeom>
              <a:avLst/>
              <a:gdLst/>
              <a:ahLst/>
              <a:cxnLst/>
              <a:rect l="l" t="t" r="r" b="b"/>
              <a:pathLst>
                <a:path w="1545" h="5227" extrusionOk="0">
                  <a:moveTo>
                    <a:pt x="1483" y="0"/>
                  </a:moveTo>
                  <a:cubicBezTo>
                    <a:pt x="1463" y="0"/>
                    <a:pt x="1445" y="11"/>
                    <a:pt x="1445" y="39"/>
                  </a:cubicBezTo>
                  <a:cubicBezTo>
                    <a:pt x="1078" y="1707"/>
                    <a:pt x="544" y="3375"/>
                    <a:pt x="44" y="5009"/>
                  </a:cubicBezTo>
                  <a:cubicBezTo>
                    <a:pt x="0" y="5139"/>
                    <a:pt x="98" y="5227"/>
                    <a:pt x="189" y="5227"/>
                  </a:cubicBezTo>
                  <a:cubicBezTo>
                    <a:pt x="239" y="5227"/>
                    <a:pt x="287" y="5201"/>
                    <a:pt x="311" y="5143"/>
                  </a:cubicBezTo>
                  <a:cubicBezTo>
                    <a:pt x="1111" y="3541"/>
                    <a:pt x="1178" y="1740"/>
                    <a:pt x="1545" y="39"/>
                  </a:cubicBezTo>
                  <a:cubicBezTo>
                    <a:pt x="1545" y="20"/>
                    <a:pt x="1511" y="0"/>
                    <a:pt x="148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845" name="Google Shape;2845;p62"/>
            <p:cNvSpPr/>
            <p:nvPr/>
          </p:nvSpPr>
          <p:spPr>
            <a:xfrm>
              <a:off x="3440975" y="2218075"/>
              <a:ext cx="17325" cy="48525"/>
            </a:xfrm>
            <a:custGeom>
              <a:avLst/>
              <a:gdLst/>
              <a:ahLst/>
              <a:cxnLst/>
              <a:rect l="l" t="t" r="r" b="b"/>
              <a:pathLst>
                <a:path w="693" h="1941" extrusionOk="0">
                  <a:moveTo>
                    <a:pt x="671" y="1"/>
                  </a:moveTo>
                  <a:cubicBezTo>
                    <a:pt x="659" y="1"/>
                    <a:pt x="642" y="9"/>
                    <a:pt x="626" y="26"/>
                  </a:cubicBezTo>
                  <a:cubicBezTo>
                    <a:pt x="492" y="660"/>
                    <a:pt x="292" y="1294"/>
                    <a:pt x="25" y="1861"/>
                  </a:cubicBezTo>
                  <a:cubicBezTo>
                    <a:pt x="1" y="1910"/>
                    <a:pt x="30" y="1940"/>
                    <a:pt x="60" y="1940"/>
                  </a:cubicBezTo>
                  <a:cubicBezTo>
                    <a:pt x="72" y="1940"/>
                    <a:pt x="83" y="1936"/>
                    <a:pt x="92" y="1927"/>
                  </a:cubicBezTo>
                  <a:cubicBezTo>
                    <a:pt x="359" y="1294"/>
                    <a:pt x="559" y="693"/>
                    <a:pt x="692" y="26"/>
                  </a:cubicBezTo>
                  <a:cubicBezTo>
                    <a:pt x="692" y="9"/>
                    <a:pt x="684" y="1"/>
                    <a:pt x="67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846" name="Google Shape;2846;p62"/>
            <p:cNvSpPr/>
            <p:nvPr/>
          </p:nvSpPr>
          <p:spPr>
            <a:xfrm>
              <a:off x="3381000" y="2329075"/>
              <a:ext cx="28925" cy="59700"/>
            </a:xfrm>
            <a:custGeom>
              <a:avLst/>
              <a:gdLst/>
              <a:ahLst/>
              <a:cxnLst/>
              <a:rect l="l" t="t" r="r" b="b"/>
              <a:pathLst>
                <a:path w="1157" h="2388" extrusionOk="0">
                  <a:moveTo>
                    <a:pt x="1108" y="1"/>
                  </a:moveTo>
                  <a:cubicBezTo>
                    <a:pt x="1090" y="1"/>
                    <a:pt x="1070" y="9"/>
                    <a:pt x="1056" y="23"/>
                  </a:cubicBezTo>
                  <a:cubicBezTo>
                    <a:pt x="589" y="690"/>
                    <a:pt x="256" y="1424"/>
                    <a:pt x="22" y="2224"/>
                  </a:cubicBezTo>
                  <a:cubicBezTo>
                    <a:pt x="0" y="2313"/>
                    <a:pt x="111" y="2387"/>
                    <a:pt x="208" y="2387"/>
                  </a:cubicBezTo>
                  <a:cubicBezTo>
                    <a:pt x="256" y="2387"/>
                    <a:pt x="300" y="2369"/>
                    <a:pt x="323" y="2324"/>
                  </a:cubicBezTo>
                  <a:cubicBezTo>
                    <a:pt x="723" y="1624"/>
                    <a:pt x="990" y="856"/>
                    <a:pt x="1157" y="56"/>
                  </a:cubicBezTo>
                  <a:cubicBezTo>
                    <a:pt x="1157" y="17"/>
                    <a:pt x="1134" y="1"/>
                    <a:pt x="110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847" name="Google Shape;2847;p62"/>
            <p:cNvSpPr/>
            <p:nvPr/>
          </p:nvSpPr>
          <p:spPr>
            <a:xfrm>
              <a:off x="3568225" y="2129125"/>
              <a:ext cx="121900" cy="95625"/>
            </a:xfrm>
            <a:custGeom>
              <a:avLst/>
              <a:gdLst/>
              <a:ahLst/>
              <a:cxnLst/>
              <a:rect l="l" t="t" r="r" b="b"/>
              <a:pathLst>
                <a:path w="4876" h="3825" extrusionOk="0">
                  <a:moveTo>
                    <a:pt x="4837" y="1"/>
                  </a:moveTo>
                  <a:cubicBezTo>
                    <a:pt x="4828" y="1"/>
                    <a:pt x="4819" y="5"/>
                    <a:pt x="4809" y="15"/>
                  </a:cubicBezTo>
                  <a:cubicBezTo>
                    <a:pt x="3241" y="1182"/>
                    <a:pt x="1607" y="2283"/>
                    <a:pt x="106" y="3584"/>
                  </a:cubicBezTo>
                  <a:cubicBezTo>
                    <a:pt x="0" y="3663"/>
                    <a:pt x="81" y="3824"/>
                    <a:pt x="186" y="3824"/>
                  </a:cubicBezTo>
                  <a:cubicBezTo>
                    <a:pt x="214" y="3824"/>
                    <a:pt x="244" y="3813"/>
                    <a:pt x="272" y="3784"/>
                  </a:cubicBezTo>
                  <a:cubicBezTo>
                    <a:pt x="1940" y="2683"/>
                    <a:pt x="3708" y="1716"/>
                    <a:pt x="4876" y="48"/>
                  </a:cubicBezTo>
                  <a:cubicBezTo>
                    <a:pt x="4876" y="25"/>
                    <a:pt x="4859" y="1"/>
                    <a:pt x="48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848" name="Google Shape;2848;p62"/>
            <p:cNvSpPr/>
            <p:nvPr/>
          </p:nvSpPr>
          <p:spPr>
            <a:xfrm>
              <a:off x="3492150" y="2252750"/>
              <a:ext cx="47650" cy="38475"/>
            </a:xfrm>
            <a:custGeom>
              <a:avLst/>
              <a:gdLst/>
              <a:ahLst/>
              <a:cxnLst/>
              <a:rect l="l" t="t" r="r" b="b"/>
              <a:pathLst>
                <a:path w="1906" h="1539" extrusionOk="0">
                  <a:moveTo>
                    <a:pt x="1776" y="0"/>
                  </a:moveTo>
                  <a:cubicBezTo>
                    <a:pt x="1766" y="0"/>
                    <a:pt x="1757" y="2"/>
                    <a:pt x="1747" y="7"/>
                  </a:cubicBezTo>
                  <a:cubicBezTo>
                    <a:pt x="1114" y="340"/>
                    <a:pt x="547" y="774"/>
                    <a:pt x="80" y="1308"/>
                  </a:cubicBezTo>
                  <a:cubicBezTo>
                    <a:pt x="1" y="1413"/>
                    <a:pt x="87" y="1538"/>
                    <a:pt x="193" y="1538"/>
                  </a:cubicBezTo>
                  <a:cubicBezTo>
                    <a:pt x="221" y="1538"/>
                    <a:pt x="251" y="1529"/>
                    <a:pt x="280" y="1508"/>
                  </a:cubicBezTo>
                  <a:cubicBezTo>
                    <a:pt x="847" y="1107"/>
                    <a:pt x="1347" y="640"/>
                    <a:pt x="1848" y="140"/>
                  </a:cubicBezTo>
                  <a:cubicBezTo>
                    <a:pt x="1905" y="82"/>
                    <a:pt x="1838" y="0"/>
                    <a:pt x="177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849" name="Google Shape;2849;p62"/>
            <p:cNvSpPr/>
            <p:nvPr/>
          </p:nvSpPr>
          <p:spPr>
            <a:xfrm>
              <a:off x="3444925" y="2311200"/>
              <a:ext cx="150725" cy="95175"/>
            </a:xfrm>
            <a:custGeom>
              <a:avLst/>
              <a:gdLst/>
              <a:ahLst/>
              <a:cxnLst/>
              <a:rect l="l" t="t" r="r" b="b"/>
              <a:pathLst>
                <a:path w="6029" h="3807" extrusionOk="0">
                  <a:moveTo>
                    <a:pt x="5866" y="1"/>
                  </a:moveTo>
                  <a:cubicBezTo>
                    <a:pt x="5857" y="1"/>
                    <a:pt x="5848" y="2"/>
                    <a:pt x="5838" y="4"/>
                  </a:cubicBezTo>
                  <a:cubicBezTo>
                    <a:pt x="3470" y="437"/>
                    <a:pt x="1935" y="2505"/>
                    <a:pt x="1" y="3773"/>
                  </a:cubicBezTo>
                  <a:lnTo>
                    <a:pt x="1" y="3806"/>
                  </a:lnTo>
                  <a:cubicBezTo>
                    <a:pt x="2069" y="2806"/>
                    <a:pt x="3737" y="1205"/>
                    <a:pt x="5871" y="271"/>
                  </a:cubicBezTo>
                  <a:cubicBezTo>
                    <a:pt x="6028" y="239"/>
                    <a:pt x="6008" y="1"/>
                    <a:pt x="586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850" name="Google Shape;2850;p62"/>
            <p:cNvSpPr/>
            <p:nvPr/>
          </p:nvSpPr>
          <p:spPr>
            <a:xfrm>
              <a:off x="3562825" y="2323700"/>
              <a:ext cx="61175" cy="37875"/>
            </a:xfrm>
            <a:custGeom>
              <a:avLst/>
              <a:gdLst/>
              <a:ahLst/>
              <a:cxnLst/>
              <a:rect l="l" t="t" r="r" b="b"/>
              <a:pathLst>
                <a:path w="2447" h="1515" extrusionOk="0">
                  <a:moveTo>
                    <a:pt x="2279" y="0"/>
                  </a:moveTo>
                  <a:cubicBezTo>
                    <a:pt x="2271" y="0"/>
                    <a:pt x="2264" y="1"/>
                    <a:pt x="2256" y="4"/>
                  </a:cubicBezTo>
                  <a:cubicBezTo>
                    <a:pt x="1389" y="304"/>
                    <a:pt x="655" y="805"/>
                    <a:pt x="55" y="1438"/>
                  </a:cubicBezTo>
                  <a:cubicBezTo>
                    <a:pt x="1" y="1465"/>
                    <a:pt x="34" y="1514"/>
                    <a:pt x="84" y="1514"/>
                  </a:cubicBezTo>
                  <a:cubicBezTo>
                    <a:pt x="96" y="1514"/>
                    <a:pt x="109" y="1511"/>
                    <a:pt x="121" y="1505"/>
                  </a:cubicBezTo>
                  <a:cubicBezTo>
                    <a:pt x="822" y="1038"/>
                    <a:pt x="1556" y="604"/>
                    <a:pt x="2323" y="238"/>
                  </a:cubicBezTo>
                  <a:cubicBezTo>
                    <a:pt x="2446" y="176"/>
                    <a:pt x="2370" y="0"/>
                    <a:pt x="22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851" name="Google Shape;2851;p62"/>
            <p:cNvSpPr/>
            <p:nvPr/>
          </p:nvSpPr>
          <p:spPr>
            <a:xfrm>
              <a:off x="3330675" y="2308250"/>
              <a:ext cx="19200" cy="75500"/>
            </a:xfrm>
            <a:custGeom>
              <a:avLst/>
              <a:gdLst/>
              <a:ahLst/>
              <a:cxnLst/>
              <a:rect l="l" t="t" r="r" b="b"/>
              <a:pathLst>
                <a:path w="768" h="3020" extrusionOk="0">
                  <a:moveTo>
                    <a:pt x="390" y="1"/>
                  </a:moveTo>
                  <a:cubicBezTo>
                    <a:pt x="291" y="1"/>
                    <a:pt x="185" y="68"/>
                    <a:pt x="167" y="188"/>
                  </a:cubicBezTo>
                  <a:cubicBezTo>
                    <a:pt x="1" y="1056"/>
                    <a:pt x="34" y="1990"/>
                    <a:pt x="301" y="2857"/>
                  </a:cubicBezTo>
                  <a:cubicBezTo>
                    <a:pt x="335" y="2961"/>
                    <a:pt x="442" y="3020"/>
                    <a:pt x="537" y="3020"/>
                  </a:cubicBezTo>
                  <a:cubicBezTo>
                    <a:pt x="624" y="3020"/>
                    <a:pt x="701" y="2969"/>
                    <a:pt x="701" y="2857"/>
                  </a:cubicBezTo>
                  <a:cubicBezTo>
                    <a:pt x="768" y="1956"/>
                    <a:pt x="701" y="1056"/>
                    <a:pt x="568" y="188"/>
                  </a:cubicBezTo>
                  <a:cubicBezTo>
                    <a:pt x="568" y="59"/>
                    <a:pt x="482" y="1"/>
                    <a:pt x="39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7" name="Прямоугольник 6"/>
          <p:cNvSpPr/>
          <p:nvPr/>
        </p:nvSpPr>
        <p:spPr>
          <a:xfrm>
            <a:off x="142563" y="805696"/>
            <a:ext cx="785793" cy="31085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800" b="1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DBDE">
                    <a:lumMod val="90000"/>
                  </a:srgbClr>
                </a:solidFill>
              </a:rPr>
              <a:t>№1</a:t>
            </a:r>
            <a:endParaRPr lang="ru-RU" sz="2800" b="1" dirty="0">
              <a:ln w="6350">
                <a:solidFill>
                  <a:srgbClr val="000000"/>
                </a:solidFill>
                <a:prstDash val="solid"/>
              </a:ln>
              <a:solidFill>
                <a:srgbClr val="FFDBDE">
                  <a:lumMod val="90000"/>
                </a:srgbClr>
              </a:solidFill>
            </a:endParaRPr>
          </a:p>
          <a:p>
            <a:pPr lvl="0"/>
            <a:endParaRPr lang="ru-RU" sz="2800" b="1" dirty="0">
              <a:ln w="6350">
                <a:solidFill>
                  <a:srgbClr val="000000"/>
                </a:solidFill>
                <a:prstDash val="solid"/>
              </a:ln>
              <a:solidFill>
                <a:srgbClr val="FFDBDE">
                  <a:lumMod val="90000"/>
                </a:srgbClr>
              </a:solidFill>
            </a:endParaRPr>
          </a:p>
          <a:p>
            <a:pPr lvl="0"/>
            <a:endParaRPr lang="ru-RU" sz="2800" b="1" dirty="0">
              <a:ln w="6350">
                <a:solidFill>
                  <a:srgbClr val="000000"/>
                </a:solidFill>
                <a:prstDash val="solid"/>
              </a:ln>
              <a:solidFill>
                <a:srgbClr val="FFDBDE">
                  <a:lumMod val="90000"/>
                </a:srgbClr>
              </a:solidFill>
            </a:endParaRPr>
          </a:p>
          <a:p>
            <a:pPr lvl="0"/>
            <a:r>
              <a:rPr lang="ru-RU" sz="2800" b="1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DBDE">
                    <a:lumMod val="90000"/>
                  </a:srgbClr>
                </a:solidFill>
              </a:rPr>
              <a:t>№2</a:t>
            </a:r>
            <a:endParaRPr lang="ru-RU" sz="2800" b="1" dirty="0">
              <a:ln w="6350">
                <a:solidFill>
                  <a:srgbClr val="000000"/>
                </a:solidFill>
                <a:prstDash val="solid"/>
              </a:ln>
              <a:solidFill>
                <a:srgbClr val="FFDBDE">
                  <a:lumMod val="90000"/>
                </a:srgbClr>
              </a:solidFill>
            </a:endParaRPr>
          </a:p>
          <a:p>
            <a:pPr lvl="0"/>
            <a:endParaRPr lang="ru-RU" sz="2800" b="1" dirty="0">
              <a:ln w="6350">
                <a:solidFill>
                  <a:srgbClr val="000000"/>
                </a:solidFill>
                <a:prstDash val="solid"/>
              </a:ln>
              <a:solidFill>
                <a:srgbClr val="FFDBDE">
                  <a:lumMod val="90000"/>
                </a:srgbClr>
              </a:solidFill>
            </a:endParaRPr>
          </a:p>
          <a:p>
            <a:pPr lvl="0"/>
            <a:endParaRPr lang="ru-RU" sz="2800" b="1" dirty="0">
              <a:ln w="6350">
                <a:solidFill>
                  <a:srgbClr val="000000"/>
                </a:solidFill>
                <a:prstDash val="solid"/>
              </a:ln>
              <a:solidFill>
                <a:srgbClr val="FFDBDE">
                  <a:lumMod val="90000"/>
                </a:srgbClr>
              </a:solidFill>
            </a:endParaRPr>
          </a:p>
          <a:p>
            <a:pPr lvl="0"/>
            <a:r>
              <a:rPr lang="ru-RU" sz="2800" b="1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DBDE">
                    <a:lumMod val="90000"/>
                  </a:srgbClr>
                </a:solidFill>
              </a:rPr>
              <a:t>№3</a:t>
            </a:r>
            <a:endParaRPr lang="ru-RU" sz="2800" b="1" dirty="0">
              <a:ln w="6350">
                <a:solidFill>
                  <a:srgbClr val="000000"/>
                </a:solidFill>
                <a:prstDash val="solid"/>
              </a:ln>
              <a:solidFill>
                <a:srgbClr val="FFDBDE">
                  <a:lumMod val="90000"/>
                </a:srgbClr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85282" y="770566"/>
            <a:ext cx="7371907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spcAft>
                <a:spcPts val="1600"/>
              </a:spcAft>
              <a:buAutoNum type="arabicParenR"/>
            </a:pPr>
            <a:r>
              <a:rPr lang="ru-RU" sz="2000" dirty="0"/>
              <a:t>Масса монеты составляет 15 грамм. Какая сила тяжести действует на эту монету?</a:t>
            </a:r>
            <a:endParaRPr lang="ru-RU" sz="2000" dirty="0"/>
          </a:p>
          <a:p>
            <a:pPr marL="514350" lvl="0" indent="-514350">
              <a:spcAft>
                <a:spcPts val="1600"/>
              </a:spcAft>
              <a:buAutoNum type="arabicParenR"/>
            </a:pPr>
            <a:r>
              <a:rPr lang="ru-RU" sz="2000" dirty="0"/>
              <a:t>Резиновая лента удлинилась на 10 см под действием силы 10 Н. Какова ее жесткость?</a:t>
            </a:r>
            <a:endParaRPr lang="ru-RU" sz="2000" dirty="0"/>
          </a:p>
          <a:p>
            <a:pPr marL="514350" lvl="0" indent="-514350">
              <a:spcAft>
                <a:spcPts val="1600"/>
              </a:spcAft>
              <a:buAutoNum type="arabicParenR"/>
            </a:pPr>
            <a:r>
              <a:rPr lang="ru-RU" sz="2000" dirty="0"/>
              <a:t>Тело массой 1 кг покоится. Его пытаются сдвинуть с силой 5,5 Н. Найдите коэффициент силы трения. И определите какого вида трение: скольжения, покоя, качения?</a:t>
            </a:r>
            <a:endParaRPr lang="ru-RU" sz="2000" dirty="0"/>
          </a:p>
          <a:p>
            <a:pPr marL="514350" lvl="0" indent="-514350">
              <a:spcAft>
                <a:spcPts val="1600"/>
              </a:spcAft>
              <a:buAutoNum type="arabicParenR"/>
            </a:pPr>
            <a:endParaRPr lang="ru-RU" sz="4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64468" y="333881"/>
            <a:ext cx="701506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highlight>
                  <a:schemeClr val="dk2"/>
                </a:highlight>
              </a:rPr>
              <a:t>Задачи на самостоятельное решение:</a:t>
            </a:r>
            <a:endParaRPr lang="ru-RU" sz="28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064468" y="3793956"/>
            <a:ext cx="7094250" cy="1015663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tx1"/>
                </a:solidFill>
                <a:latin typeface="+mn-lt"/>
              </a:rPr>
              <a:t>4) Мальчик массой 48 кг оказывает давление на опору. Рассчитайте, какое давление он оказывает, если общая площадь его подошв составляет 320 см</a:t>
            </a:r>
            <a:r>
              <a:rPr lang="ru-RU" sz="2000" baseline="30000" dirty="0">
                <a:solidFill>
                  <a:schemeClr val="tx1"/>
                </a:solidFill>
                <a:latin typeface="+mn-lt"/>
              </a:rPr>
              <a:t>2</a:t>
            </a:r>
            <a:endParaRPr lang="ru-RU" sz="2000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09" name="Google Shape;3009;p65"/>
          <p:cNvGrpSpPr/>
          <p:nvPr/>
        </p:nvGrpSpPr>
        <p:grpSpPr>
          <a:xfrm rot="-1062919">
            <a:off x="-558477" y="3702107"/>
            <a:ext cx="1654020" cy="540023"/>
            <a:chOff x="2564525" y="5223525"/>
            <a:chExt cx="2556110" cy="834547"/>
          </a:xfrm>
        </p:grpSpPr>
        <p:sp>
          <p:nvSpPr>
            <p:cNvPr id="3010" name="Google Shape;3010;p65"/>
            <p:cNvSpPr/>
            <p:nvPr/>
          </p:nvSpPr>
          <p:spPr>
            <a:xfrm>
              <a:off x="2564525" y="5223525"/>
              <a:ext cx="2556110" cy="834547"/>
            </a:xfrm>
            <a:custGeom>
              <a:avLst/>
              <a:gdLst/>
              <a:ahLst/>
              <a:cxnLst/>
              <a:rect l="l" t="t" r="r" b="b"/>
              <a:pathLst>
                <a:path w="137333" h="44838" extrusionOk="0">
                  <a:moveTo>
                    <a:pt x="132358" y="3182"/>
                  </a:moveTo>
                  <a:lnTo>
                    <a:pt x="129681" y="5395"/>
                  </a:lnTo>
                  <a:cubicBezTo>
                    <a:pt x="128986" y="5986"/>
                    <a:pt x="128290" y="6555"/>
                    <a:pt x="127595" y="7124"/>
                  </a:cubicBezTo>
                  <a:cubicBezTo>
                    <a:pt x="127258" y="7398"/>
                    <a:pt x="127300" y="7566"/>
                    <a:pt x="127637" y="7798"/>
                  </a:cubicBezTo>
                  <a:cubicBezTo>
                    <a:pt x="129155" y="8810"/>
                    <a:pt x="130651" y="9864"/>
                    <a:pt x="132168" y="10875"/>
                  </a:cubicBezTo>
                  <a:cubicBezTo>
                    <a:pt x="132632" y="11170"/>
                    <a:pt x="132716" y="11339"/>
                    <a:pt x="132211" y="11718"/>
                  </a:cubicBezTo>
                  <a:cubicBezTo>
                    <a:pt x="130841" y="12793"/>
                    <a:pt x="129492" y="13910"/>
                    <a:pt x="128143" y="15048"/>
                  </a:cubicBezTo>
                  <a:cubicBezTo>
                    <a:pt x="127532" y="15554"/>
                    <a:pt x="127553" y="15554"/>
                    <a:pt x="128185" y="15997"/>
                  </a:cubicBezTo>
                  <a:lnTo>
                    <a:pt x="132463" y="18905"/>
                  </a:lnTo>
                  <a:cubicBezTo>
                    <a:pt x="133075" y="19327"/>
                    <a:pt x="133075" y="19369"/>
                    <a:pt x="132506" y="19854"/>
                  </a:cubicBezTo>
                  <a:cubicBezTo>
                    <a:pt x="131157" y="20971"/>
                    <a:pt x="129766" y="22109"/>
                    <a:pt x="128396" y="23226"/>
                  </a:cubicBezTo>
                  <a:cubicBezTo>
                    <a:pt x="128248" y="23352"/>
                    <a:pt x="128122" y="23500"/>
                    <a:pt x="127932" y="23668"/>
                  </a:cubicBezTo>
                  <a:cubicBezTo>
                    <a:pt x="129618" y="24806"/>
                    <a:pt x="131262" y="25945"/>
                    <a:pt x="132927" y="27040"/>
                  </a:cubicBezTo>
                  <a:cubicBezTo>
                    <a:pt x="133370" y="27336"/>
                    <a:pt x="133517" y="27462"/>
                    <a:pt x="132990" y="27884"/>
                  </a:cubicBezTo>
                  <a:cubicBezTo>
                    <a:pt x="131515" y="29022"/>
                    <a:pt x="130103" y="30244"/>
                    <a:pt x="128649" y="31403"/>
                  </a:cubicBezTo>
                  <a:cubicBezTo>
                    <a:pt x="128290" y="31698"/>
                    <a:pt x="128438" y="31825"/>
                    <a:pt x="128733" y="32014"/>
                  </a:cubicBezTo>
                  <a:cubicBezTo>
                    <a:pt x="130229" y="33026"/>
                    <a:pt x="131726" y="34017"/>
                    <a:pt x="133201" y="35028"/>
                  </a:cubicBezTo>
                  <a:cubicBezTo>
                    <a:pt x="133391" y="35176"/>
                    <a:pt x="133644" y="35239"/>
                    <a:pt x="133770" y="35534"/>
                  </a:cubicBezTo>
                  <a:cubicBezTo>
                    <a:pt x="132737" y="35597"/>
                    <a:pt x="131747" y="35618"/>
                    <a:pt x="130756" y="35661"/>
                  </a:cubicBezTo>
                  <a:cubicBezTo>
                    <a:pt x="128269" y="35808"/>
                    <a:pt x="125761" y="35850"/>
                    <a:pt x="123274" y="35998"/>
                  </a:cubicBezTo>
                  <a:cubicBezTo>
                    <a:pt x="122410" y="36040"/>
                    <a:pt x="121567" y="36082"/>
                    <a:pt x="120703" y="36082"/>
                  </a:cubicBezTo>
                  <a:cubicBezTo>
                    <a:pt x="117816" y="36272"/>
                    <a:pt x="114886" y="36398"/>
                    <a:pt x="111999" y="36525"/>
                  </a:cubicBezTo>
                  <a:cubicBezTo>
                    <a:pt x="110017" y="36588"/>
                    <a:pt x="108057" y="36756"/>
                    <a:pt x="106097" y="36756"/>
                  </a:cubicBezTo>
                  <a:cubicBezTo>
                    <a:pt x="105971" y="36862"/>
                    <a:pt x="105802" y="36883"/>
                    <a:pt x="105655" y="36883"/>
                  </a:cubicBezTo>
                  <a:cubicBezTo>
                    <a:pt x="103210" y="36967"/>
                    <a:pt x="100765" y="37052"/>
                    <a:pt x="98341" y="37157"/>
                  </a:cubicBezTo>
                  <a:cubicBezTo>
                    <a:pt x="96065" y="37262"/>
                    <a:pt x="93810" y="37410"/>
                    <a:pt x="91491" y="37515"/>
                  </a:cubicBezTo>
                  <a:cubicBezTo>
                    <a:pt x="89173" y="37621"/>
                    <a:pt x="86855" y="37684"/>
                    <a:pt x="84536" y="37831"/>
                  </a:cubicBezTo>
                  <a:cubicBezTo>
                    <a:pt x="81965" y="37979"/>
                    <a:pt x="79415" y="38148"/>
                    <a:pt x="76865" y="38211"/>
                  </a:cubicBezTo>
                  <a:lnTo>
                    <a:pt x="76865" y="38190"/>
                  </a:lnTo>
                  <a:cubicBezTo>
                    <a:pt x="74083" y="38379"/>
                    <a:pt x="71322" y="38506"/>
                    <a:pt x="68540" y="38590"/>
                  </a:cubicBezTo>
                  <a:cubicBezTo>
                    <a:pt x="67022" y="38632"/>
                    <a:pt x="65484" y="38738"/>
                    <a:pt x="63966" y="38801"/>
                  </a:cubicBezTo>
                  <a:cubicBezTo>
                    <a:pt x="61774" y="38948"/>
                    <a:pt x="59582" y="39012"/>
                    <a:pt x="57411" y="39117"/>
                  </a:cubicBezTo>
                  <a:cubicBezTo>
                    <a:pt x="54714" y="39243"/>
                    <a:pt x="52037" y="39412"/>
                    <a:pt x="49339" y="39475"/>
                  </a:cubicBezTo>
                  <a:cubicBezTo>
                    <a:pt x="46452" y="39686"/>
                    <a:pt x="43564" y="39791"/>
                    <a:pt x="40677" y="39897"/>
                  </a:cubicBezTo>
                  <a:cubicBezTo>
                    <a:pt x="38851" y="39992"/>
                    <a:pt x="37024" y="40156"/>
                    <a:pt x="35183" y="40156"/>
                  </a:cubicBezTo>
                  <a:cubicBezTo>
                    <a:pt x="34984" y="40156"/>
                    <a:pt x="34785" y="40154"/>
                    <a:pt x="34586" y="40150"/>
                  </a:cubicBezTo>
                  <a:cubicBezTo>
                    <a:pt x="34453" y="40259"/>
                    <a:pt x="34312" y="40277"/>
                    <a:pt x="34165" y="40277"/>
                  </a:cubicBezTo>
                  <a:cubicBezTo>
                    <a:pt x="34090" y="40277"/>
                    <a:pt x="34013" y="40272"/>
                    <a:pt x="33934" y="40272"/>
                  </a:cubicBezTo>
                  <a:cubicBezTo>
                    <a:pt x="33899" y="40272"/>
                    <a:pt x="33863" y="40273"/>
                    <a:pt x="33827" y="40276"/>
                  </a:cubicBezTo>
                  <a:cubicBezTo>
                    <a:pt x="31593" y="40360"/>
                    <a:pt x="29338" y="40445"/>
                    <a:pt x="27083" y="40571"/>
                  </a:cubicBezTo>
                  <a:cubicBezTo>
                    <a:pt x="24975" y="40656"/>
                    <a:pt x="22868" y="40803"/>
                    <a:pt x="20760" y="40930"/>
                  </a:cubicBezTo>
                  <a:cubicBezTo>
                    <a:pt x="20669" y="40937"/>
                    <a:pt x="20580" y="40939"/>
                    <a:pt x="20491" y="40939"/>
                  </a:cubicBezTo>
                  <a:cubicBezTo>
                    <a:pt x="20315" y="40939"/>
                    <a:pt x="20142" y="40930"/>
                    <a:pt x="19959" y="40930"/>
                  </a:cubicBezTo>
                  <a:lnTo>
                    <a:pt x="5290" y="41667"/>
                  </a:lnTo>
                  <a:cubicBezTo>
                    <a:pt x="5269" y="41604"/>
                    <a:pt x="5269" y="41541"/>
                    <a:pt x="5248" y="41499"/>
                  </a:cubicBezTo>
                  <a:cubicBezTo>
                    <a:pt x="5944" y="40740"/>
                    <a:pt x="6787" y="40171"/>
                    <a:pt x="7545" y="39517"/>
                  </a:cubicBezTo>
                  <a:cubicBezTo>
                    <a:pt x="8262" y="38885"/>
                    <a:pt x="8978" y="38274"/>
                    <a:pt x="9716" y="37705"/>
                  </a:cubicBezTo>
                  <a:cubicBezTo>
                    <a:pt x="10138" y="37389"/>
                    <a:pt x="10011" y="37241"/>
                    <a:pt x="9653" y="37030"/>
                  </a:cubicBezTo>
                  <a:cubicBezTo>
                    <a:pt x="8135" y="36019"/>
                    <a:pt x="6639" y="34986"/>
                    <a:pt x="5100" y="33996"/>
                  </a:cubicBezTo>
                  <a:cubicBezTo>
                    <a:pt x="4637" y="33679"/>
                    <a:pt x="4616" y="33511"/>
                    <a:pt x="5079" y="33152"/>
                  </a:cubicBezTo>
                  <a:cubicBezTo>
                    <a:pt x="6513" y="32014"/>
                    <a:pt x="7883" y="30834"/>
                    <a:pt x="9295" y="29696"/>
                  </a:cubicBezTo>
                  <a:cubicBezTo>
                    <a:pt x="9653" y="29380"/>
                    <a:pt x="9695" y="29211"/>
                    <a:pt x="9252" y="28937"/>
                  </a:cubicBezTo>
                  <a:cubicBezTo>
                    <a:pt x="7735" y="27947"/>
                    <a:pt x="6260" y="26914"/>
                    <a:pt x="4784" y="25902"/>
                  </a:cubicBezTo>
                  <a:cubicBezTo>
                    <a:pt x="4574" y="25776"/>
                    <a:pt x="4384" y="25649"/>
                    <a:pt x="4152" y="25481"/>
                  </a:cubicBezTo>
                  <a:lnTo>
                    <a:pt x="8178" y="22172"/>
                  </a:lnTo>
                  <a:cubicBezTo>
                    <a:pt x="8367" y="22003"/>
                    <a:pt x="8557" y="21856"/>
                    <a:pt x="8747" y="21708"/>
                  </a:cubicBezTo>
                  <a:cubicBezTo>
                    <a:pt x="9316" y="21202"/>
                    <a:pt x="9316" y="21202"/>
                    <a:pt x="8641" y="20760"/>
                  </a:cubicBezTo>
                  <a:cubicBezTo>
                    <a:pt x="7187" y="19769"/>
                    <a:pt x="5754" y="18779"/>
                    <a:pt x="4278" y="17809"/>
                  </a:cubicBezTo>
                  <a:cubicBezTo>
                    <a:pt x="3857" y="17535"/>
                    <a:pt x="3815" y="17346"/>
                    <a:pt x="4236" y="17008"/>
                  </a:cubicBezTo>
                  <a:cubicBezTo>
                    <a:pt x="5691" y="15828"/>
                    <a:pt x="7124" y="14627"/>
                    <a:pt x="8557" y="13468"/>
                  </a:cubicBezTo>
                  <a:cubicBezTo>
                    <a:pt x="8894" y="13194"/>
                    <a:pt x="8852" y="13088"/>
                    <a:pt x="8536" y="12856"/>
                  </a:cubicBezTo>
                  <a:cubicBezTo>
                    <a:pt x="6850" y="11760"/>
                    <a:pt x="5227" y="10643"/>
                    <a:pt x="3435" y="9442"/>
                  </a:cubicBezTo>
                  <a:cubicBezTo>
                    <a:pt x="4321" y="9295"/>
                    <a:pt x="5079" y="9316"/>
                    <a:pt x="5817" y="9273"/>
                  </a:cubicBezTo>
                  <a:cubicBezTo>
                    <a:pt x="8157" y="9126"/>
                    <a:pt x="10517" y="9084"/>
                    <a:pt x="12856" y="8957"/>
                  </a:cubicBezTo>
                  <a:cubicBezTo>
                    <a:pt x="14664" y="8858"/>
                    <a:pt x="16471" y="8703"/>
                    <a:pt x="18295" y="8703"/>
                  </a:cubicBezTo>
                  <a:cubicBezTo>
                    <a:pt x="18407" y="8703"/>
                    <a:pt x="18519" y="8703"/>
                    <a:pt x="18631" y="8704"/>
                  </a:cubicBezTo>
                  <a:cubicBezTo>
                    <a:pt x="18737" y="8617"/>
                    <a:pt x="18857" y="8573"/>
                    <a:pt x="18979" y="8573"/>
                  </a:cubicBezTo>
                  <a:cubicBezTo>
                    <a:pt x="19004" y="8573"/>
                    <a:pt x="19028" y="8574"/>
                    <a:pt x="19053" y="8578"/>
                  </a:cubicBezTo>
                  <a:cubicBezTo>
                    <a:pt x="21540" y="8494"/>
                    <a:pt x="24048" y="8409"/>
                    <a:pt x="26535" y="8304"/>
                  </a:cubicBezTo>
                  <a:cubicBezTo>
                    <a:pt x="28642" y="8199"/>
                    <a:pt x="30750" y="8051"/>
                    <a:pt x="32858" y="7925"/>
                  </a:cubicBezTo>
                  <a:cubicBezTo>
                    <a:pt x="33005" y="7925"/>
                    <a:pt x="33132" y="7946"/>
                    <a:pt x="33258" y="7946"/>
                  </a:cubicBezTo>
                  <a:cubicBezTo>
                    <a:pt x="35408" y="7840"/>
                    <a:pt x="37537" y="7756"/>
                    <a:pt x="39686" y="7651"/>
                  </a:cubicBezTo>
                  <a:cubicBezTo>
                    <a:pt x="42068" y="7545"/>
                    <a:pt x="44471" y="7398"/>
                    <a:pt x="46831" y="7271"/>
                  </a:cubicBezTo>
                  <a:cubicBezTo>
                    <a:pt x="46937" y="7264"/>
                    <a:pt x="47040" y="7262"/>
                    <a:pt x="47142" y="7262"/>
                  </a:cubicBezTo>
                  <a:cubicBezTo>
                    <a:pt x="47346" y="7262"/>
                    <a:pt x="47548" y="7271"/>
                    <a:pt x="47759" y="7271"/>
                  </a:cubicBezTo>
                  <a:cubicBezTo>
                    <a:pt x="49993" y="7166"/>
                    <a:pt x="52206" y="7082"/>
                    <a:pt x="54440" y="6955"/>
                  </a:cubicBezTo>
                  <a:cubicBezTo>
                    <a:pt x="57095" y="6808"/>
                    <a:pt x="59730" y="6597"/>
                    <a:pt x="62385" y="6597"/>
                  </a:cubicBezTo>
                  <a:cubicBezTo>
                    <a:pt x="62533" y="6534"/>
                    <a:pt x="62701" y="6491"/>
                    <a:pt x="62891" y="6470"/>
                  </a:cubicBezTo>
                  <a:cubicBezTo>
                    <a:pt x="65462" y="6386"/>
                    <a:pt x="68055" y="6281"/>
                    <a:pt x="70626" y="6175"/>
                  </a:cubicBezTo>
                  <a:cubicBezTo>
                    <a:pt x="72186" y="6112"/>
                    <a:pt x="73724" y="6028"/>
                    <a:pt x="75284" y="5965"/>
                  </a:cubicBezTo>
                  <a:cubicBezTo>
                    <a:pt x="77518" y="5859"/>
                    <a:pt x="79731" y="5775"/>
                    <a:pt x="81965" y="5648"/>
                  </a:cubicBezTo>
                  <a:cubicBezTo>
                    <a:pt x="84621" y="5501"/>
                    <a:pt x="87255" y="5290"/>
                    <a:pt x="89911" y="5269"/>
                  </a:cubicBezTo>
                  <a:cubicBezTo>
                    <a:pt x="90058" y="5227"/>
                    <a:pt x="90227" y="5185"/>
                    <a:pt x="90417" y="5164"/>
                  </a:cubicBezTo>
                  <a:cubicBezTo>
                    <a:pt x="92882" y="5058"/>
                    <a:pt x="95348" y="4974"/>
                    <a:pt x="97814" y="4869"/>
                  </a:cubicBezTo>
                  <a:cubicBezTo>
                    <a:pt x="100006" y="4784"/>
                    <a:pt x="102177" y="4637"/>
                    <a:pt x="104369" y="4510"/>
                  </a:cubicBezTo>
                  <a:cubicBezTo>
                    <a:pt x="106708" y="4426"/>
                    <a:pt x="109069" y="4321"/>
                    <a:pt x="111429" y="4215"/>
                  </a:cubicBezTo>
                  <a:cubicBezTo>
                    <a:pt x="113600" y="4110"/>
                    <a:pt x="115771" y="3962"/>
                    <a:pt x="117963" y="3857"/>
                  </a:cubicBezTo>
                  <a:cubicBezTo>
                    <a:pt x="118083" y="3843"/>
                    <a:pt x="118200" y="3838"/>
                    <a:pt x="118316" y="3838"/>
                  </a:cubicBezTo>
                  <a:cubicBezTo>
                    <a:pt x="118549" y="3838"/>
                    <a:pt x="118778" y="3857"/>
                    <a:pt x="119017" y="3857"/>
                  </a:cubicBezTo>
                  <a:lnTo>
                    <a:pt x="132358" y="3182"/>
                  </a:lnTo>
                  <a:close/>
                  <a:moveTo>
                    <a:pt x="131831" y="0"/>
                  </a:moveTo>
                  <a:cubicBezTo>
                    <a:pt x="129787" y="253"/>
                    <a:pt x="127468" y="211"/>
                    <a:pt x="125150" y="337"/>
                  </a:cubicBezTo>
                  <a:cubicBezTo>
                    <a:pt x="123232" y="464"/>
                    <a:pt x="121314" y="506"/>
                    <a:pt x="119396" y="590"/>
                  </a:cubicBezTo>
                  <a:cubicBezTo>
                    <a:pt x="117647" y="674"/>
                    <a:pt x="115898" y="780"/>
                    <a:pt x="114148" y="864"/>
                  </a:cubicBezTo>
                  <a:cubicBezTo>
                    <a:pt x="112357" y="948"/>
                    <a:pt x="110565" y="1033"/>
                    <a:pt x="108774" y="1117"/>
                  </a:cubicBezTo>
                  <a:cubicBezTo>
                    <a:pt x="107004" y="1201"/>
                    <a:pt x="105212" y="1307"/>
                    <a:pt x="103421" y="1391"/>
                  </a:cubicBezTo>
                  <a:lnTo>
                    <a:pt x="97646" y="1644"/>
                  </a:lnTo>
                  <a:lnTo>
                    <a:pt x="91744" y="1918"/>
                  </a:lnTo>
                  <a:cubicBezTo>
                    <a:pt x="89995" y="2002"/>
                    <a:pt x="88267" y="2108"/>
                    <a:pt x="86518" y="2171"/>
                  </a:cubicBezTo>
                  <a:cubicBezTo>
                    <a:pt x="83757" y="2297"/>
                    <a:pt x="81017" y="2445"/>
                    <a:pt x="78256" y="2571"/>
                  </a:cubicBezTo>
                  <a:cubicBezTo>
                    <a:pt x="76527" y="2677"/>
                    <a:pt x="74820" y="2761"/>
                    <a:pt x="73092" y="2845"/>
                  </a:cubicBezTo>
                  <a:cubicBezTo>
                    <a:pt x="70289" y="2972"/>
                    <a:pt x="67486" y="3098"/>
                    <a:pt x="64704" y="3246"/>
                  </a:cubicBezTo>
                  <a:cubicBezTo>
                    <a:pt x="62975" y="3330"/>
                    <a:pt x="61247" y="3435"/>
                    <a:pt x="59519" y="3499"/>
                  </a:cubicBezTo>
                  <a:cubicBezTo>
                    <a:pt x="56674" y="3625"/>
                    <a:pt x="53807" y="3773"/>
                    <a:pt x="50941" y="3899"/>
                  </a:cubicBezTo>
                  <a:cubicBezTo>
                    <a:pt x="49150" y="4004"/>
                    <a:pt x="47358" y="4089"/>
                    <a:pt x="45567" y="4173"/>
                  </a:cubicBezTo>
                  <a:cubicBezTo>
                    <a:pt x="42700" y="4300"/>
                    <a:pt x="39813" y="4447"/>
                    <a:pt x="36925" y="4573"/>
                  </a:cubicBezTo>
                  <a:cubicBezTo>
                    <a:pt x="35197" y="4658"/>
                    <a:pt x="33469" y="4763"/>
                    <a:pt x="31762" y="4847"/>
                  </a:cubicBezTo>
                  <a:cubicBezTo>
                    <a:pt x="28769" y="4953"/>
                    <a:pt x="25818" y="5100"/>
                    <a:pt x="22847" y="5248"/>
                  </a:cubicBezTo>
                  <a:cubicBezTo>
                    <a:pt x="21160" y="5332"/>
                    <a:pt x="19474" y="5438"/>
                    <a:pt x="17788" y="5501"/>
                  </a:cubicBezTo>
                  <a:cubicBezTo>
                    <a:pt x="14985" y="5627"/>
                    <a:pt x="12161" y="5796"/>
                    <a:pt x="9358" y="5901"/>
                  </a:cubicBezTo>
                  <a:cubicBezTo>
                    <a:pt x="7967" y="5965"/>
                    <a:pt x="6597" y="6028"/>
                    <a:pt x="5206" y="6091"/>
                  </a:cubicBezTo>
                  <a:cubicBezTo>
                    <a:pt x="4321" y="6154"/>
                    <a:pt x="3414" y="6049"/>
                    <a:pt x="2550" y="6323"/>
                  </a:cubicBezTo>
                  <a:cubicBezTo>
                    <a:pt x="1433" y="6681"/>
                    <a:pt x="632" y="7377"/>
                    <a:pt x="337" y="8536"/>
                  </a:cubicBezTo>
                  <a:cubicBezTo>
                    <a:pt x="0" y="9611"/>
                    <a:pt x="316" y="10770"/>
                    <a:pt x="1117" y="11550"/>
                  </a:cubicBezTo>
                  <a:cubicBezTo>
                    <a:pt x="1749" y="12182"/>
                    <a:pt x="2529" y="12603"/>
                    <a:pt x="3246" y="13088"/>
                  </a:cubicBezTo>
                  <a:cubicBezTo>
                    <a:pt x="3625" y="13320"/>
                    <a:pt x="3562" y="13489"/>
                    <a:pt x="3288" y="13699"/>
                  </a:cubicBezTo>
                  <a:cubicBezTo>
                    <a:pt x="2909" y="14016"/>
                    <a:pt x="2550" y="14332"/>
                    <a:pt x="2171" y="14627"/>
                  </a:cubicBezTo>
                  <a:cubicBezTo>
                    <a:pt x="127" y="16081"/>
                    <a:pt x="42" y="18779"/>
                    <a:pt x="2087" y="20128"/>
                  </a:cubicBezTo>
                  <a:cubicBezTo>
                    <a:pt x="2550" y="20444"/>
                    <a:pt x="3014" y="20781"/>
                    <a:pt x="3457" y="21055"/>
                  </a:cubicBezTo>
                  <a:cubicBezTo>
                    <a:pt x="3899" y="21308"/>
                    <a:pt x="3920" y="21582"/>
                    <a:pt x="3541" y="21877"/>
                  </a:cubicBezTo>
                  <a:cubicBezTo>
                    <a:pt x="3161" y="22172"/>
                    <a:pt x="2803" y="22509"/>
                    <a:pt x="2424" y="22783"/>
                  </a:cubicBezTo>
                  <a:cubicBezTo>
                    <a:pt x="485" y="24216"/>
                    <a:pt x="527" y="26872"/>
                    <a:pt x="2508" y="28221"/>
                  </a:cubicBezTo>
                  <a:cubicBezTo>
                    <a:pt x="2993" y="28558"/>
                    <a:pt x="3457" y="28937"/>
                    <a:pt x="3962" y="29232"/>
                  </a:cubicBezTo>
                  <a:cubicBezTo>
                    <a:pt x="4531" y="29549"/>
                    <a:pt x="4278" y="29759"/>
                    <a:pt x="3920" y="30012"/>
                  </a:cubicBezTo>
                  <a:cubicBezTo>
                    <a:pt x="3309" y="30476"/>
                    <a:pt x="2740" y="30982"/>
                    <a:pt x="2192" y="31509"/>
                  </a:cubicBezTo>
                  <a:cubicBezTo>
                    <a:pt x="948" y="32794"/>
                    <a:pt x="1244" y="35028"/>
                    <a:pt x="2466" y="35956"/>
                  </a:cubicBezTo>
                  <a:cubicBezTo>
                    <a:pt x="3098" y="36461"/>
                    <a:pt x="3773" y="36925"/>
                    <a:pt x="4447" y="37368"/>
                  </a:cubicBezTo>
                  <a:cubicBezTo>
                    <a:pt x="4742" y="37578"/>
                    <a:pt x="4763" y="37726"/>
                    <a:pt x="4489" y="37937"/>
                  </a:cubicBezTo>
                  <a:cubicBezTo>
                    <a:pt x="4026" y="38295"/>
                    <a:pt x="3625" y="38695"/>
                    <a:pt x="3161" y="39033"/>
                  </a:cubicBezTo>
                  <a:cubicBezTo>
                    <a:pt x="1665" y="40150"/>
                    <a:pt x="1286" y="42194"/>
                    <a:pt x="2382" y="43564"/>
                  </a:cubicBezTo>
                  <a:cubicBezTo>
                    <a:pt x="3127" y="44539"/>
                    <a:pt x="4133" y="44838"/>
                    <a:pt x="5320" y="44838"/>
                  </a:cubicBezTo>
                  <a:cubicBezTo>
                    <a:pt x="5441" y="44838"/>
                    <a:pt x="5565" y="44834"/>
                    <a:pt x="5691" y="44829"/>
                  </a:cubicBezTo>
                  <a:cubicBezTo>
                    <a:pt x="8409" y="44681"/>
                    <a:pt x="11149" y="44555"/>
                    <a:pt x="13868" y="44407"/>
                  </a:cubicBezTo>
                  <a:cubicBezTo>
                    <a:pt x="15596" y="44323"/>
                    <a:pt x="17325" y="44217"/>
                    <a:pt x="19053" y="44154"/>
                  </a:cubicBezTo>
                  <a:cubicBezTo>
                    <a:pt x="20908" y="44070"/>
                    <a:pt x="22762" y="43964"/>
                    <a:pt x="24617" y="43880"/>
                  </a:cubicBezTo>
                  <a:cubicBezTo>
                    <a:pt x="26451" y="43796"/>
                    <a:pt x="28284" y="43712"/>
                    <a:pt x="30118" y="43627"/>
                  </a:cubicBezTo>
                  <a:cubicBezTo>
                    <a:pt x="32015" y="43522"/>
                    <a:pt x="33912" y="43438"/>
                    <a:pt x="35829" y="43353"/>
                  </a:cubicBezTo>
                  <a:cubicBezTo>
                    <a:pt x="37663" y="43269"/>
                    <a:pt x="39476" y="43185"/>
                    <a:pt x="41330" y="43100"/>
                  </a:cubicBezTo>
                  <a:cubicBezTo>
                    <a:pt x="43227" y="42995"/>
                    <a:pt x="45124" y="42890"/>
                    <a:pt x="47021" y="42826"/>
                  </a:cubicBezTo>
                  <a:cubicBezTo>
                    <a:pt x="49698" y="42742"/>
                    <a:pt x="52332" y="42552"/>
                    <a:pt x="55009" y="42426"/>
                  </a:cubicBezTo>
                  <a:cubicBezTo>
                    <a:pt x="57706" y="42321"/>
                    <a:pt x="60383" y="42173"/>
                    <a:pt x="63081" y="42047"/>
                  </a:cubicBezTo>
                  <a:cubicBezTo>
                    <a:pt x="64914" y="41941"/>
                    <a:pt x="66727" y="41857"/>
                    <a:pt x="68582" y="41773"/>
                  </a:cubicBezTo>
                  <a:cubicBezTo>
                    <a:pt x="70521" y="41688"/>
                    <a:pt x="72460" y="41562"/>
                    <a:pt x="74399" y="41520"/>
                  </a:cubicBezTo>
                  <a:cubicBezTo>
                    <a:pt x="77118" y="41435"/>
                    <a:pt x="79815" y="41246"/>
                    <a:pt x="82534" y="41119"/>
                  </a:cubicBezTo>
                  <a:lnTo>
                    <a:pt x="87972" y="40845"/>
                  </a:lnTo>
                  <a:cubicBezTo>
                    <a:pt x="89700" y="40761"/>
                    <a:pt x="91449" y="40656"/>
                    <a:pt x="93199" y="40592"/>
                  </a:cubicBezTo>
                  <a:cubicBezTo>
                    <a:pt x="96002" y="40445"/>
                    <a:pt x="98784" y="40318"/>
                    <a:pt x="101587" y="40192"/>
                  </a:cubicBezTo>
                  <a:lnTo>
                    <a:pt x="107151" y="39918"/>
                  </a:lnTo>
                  <a:lnTo>
                    <a:pt x="112715" y="39665"/>
                  </a:lnTo>
                  <a:cubicBezTo>
                    <a:pt x="114549" y="39581"/>
                    <a:pt x="116382" y="39454"/>
                    <a:pt x="118216" y="39391"/>
                  </a:cubicBezTo>
                  <a:cubicBezTo>
                    <a:pt x="121019" y="39307"/>
                    <a:pt x="123822" y="39138"/>
                    <a:pt x="126604" y="38991"/>
                  </a:cubicBezTo>
                  <a:cubicBezTo>
                    <a:pt x="128965" y="38864"/>
                    <a:pt x="131325" y="38822"/>
                    <a:pt x="133686" y="38717"/>
                  </a:cubicBezTo>
                  <a:cubicBezTo>
                    <a:pt x="135372" y="38653"/>
                    <a:pt x="136510" y="37810"/>
                    <a:pt x="136953" y="36272"/>
                  </a:cubicBezTo>
                  <a:cubicBezTo>
                    <a:pt x="137332" y="34986"/>
                    <a:pt x="136721" y="33574"/>
                    <a:pt x="135414" y="32668"/>
                  </a:cubicBezTo>
                  <a:cubicBezTo>
                    <a:pt x="134972" y="32373"/>
                    <a:pt x="134550" y="32057"/>
                    <a:pt x="134086" y="31804"/>
                  </a:cubicBezTo>
                  <a:cubicBezTo>
                    <a:pt x="133749" y="31593"/>
                    <a:pt x="133707" y="31424"/>
                    <a:pt x="134002" y="31150"/>
                  </a:cubicBezTo>
                  <a:cubicBezTo>
                    <a:pt x="134487" y="30771"/>
                    <a:pt x="134929" y="30349"/>
                    <a:pt x="135414" y="29991"/>
                  </a:cubicBezTo>
                  <a:cubicBezTo>
                    <a:pt x="136953" y="28832"/>
                    <a:pt x="137100" y="26598"/>
                    <a:pt x="135751" y="25249"/>
                  </a:cubicBezTo>
                  <a:cubicBezTo>
                    <a:pt x="135119" y="24596"/>
                    <a:pt x="134339" y="24174"/>
                    <a:pt x="133602" y="23668"/>
                  </a:cubicBezTo>
                  <a:cubicBezTo>
                    <a:pt x="133222" y="23415"/>
                    <a:pt x="133285" y="23289"/>
                    <a:pt x="133602" y="23057"/>
                  </a:cubicBezTo>
                  <a:cubicBezTo>
                    <a:pt x="134002" y="22762"/>
                    <a:pt x="134360" y="22425"/>
                    <a:pt x="134761" y="22109"/>
                  </a:cubicBezTo>
                  <a:cubicBezTo>
                    <a:pt x="137100" y="20296"/>
                    <a:pt x="136573" y="17598"/>
                    <a:pt x="134445" y="16355"/>
                  </a:cubicBezTo>
                  <a:cubicBezTo>
                    <a:pt x="134065" y="16144"/>
                    <a:pt x="133749" y="15870"/>
                    <a:pt x="133391" y="15659"/>
                  </a:cubicBezTo>
                  <a:cubicBezTo>
                    <a:pt x="132822" y="15364"/>
                    <a:pt x="132990" y="15111"/>
                    <a:pt x="133391" y="14816"/>
                  </a:cubicBezTo>
                  <a:cubicBezTo>
                    <a:pt x="133981" y="14374"/>
                    <a:pt x="134550" y="13889"/>
                    <a:pt x="135077" y="13362"/>
                  </a:cubicBezTo>
                  <a:cubicBezTo>
                    <a:pt x="136236" y="12245"/>
                    <a:pt x="136067" y="9969"/>
                    <a:pt x="135014" y="9084"/>
                  </a:cubicBezTo>
                  <a:cubicBezTo>
                    <a:pt x="134360" y="8536"/>
                    <a:pt x="133665" y="8030"/>
                    <a:pt x="132948" y="7566"/>
                  </a:cubicBezTo>
                  <a:cubicBezTo>
                    <a:pt x="132548" y="7313"/>
                    <a:pt x="132569" y="7124"/>
                    <a:pt x="132906" y="6850"/>
                  </a:cubicBezTo>
                  <a:cubicBezTo>
                    <a:pt x="133264" y="6555"/>
                    <a:pt x="133602" y="6302"/>
                    <a:pt x="133939" y="6028"/>
                  </a:cubicBezTo>
                  <a:cubicBezTo>
                    <a:pt x="135309" y="5016"/>
                    <a:pt x="135793" y="3583"/>
                    <a:pt x="135309" y="2108"/>
                  </a:cubicBezTo>
                  <a:cubicBezTo>
                    <a:pt x="134866" y="759"/>
                    <a:pt x="133707" y="0"/>
                    <a:pt x="13183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dist="66675" dir="2880000" algn="bl" rotWithShape="0">
                <a:schemeClr val="dk1">
                  <a:alpha val="8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11" name="Google Shape;3011;p65"/>
            <p:cNvSpPr/>
            <p:nvPr/>
          </p:nvSpPr>
          <p:spPr>
            <a:xfrm>
              <a:off x="2851254" y="5371002"/>
              <a:ext cx="356988" cy="614883"/>
            </a:xfrm>
            <a:custGeom>
              <a:avLst/>
              <a:gdLst/>
              <a:ahLst/>
              <a:cxnLst/>
              <a:rect l="l" t="t" r="r" b="b"/>
              <a:pathLst>
                <a:path w="19180" h="33036" extrusionOk="0">
                  <a:moveTo>
                    <a:pt x="17473" y="1"/>
                  </a:moveTo>
                  <a:cubicBezTo>
                    <a:pt x="15344" y="127"/>
                    <a:pt x="13236" y="275"/>
                    <a:pt x="11129" y="380"/>
                  </a:cubicBezTo>
                  <a:cubicBezTo>
                    <a:pt x="8642" y="485"/>
                    <a:pt x="6134" y="570"/>
                    <a:pt x="3647" y="654"/>
                  </a:cubicBezTo>
                  <a:cubicBezTo>
                    <a:pt x="3622" y="650"/>
                    <a:pt x="3598" y="649"/>
                    <a:pt x="3573" y="649"/>
                  </a:cubicBezTo>
                  <a:cubicBezTo>
                    <a:pt x="3451" y="649"/>
                    <a:pt x="3331" y="693"/>
                    <a:pt x="3225" y="780"/>
                  </a:cubicBezTo>
                  <a:cubicBezTo>
                    <a:pt x="2720" y="1961"/>
                    <a:pt x="1961" y="3014"/>
                    <a:pt x="1328" y="4131"/>
                  </a:cubicBezTo>
                  <a:cubicBezTo>
                    <a:pt x="991" y="4764"/>
                    <a:pt x="612" y="5396"/>
                    <a:pt x="211" y="6007"/>
                  </a:cubicBezTo>
                  <a:cubicBezTo>
                    <a:pt x="1" y="6281"/>
                    <a:pt x="1" y="6682"/>
                    <a:pt x="254" y="6935"/>
                  </a:cubicBezTo>
                  <a:cubicBezTo>
                    <a:pt x="1328" y="8410"/>
                    <a:pt x="2382" y="9885"/>
                    <a:pt x="3478" y="11339"/>
                  </a:cubicBezTo>
                  <a:cubicBezTo>
                    <a:pt x="3689" y="11529"/>
                    <a:pt x="3710" y="11845"/>
                    <a:pt x="3520" y="12077"/>
                  </a:cubicBezTo>
                  <a:cubicBezTo>
                    <a:pt x="2572" y="13637"/>
                    <a:pt x="1666" y="15196"/>
                    <a:pt x="717" y="16756"/>
                  </a:cubicBezTo>
                  <a:cubicBezTo>
                    <a:pt x="528" y="17030"/>
                    <a:pt x="549" y="17388"/>
                    <a:pt x="781" y="17641"/>
                  </a:cubicBezTo>
                  <a:cubicBezTo>
                    <a:pt x="1834" y="19074"/>
                    <a:pt x="2867" y="20550"/>
                    <a:pt x="3942" y="21983"/>
                  </a:cubicBezTo>
                  <a:cubicBezTo>
                    <a:pt x="4195" y="22257"/>
                    <a:pt x="4216" y="22678"/>
                    <a:pt x="3984" y="22973"/>
                  </a:cubicBezTo>
                  <a:cubicBezTo>
                    <a:pt x="3036" y="24512"/>
                    <a:pt x="2150" y="26072"/>
                    <a:pt x="1223" y="27610"/>
                  </a:cubicBezTo>
                  <a:cubicBezTo>
                    <a:pt x="1033" y="27863"/>
                    <a:pt x="1076" y="28200"/>
                    <a:pt x="1286" y="28432"/>
                  </a:cubicBezTo>
                  <a:cubicBezTo>
                    <a:pt x="2277" y="29760"/>
                    <a:pt x="3267" y="31109"/>
                    <a:pt x="4237" y="32458"/>
                  </a:cubicBezTo>
                  <a:cubicBezTo>
                    <a:pt x="4342" y="32647"/>
                    <a:pt x="4469" y="32837"/>
                    <a:pt x="4553" y="33027"/>
                  </a:cubicBezTo>
                  <a:cubicBezTo>
                    <a:pt x="4736" y="33027"/>
                    <a:pt x="4909" y="33036"/>
                    <a:pt x="5085" y="33036"/>
                  </a:cubicBezTo>
                  <a:cubicBezTo>
                    <a:pt x="5174" y="33036"/>
                    <a:pt x="5263" y="33034"/>
                    <a:pt x="5354" y="33027"/>
                  </a:cubicBezTo>
                  <a:cubicBezTo>
                    <a:pt x="7462" y="32900"/>
                    <a:pt x="9569" y="32774"/>
                    <a:pt x="11677" y="32668"/>
                  </a:cubicBezTo>
                  <a:cubicBezTo>
                    <a:pt x="13932" y="32542"/>
                    <a:pt x="16187" y="32458"/>
                    <a:pt x="18421" y="32373"/>
                  </a:cubicBezTo>
                  <a:cubicBezTo>
                    <a:pt x="18454" y="32370"/>
                    <a:pt x="18488" y="32370"/>
                    <a:pt x="18521" y="32370"/>
                  </a:cubicBezTo>
                  <a:cubicBezTo>
                    <a:pt x="18597" y="32370"/>
                    <a:pt x="18674" y="32374"/>
                    <a:pt x="18750" y="32374"/>
                  </a:cubicBezTo>
                  <a:cubicBezTo>
                    <a:pt x="18899" y="32374"/>
                    <a:pt x="19047" y="32356"/>
                    <a:pt x="19180" y="32247"/>
                  </a:cubicBezTo>
                  <a:cubicBezTo>
                    <a:pt x="18147" y="30793"/>
                    <a:pt x="17093" y="29317"/>
                    <a:pt x="16040" y="27884"/>
                  </a:cubicBezTo>
                  <a:cubicBezTo>
                    <a:pt x="15745" y="27505"/>
                    <a:pt x="15660" y="27231"/>
                    <a:pt x="15955" y="26746"/>
                  </a:cubicBezTo>
                  <a:cubicBezTo>
                    <a:pt x="16904" y="25250"/>
                    <a:pt x="17768" y="23690"/>
                    <a:pt x="18695" y="22194"/>
                  </a:cubicBezTo>
                  <a:cubicBezTo>
                    <a:pt x="18906" y="21920"/>
                    <a:pt x="18885" y="21561"/>
                    <a:pt x="18653" y="21329"/>
                  </a:cubicBezTo>
                  <a:cubicBezTo>
                    <a:pt x="17620" y="19938"/>
                    <a:pt x="16630" y="18526"/>
                    <a:pt x="15576" y="17156"/>
                  </a:cubicBezTo>
                  <a:cubicBezTo>
                    <a:pt x="15239" y="16735"/>
                    <a:pt x="15112" y="16440"/>
                    <a:pt x="15471" y="15913"/>
                  </a:cubicBezTo>
                  <a:cubicBezTo>
                    <a:pt x="16335" y="14564"/>
                    <a:pt x="17093" y="13152"/>
                    <a:pt x="17979" y="11824"/>
                  </a:cubicBezTo>
                  <a:cubicBezTo>
                    <a:pt x="18379" y="11213"/>
                    <a:pt x="18316" y="10791"/>
                    <a:pt x="17915" y="10265"/>
                  </a:cubicBezTo>
                  <a:cubicBezTo>
                    <a:pt x="16883" y="8937"/>
                    <a:pt x="15913" y="7546"/>
                    <a:pt x="14880" y="6218"/>
                  </a:cubicBezTo>
                  <a:cubicBezTo>
                    <a:pt x="14649" y="5902"/>
                    <a:pt x="14606" y="5712"/>
                    <a:pt x="14817" y="5375"/>
                  </a:cubicBezTo>
                  <a:cubicBezTo>
                    <a:pt x="15702" y="3921"/>
                    <a:pt x="16567" y="2445"/>
                    <a:pt x="17452" y="970"/>
                  </a:cubicBezTo>
                  <a:cubicBezTo>
                    <a:pt x="17620" y="675"/>
                    <a:pt x="17852" y="401"/>
                    <a:pt x="17852" y="22"/>
                  </a:cubicBezTo>
                  <a:cubicBezTo>
                    <a:pt x="17726" y="1"/>
                    <a:pt x="17599" y="1"/>
                    <a:pt x="1747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12" name="Google Shape;3012;p65"/>
            <p:cNvSpPr/>
            <p:nvPr/>
          </p:nvSpPr>
          <p:spPr>
            <a:xfrm>
              <a:off x="4449313" y="5294732"/>
              <a:ext cx="362106" cy="612965"/>
            </a:xfrm>
            <a:custGeom>
              <a:avLst/>
              <a:gdLst/>
              <a:ahLst/>
              <a:cxnLst/>
              <a:rect l="l" t="t" r="r" b="b"/>
              <a:pathLst>
                <a:path w="19455" h="32933" extrusionOk="0">
                  <a:moveTo>
                    <a:pt x="17037" y="0"/>
                  </a:moveTo>
                  <a:cubicBezTo>
                    <a:pt x="16920" y="0"/>
                    <a:pt x="16805" y="3"/>
                    <a:pt x="16693" y="10"/>
                  </a:cubicBezTo>
                  <a:cubicBezTo>
                    <a:pt x="14501" y="115"/>
                    <a:pt x="12330" y="263"/>
                    <a:pt x="10159" y="368"/>
                  </a:cubicBezTo>
                  <a:cubicBezTo>
                    <a:pt x="7799" y="474"/>
                    <a:pt x="5438" y="579"/>
                    <a:pt x="3099" y="663"/>
                  </a:cubicBezTo>
                  <a:cubicBezTo>
                    <a:pt x="2129" y="2349"/>
                    <a:pt x="1181" y="4014"/>
                    <a:pt x="190" y="5679"/>
                  </a:cubicBezTo>
                  <a:cubicBezTo>
                    <a:pt x="1" y="5890"/>
                    <a:pt x="22" y="6206"/>
                    <a:pt x="212" y="6417"/>
                  </a:cubicBezTo>
                  <a:cubicBezTo>
                    <a:pt x="1329" y="7871"/>
                    <a:pt x="2403" y="9368"/>
                    <a:pt x="3499" y="10843"/>
                  </a:cubicBezTo>
                  <a:cubicBezTo>
                    <a:pt x="3731" y="11075"/>
                    <a:pt x="3773" y="11454"/>
                    <a:pt x="3563" y="11728"/>
                  </a:cubicBezTo>
                  <a:cubicBezTo>
                    <a:pt x="2614" y="13246"/>
                    <a:pt x="1729" y="14805"/>
                    <a:pt x="781" y="16323"/>
                  </a:cubicBezTo>
                  <a:cubicBezTo>
                    <a:pt x="549" y="16576"/>
                    <a:pt x="549" y="16955"/>
                    <a:pt x="781" y="17187"/>
                  </a:cubicBezTo>
                  <a:cubicBezTo>
                    <a:pt x="1834" y="18620"/>
                    <a:pt x="2846" y="20074"/>
                    <a:pt x="3942" y="21465"/>
                  </a:cubicBezTo>
                  <a:cubicBezTo>
                    <a:pt x="4258" y="21908"/>
                    <a:pt x="4237" y="22203"/>
                    <a:pt x="3963" y="22624"/>
                  </a:cubicBezTo>
                  <a:cubicBezTo>
                    <a:pt x="3057" y="24121"/>
                    <a:pt x="2172" y="25638"/>
                    <a:pt x="1244" y="27114"/>
                  </a:cubicBezTo>
                  <a:cubicBezTo>
                    <a:pt x="1012" y="27493"/>
                    <a:pt x="1076" y="27725"/>
                    <a:pt x="1329" y="28041"/>
                  </a:cubicBezTo>
                  <a:cubicBezTo>
                    <a:pt x="2467" y="29558"/>
                    <a:pt x="3584" y="31097"/>
                    <a:pt x="4722" y="32635"/>
                  </a:cubicBezTo>
                  <a:cubicBezTo>
                    <a:pt x="4764" y="32720"/>
                    <a:pt x="4806" y="32825"/>
                    <a:pt x="4827" y="32930"/>
                  </a:cubicBezTo>
                  <a:cubicBezTo>
                    <a:pt x="4930" y="32932"/>
                    <a:pt x="5033" y="32932"/>
                    <a:pt x="5136" y="32932"/>
                  </a:cubicBezTo>
                  <a:cubicBezTo>
                    <a:pt x="7012" y="32932"/>
                    <a:pt x="8870" y="32757"/>
                    <a:pt x="10729" y="32678"/>
                  </a:cubicBezTo>
                  <a:cubicBezTo>
                    <a:pt x="13637" y="32572"/>
                    <a:pt x="16546" y="32446"/>
                    <a:pt x="19454" y="32256"/>
                  </a:cubicBezTo>
                  <a:cubicBezTo>
                    <a:pt x="18822" y="30991"/>
                    <a:pt x="17873" y="29959"/>
                    <a:pt x="17072" y="28779"/>
                  </a:cubicBezTo>
                  <a:cubicBezTo>
                    <a:pt x="16735" y="28252"/>
                    <a:pt x="16356" y="27746"/>
                    <a:pt x="15955" y="27240"/>
                  </a:cubicBezTo>
                  <a:cubicBezTo>
                    <a:pt x="15724" y="27029"/>
                    <a:pt x="15703" y="26671"/>
                    <a:pt x="15913" y="26418"/>
                  </a:cubicBezTo>
                  <a:cubicBezTo>
                    <a:pt x="16820" y="24858"/>
                    <a:pt x="17726" y="23320"/>
                    <a:pt x="18653" y="21781"/>
                  </a:cubicBezTo>
                  <a:cubicBezTo>
                    <a:pt x="18885" y="21486"/>
                    <a:pt x="18864" y="21065"/>
                    <a:pt x="18590" y="20791"/>
                  </a:cubicBezTo>
                  <a:cubicBezTo>
                    <a:pt x="17557" y="19400"/>
                    <a:pt x="16546" y="18009"/>
                    <a:pt x="15513" y="16618"/>
                  </a:cubicBezTo>
                  <a:cubicBezTo>
                    <a:pt x="15218" y="16302"/>
                    <a:pt x="15197" y="15838"/>
                    <a:pt x="15471" y="15501"/>
                  </a:cubicBezTo>
                  <a:cubicBezTo>
                    <a:pt x="16377" y="14046"/>
                    <a:pt x="17220" y="12571"/>
                    <a:pt x="18084" y="11096"/>
                  </a:cubicBezTo>
                  <a:cubicBezTo>
                    <a:pt x="18316" y="10737"/>
                    <a:pt x="18379" y="10464"/>
                    <a:pt x="18063" y="10063"/>
                  </a:cubicBezTo>
                  <a:cubicBezTo>
                    <a:pt x="16988" y="8672"/>
                    <a:pt x="15998" y="7239"/>
                    <a:pt x="14944" y="5827"/>
                  </a:cubicBezTo>
                  <a:cubicBezTo>
                    <a:pt x="14712" y="5532"/>
                    <a:pt x="14691" y="5110"/>
                    <a:pt x="14923" y="4815"/>
                  </a:cubicBezTo>
                  <a:cubicBezTo>
                    <a:pt x="15871" y="3213"/>
                    <a:pt x="16798" y="1612"/>
                    <a:pt x="17747" y="10"/>
                  </a:cubicBezTo>
                  <a:cubicBezTo>
                    <a:pt x="17508" y="10"/>
                    <a:pt x="17269" y="0"/>
                    <a:pt x="170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13" name="Google Shape;3013;p65"/>
            <p:cNvSpPr/>
            <p:nvPr/>
          </p:nvSpPr>
          <p:spPr>
            <a:xfrm>
              <a:off x="3392570" y="5346286"/>
              <a:ext cx="362088" cy="612370"/>
            </a:xfrm>
            <a:custGeom>
              <a:avLst/>
              <a:gdLst/>
              <a:ahLst/>
              <a:cxnLst/>
              <a:rect l="l" t="t" r="r" b="b"/>
              <a:pathLst>
                <a:path w="19454" h="32901" extrusionOk="0">
                  <a:moveTo>
                    <a:pt x="17894" y="1"/>
                  </a:moveTo>
                  <a:cubicBezTo>
                    <a:pt x="15239" y="1"/>
                    <a:pt x="12604" y="212"/>
                    <a:pt x="9970" y="359"/>
                  </a:cubicBezTo>
                  <a:cubicBezTo>
                    <a:pt x="7736" y="486"/>
                    <a:pt x="5502" y="570"/>
                    <a:pt x="3268" y="675"/>
                  </a:cubicBezTo>
                  <a:cubicBezTo>
                    <a:pt x="2614" y="2129"/>
                    <a:pt x="1687" y="3415"/>
                    <a:pt x="907" y="4764"/>
                  </a:cubicBezTo>
                  <a:cubicBezTo>
                    <a:pt x="22" y="6239"/>
                    <a:pt x="1" y="6218"/>
                    <a:pt x="1055" y="7609"/>
                  </a:cubicBezTo>
                  <a:cubicBezTo>
                    <a:pt x="1898" y="8726"/>
                    <a:pt x="2698" y="9885"/>
                    <a:pt x="3563" y="10981"/>
                  </a:cubicBezTo>
                  <a:cubicBezTo>
                    <a:pt x="3858" y="11361"/>
                    <a:pt x="3794" y="11593"/>
                    <a:pt x="3584" y="11951"/>
                  </a:cubicBezTo>
                  <a:cubicBezTo>
                    <a:pt x="2677" y="13447"/>
                    <a:pt x="1813" y="14965"/>
                    <a:pt x="865" y="16440"/>
                  </a:cubicBezTo>
                  <a:cubicBezTo>
                    <a:pt x="591" y="16862"/>
                    <a:pt x="675" y="17136"/>
                    <a:pt x="949" y="17473"/>
                  </a:cubicBezTo>
                  <a:cubicBezTo>
                    <a:pt x="1982" y="18864"/>
                    <a:pt x="3036" y="20297"/>
                    <a:pt x="4089" y="21667"/>
                  </a:cubicBezTo>
                  <a:cubicBezTo>
                    <a:pt x="4342" y="21941"/>
                    <a:pt x="4385" y="22362"/>
                    <a:pt x="4132" y="22636"/>
                  </a:cubicBezTo>
                  <a:cubicBezTo>
                    <a:pt x="3204" y="24175"/>
                    <a:pt x="2277" y="25713"/>
                    <a:pt x="1350" y="27252"/>
                  </a:cubicBezTo>
                  <a:cubicBezTo>
                    <a:pt x="1139" y="27505"/>
                    <a:pt x="1160" y="27884"/>
                    <a:pt x="1392" y="28116"/>
                  </a:cubicBezTo>
                  <a:cubicBezTo>
                    <a:pt x="2572" y="29697"/>
                    <a:pt x="3689" y="31320"/>
                    <a:pt x="4848" y="32900"/>
                  </a:cubicBezTo>
                  <a:cubicBezTo>
                    <a:pt x="7525" y="32837"/>
                    <a:pt x="10223" y="32669"/>
                    <a:pt x="12899" y="32542"/>
                  </a:cubicBezTo>
                  <a:cubicBezTo>
                    <a:pt x="15091" y="32437"/>
                    <a:pt x="17283" y="32373"/>
                    <a:pt x="19454" y="32226"/>
                  </a:cubicBezTo>
                  <a:cubicBezTo>
                    <a:pt x="18484" y="30835"/>
                    <a:pt x="17515" y="29444"/>
                    <a:pt x="16524" y="28074"/>
                  </a:cubicBezTo>
                  <a:cubicBezTo>
                    <a:pt x="15745" y="27020"/>
                    <a:pt x="15724" y="27041"/>
                    <a:pt x="16398" y="25945"/>
                  </a:cubicBezTo>
                  <a:cubicBezTo>
                    <a:pt x="17178" y="24618"/>
                    <a:pt x="17979" y="23248"/>
                    <a:pt x="18758" y="21941"/>
                  </a:cubicBezTo>
                  <a:cubicBezTo>
                    <a:pt x="18969" y="21646"/>
                    <a:pt x="18927" y="21245"/>
                    <a:pt x="18674" y="20992"/>
                  </a:cubicBezTo>
                  <a:cubicBezTo>
                    <a:pt x="17620" y="19559"/>
                    <a:pt x="16609" y="18105"/>
                    <a:pt x="15555" y="16693"/>
                  </a:cubicBezTo>
                  <a:cubicBezTo>
                    <a:pt x="15302" y="16440"/>
                    <a:pt x="15281" y="16040"/>
                    <a:pt x="15513" y="15766"/>
                  </a:cubicBezTo>
                  <a:cubicBezTo>
                    <a:pt x="16419" y="14290"/>
                    <a:pt x="17283" y="12794"/>
                    <a:pt x="18189" y="11340"/>
                  </a:cubicBezTo>
                  <a:cubicBezTo>
                    <a:pt x="18463" y="11002"/>
                    <a:pt x="18463" y="10539"/>
                    <a:pt x="18168" y="10223"/>
                  </a:cubicBezTo>
                  <a:cubicBezTo>
                    <a:pt x="17115" y="8832"/>
                    <a:pt x="16124" y="7377"/>
                    <a:pt x="15070" y="5986"/>
                  </a:cubicBezTo>
                  <a:cubicBezTo>
                    <a:pt x="14817" y="5712"/>
                    <a:pt x="14775" y="5291"/>
                    <a:pt x="15007" y="4996"/>
                  </a:cubicBezTo>
                  <a:cubicBezTo>
                    <a:pt x="15998" y="3352"/>
                    <a:pt x="17030" y="1708"/>
                    <a:pt x="1789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14" name="Google Shape;3014;p65"/>
            <p:cNvSpPr/>
            <p:nvPr/>
          </p:nvSpPr>
          <p:spPr>
            <a:xfrm>
              <a:off x="3904870" y="5321570"/>
              <a:ext cx="362088" cy="612761"/>
            </a:xfrm>
            <a:custGeom>
              <a:avLst/>
              <a:gdLst/>
              <a:ahLst/>
              <a:cxnLst/>
              <a:rect l="l" t="t" r="r" b="b"/>
              <a:pathLst>
                <a:path w="19454" h="32922" extrusionOk="0">
                  <a:moveTo>
                    <a:pt x="17894" y="1"/>
                  </a:moveTo>
                  <a:cubicBezTo>
                    <a:pt x="15238" y="22"/>
                    <a:pt x="12583" y="212"/>
                    <a:pt x="9948" y="380"/>
                  </a:cubicBezTo>
                  <a:cubicBezTo>
                    <a:pt x="7735" y="507"/>
                    <a:pt x="5501" y="591"/>
                    <a:pt x="3267" y="675"/>
                  </a:cubicBezTo>
                  <a:cubicBezTo>
                    <a:pt x="2614" y="2130"/>
                    <a:pt x="1686" y="3415"/>
                    <a:pt x="885" y="4764"/>
                  </a:cubicBezTo>
                  <a:cubicBezTo>
                    <a:pt x="21" y="6239"/>
                    <a:pt x="0" y="6218"/>
                    <a:pt x="1012" y="7567"/>
                  </a:cubicBezTo>
                  <a:cubicBezTo>
                    <a:pt x="1855" y="8684"/>
                    <a:pt x="2656" y="9843"/>
                    <a:pt x="3541" y="10939"/>
                  </a:cubicBezTo>
                  <a:cubicBezTo>
                    <a:pt x="3836" y="11340"/>
                    <a:pt x="3815" y="11593"/>
                    <a:pt x="3583" y="11972"/>
                  </a:cubicBezTo>
                  <a:cubicBezTo>
                    <a:pt x="2656" y="13469"/>
                    <a:pt x="1792" y="14986"/>
                    <a:pt x="843" y="16461"/>
                  </a:cubicBezTo>
                  <a:cubicBezTo>
                    <a:pt x="590" y="16883"/>
                    <a:pt x="675" y="17136"/>
                    <a:pt x="906" y="17452"/>
                  </a:cubicBezTo>
                  <a:cubicBezTo>
                    <a:pt x="1939" y="18822"/>
                    <a:pt x="2909" y="20213"/>
                    <a:pt x="3962" y="21562"/>
                  </a:cubicBezTo>
                  <a:cubicBezTo>
                    <a:pt x="4300" y="22004"/>
                    <a:pt x="4300" y="22320"/>
                    <a:pt x="4005" y="22784"/>
                  </a:cubicBezTo>
                  <a:cubicBezTo>
                    <a:pt x="3098" y="24259"/>
                    <a:pt x="2255" y="25777"/>
                    <a:pt x="1328" y="27231"/>
                  </a:cubicBezTo>
                  <a:cubicBezTo>
                    <a:pt x="1096" y="27632"/>
                    <a:pt x="1138" y="27863"/>
                    <a:pt x="1391" y="28201"/>
                  </a:cubicBezTo>
                  <a:cubicBezTo>
                    <a:pt x="2571" y="29760"/>
                    <a:pt x="3688" y="31341"/>
                    <a:pt x="4848" y="32922"/>
                  </a:cubicBezTo>
                  <a:cubicBezTo>
                    <a:pt x="7398" y="32858"/>
                    <a:pt x="9948" y="32711"/>
                    <a:pt x="12498" y="32563"/>
                  </a:cubicBezTo>
                  <a:cubicBezTo>
                    <a:pt x="14817" y="32416"/>
                    <a:pt x="17135" y="32332"/>
                    <a:pt x="19453" y="32226"/>
                  </a:cubicBezTo>
                  <a:cubicBezTo>
                    <a:pt x="18442" y="30582"/>
                    <a:pt x="17177" y="29107"/>
                    <a:pt x="16039" y="27505"/>
                  </a:cubicBezTo>
                  <a:cubicBezTo>
                    <a:pt x="15786" y="27147"/>
                    <a:pt x="15744" y="26915"/>
                    <a:pt x="15976" y="26536"/>
                  </a:cubicBezTo>
                  <a:cubicBezTo>
                    <a:pt x="16903" y="25039"/>
                    <a:pt x="17767" y="23522"/>
                    <a:pt x="18695" y="22025"/>
                  </a:cubicBezTo>
                  <a:cubicBezTo>
                    <a:pt x="18948" y="21709"/>
                    <a:pt x="18926" y="21224"/>
                    <a:pt x="18631" y="20929"/>
                  </a:cubicBezTo>
                  <a:cubicBezTo>
                    <a:pt x="17599" y="19581"/>
                    <a:pt x="16608" y="18168"/>
                    <a:pt x="15596" y="16799"/>
                  </a:cubicBezTo>
                  <a:cubicBezTo>
                    <a:pt x="15280" y="16482"/>
                    <a:pt x="15259" y="15998"/>
                    <a:pt x="15533" y="15639"/>
                  </a:cubicBezTo>
                  <a:cubicBezTo>
                    <a:pt x="16482" y="14143"/>
                    <a:pt x="17346" y="12604"/>
                    <a:pt x="18273" y="11087"/>
                  </a:cubicBezTo>
                  <a:cubicBezTo>
                    <a:pt x="18442" y="10876"/>
                    <a:pt x="18421" y="10581"/>
                    <a:pt x="18252" y="10413"/>
                  </a:cubicBezTo>
                  <a:cubicBezTo>
                    <a:pt x="17177" y="8958"/>
                    <a:pt x="16144" y="7504"/>
                    <a:pt x="15070" y="6071"/>
                  </a:cubicBezTo>
                  <a:cubicBezTo>
                    <a:pt x="14774" y="5670"/>
                    <a:pt x="14711" y="5375"/>
                    <a:pt x="15006" y="4912"/>
                  </a:cubicBezTo>
                  <a:cubicBezTo>
                    <a:pt x="15892" y="3479"/>
                    <a:pt x="16735" y="2045"/>
                    <a:pt x="17599" y="591"/>
                  </a:cubicBezTo>
                  <a:cubicBezTo>
                    <a:pt x="17725" y="401"/>
                    <a:pt x="17788" y="191"/>
                    <a:pt x="1789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15" name="Google Shape;3015;p65"/>
            <p:cNvSpPr/>
            <p:nvPr/>
          </p:nvSpPr>
          <p:spPr>
            <a:xfrm>
              <a:off x="4178274" y="5307463"/>
              <a:ext cx="360915" cy="613933"/>
            </a:xfrm>
            <a:custGeom>
              <a:avLst/>
              <a:gdLst/>
              <a:ahLst/>
              <a:cxnLst/>
              <a:rect l="l" t="t" r="r" b="b"/>
              <a:pathLst>
                <a:path w="19391" h="32985" extrusionOk="0">
                  <a:moveTo>
                    <a:pt x="17641" y="0"/>
                  </a:moveTo>
                  <a:lnTo>
                    <a:pt x="17641" y="0"/>
                  </a:lnTo>
                  <a:cubicBezTo>
                    <a:pt x="15470" y="127"/>
                    <a:pt x="13278" y="253"/>
                    <a:pt x="11107" y="359"/>
                  </a:cubicBezTo>
                  <a:cubicBezTo>
                    <a:pt x="8641" y="464"/>
                    <a:pt x="6175" y="548"/>
                    <a:pt x="3689" y="654"/>
                  </a:cubicBezTo>
                  <a:cubicBezTo>
                    <a:pt x="3520" y="675"/>
                    <a:pt x="3351" y="696"/>
                    <a:pt x="3183" y="759"/>
                  </a:cubicBezTo>
                  <a:cubicBezTo>
                    <a:pt x="3098" y="949"/>
                    <a:pt x="3014" y="1159"/>
                    <a:pt x="2909" y="1349"/>
                  </a:cubicBezTo>
                  <a:cubicBezTo>
                    <a:pt x="2045" y="2803"/>
                    <a:pt x="1202" y="4258"/>
                    <a:pt x="295" y="5670"/>
                  </a:cubicBezTo>
                  <a:cubicBezTo>
                    <a:pt x="0" y="6133"/>
                    <a:pt x="63" y="6428"/>
                    <a:pt x="358" y="6829"/>
                  </a:cubicBezTo>
                  <a:cubicBezTo>
                    <a:pt x="1433" y="8262"/>
                    <a:pt x="2466" y="9737"/>
                    <a:pt x="3541" y="11171"/>
                  </a:cubicBezTo>
                  <a:cubicBezTo>
                    <a:pt x="3731" y="11339"/>
                    <a:pt x="3752" y="11634"/>
                    <a:pt x="3562" y="11845"/>
                  </a:cubicBezTo>
                  <a:cubicBezTo>
                    <a:pt x="2656" y="13362"/>
                    <a:pt x="1792" y="14901"/>
                    <a:pt x="843" y="16397"/>
                  </a:cubicBezTo>
                  <a:cubicBezTo>
                    <a:pt x="569" y="16756"/>
                    <a:pt x="590" y="17240"/>
                    <a:pt x="906" y="17557"/>
                  </a:cubicBezTo>
                  <a:cubicBezTo>
                    <a:pt x="1918" y="18926"/>
                    <a:pt x="2888" y="20339"/>
                    <a:pt x="3941" y="21687"/>
                  </a:cubicBezTo>
                  <a:cubicBezTo>
                    <a:pt x="4236" y="21982"/>
                    <a:pt x="4258" y="22467"/>
                    <a:pt x="4005" y="22783"/>
                  </a:cubicBezTo>
                  <a:cubicBezTo>
                    <a:pt x="3077" y="24280"/>
                    <a:pt x="2213" y="25797"/>
                    <a:pt x="1286" y="27294"/>
                  </a:cubicBezTo>
                  <a:cubicBezTo>
                    <a:pt x="1033" y="27673"/>
                    <a:pt x="1075" y="27905"/>
                    <a:pt x="1349" y="28263"/>
                  </a:cubicBezTo>
                  <a:cubicBezTo>
                    <a:pt x="2466" y="29865"/>
                    <a:pt x="3731" y="31340"/>
                    <a:pt x="4763" y="32984"/>
                  </a:cubicBezTo>
                  <a:cubicBezTo>
                    <a:pt x="7061" y="32879"/>
                    <a:pt x="9358" y="32752"/>
                    <a:pt x="11634" y="32647"/>
                  </a:cubicBezTo>
                  <a:cubicBezTo>
                    <a:pt x="14079" y="32542"/>
                    <a:pt x="16524" y="32457"/>
                    <a:pt x="18969" y="32373"/>
                  </a:cubicBezTo>
                  <a:cubicBezTo>
                    <a:pt x="19116" y="32373"/>
                    <a:pt x="19264" y="32352"/>
                    <a:pt x="19390" y="32246"/>
                  </a:cubicBezTo>
                  <a:cubicBezTo>
                    <a:pt x="19369" y="32141"/>
                    <a:pt x="19327" y="32057"/>
                    <a:pt x="19285" y="31951"/>
                  </a:cubicBezTo>
                  <a:cubicBezTo>
                    <a:pt x="18147" y="30413"/>
                    <a:pt x="17030" y="28895"/>
                    <a:pt x="15871" y="27357"/>
                  </a:cubicBezTo>
                  <a:cubicBezTo>
                    <a:pt x="15639" y="27041"/>
                    <a:pt x="15575" y="26830"/>
                    <a:pt x="15807" y="26451"/>
                  </a:cubicBezTo>
                  <a:cubicBezTo>
                    <a:pt x="16735" y="24954"/>
                    <a:pt x="17620" y="23437"/>
                    <a:pt x="18526" y="21961"/>
                  </a:cubicBezTo>
                  <a:cubicBezTo>
                    <a:pt x="18779" y="21540"/>
                    <a:pt x="18821" y="21245"/>
                    <a:pt x="18484" y="20802"/>
                  </a:cubicBezTo>
                  <a:cubicBezTo>
                    <a:pt x="17409" y="19411"/>
                    <a:pt x="16376" y="17957"/>
                    <a:pt x="15323" y="16524"/>
                  </a:cubicBezTo>
                  <a:cubicBezTo>
                    <a:pt x="15112" y="16271"/>
                    <a:pt x="15112" y="15892"/>
                    <a:pt x="15323" y="15660"/>
                  </a:cubicBezTo>
                  <a:cubicBezTo>
                    <a:pt x="16292" y="14142"/>
                    <a:pt x="17177" y="12583"/>
                    <a:pt x="18126" y="11044"/>
                  </a:cubicBezTo>
                  <a:cubicBezTo>
                    <a:pt x="18336" y="10770"/>
                    <a:pt x="18294" y="10412"/>
                    <a:pt x="18062" y="10159"/>
                  </a:cubicBezTo>
                  <a:cubicBezTo>
                    <a:pt x="16966" y="8705"/>
                    <a:pt x="15892" y="7208"/>
                    <a:pt x="14775" y="5733"/>
                  </a:cubicBezTo>
                  <a:cubicBezTo>
                    <a:pt x="14585" y="5543"/>
                    <a:pt x="14564" y="5227"/>
                    <a:pt x="14753" y="4995"/>
                  </a:cubicBezTo>
                  <a:cubicBezTo>
                    <a:pt x="15723" y="3330"/>
                    <a:pt x="16692" y="1665"/>
                    <a:pt x="176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16" name="Google Shape;3016;p65"/>
            <p:cNvSpPr/>
            <p:nvPr/>
          </p:nvSpPr>
          <p:spPr>
            <a:xfrm>
              <a:off x="3122703" y="5358458"/>
              <a:ext cx="359742" cy="612779"/>
            </a:xfrm>
            <a:custGeom>
              <a:avLst/>
              <a:gdLst/>
              <a:ahLst/>
              <a:cxnLst/>
              <a:rect l="l" t="t" r="r" b="b"/>
              <a:pathLst>
                <a:path w="19328" h="32923" extrusionOk="0">
                  <a:moveTo>
                    <a:pt x="16819" y="0"/>
                  </a:moveTo>
                  <a:cubicBezTo>
                    <a:pt x="14438" y="127"/>
                    <a:pt x="12056" y="253"/>
                    <a:pt x="9674" y="380"/>
                  </a:cubicBezTo>
                  <a:cubicBezTo>
                    <a:pt x="7546" y="485"/>
                    <a:pt x="5396" y="590"/>
                    <a:pt x="3246" y="675"/>
                  </a:cubicBezTo>
                  <a:cubicBezTo>
                    <a:pt x="3246" y="1054"/>
                    <a:pt x="3014" y="1328"/>
                    <a:pt x="2846" y="1644"/>
                  </a:cubicBezTo>
                  <a:cubicBezTo>
                    <a:pt x="1982" y="3098"/>
                    <a:pt x="1117" y="4574"/>
                    <a:pt x="211" y="6028"/>
                  </a:cubicBezTo>
                  <a:cubicBezTo>
                    <a:pt x="0" y="6365"/>
                    <a:pt x="43" y="6555"/>
                    <a:pt x="274" y="6871"/>
                  </a:cubicBezTo>
                  <a:cubicBezTo>
                    <a:pt x="1307" y="8199"/>
                    <a:pt x="2277" y="9590"/>
                    <a:pt x="3309" y="10917"/>
                  </a:cubicBezTo>
                  <a:cubicBezTo>
                    <a:pt x="3731" y="11444"/>
                    <a:pt x="3773" y="11866"/>
                    <a:pt x="3373" y="12477"/>
                  </a:cubicBezTo>
                  <a:cubicBezTo>
                    <a:pt x="2487" y="13805"/>
                    <a:pt x="1729" y="15238"/>
                    <a:pt x="864" y="16566"/>
                  </a:cubicBezTo>
                  <a:cubicBezTo>
                    <a:pt x="506" y="17072"/>
                    <a:pt x="654" y="17388"/>
                    <a:pt x="970" y="17809"/>
                  </a:cubicBezTo>
                  <a:cubicBezTo>
                    <a:pt x="2003" y="19179"/>
                    <a:pt x="3014" y="20591"/>
                    <a:pt x="4047" y="21982"/>
                  </a:cubicBezTo>
                  <a:cubicBezTo>
                    <a:pt x="4279" y="22214"/>
                    <a:pt x="4300" y="22572"/>
                    <a:pt x="4089" y="22846"/>
                  </a:cubicBezTo>
                  <a:cubicBezTo>
                    <a:pt x="3162" y="24364"/>
                    <a:pt x="2319" y="25902"/>
                    <a:pt x="1349" y="27399"/>
                  </a:cubicBezTo>
                  <a:cubicBezTo>
                    <a:pt x="1054" y="27884"/>
                    <a:pt x="1138" y="28158"/>
                    <a:pt x="1434" y="28537"/>
                  </a:cubicBezTo>
                  <a:cubicBezTo>
                    <a:pt x="2508" y="29991"/>
                    <a:pt x="3520" y="31445"/>
                    <a:pt x="4574" y="32921"/>
                  </a:cubicBezTo>
                  <a:cubicBezTo>
                    <a:pt x="4680" y="32922"/>
                    <a:pt x="4787" y="32922"/>
                    <a:pt x="4893" y="32922"/>
                  </a:cubicBezTo>
                  <a:cubicBezTo>
                    <a:pt x="6829" y="32922"/>
                    <a:pt x="8747" y="32748"/>
                    <a:pt x="10665" y="32668"/>
                  </a:cubicBezTo>
                  <a:cubicBezTo>
                    <a:pt x="13552" y="32563"/>
                    <a:pt x="16440" y="32436"/>
                    <a:pt x="19327" y="32246"/>
                  </a:cubicBezTo>
                  <a:cubicBezTo>
                    <a:pt x="18168" y="30645"/>
                    <a:pt x="17051" y="29043"/>
                    <a:pt x="15871" y="27462"/>
                  </a:cubicBezTo>
                  <a:cubicBezTo>
                    <a:pt x="15639" y="27230"/>
                    <a:pt x="15639" y="26851"/>
                    <a:pt x="15829" y="26598"/>
                  </a:cubicBezTo>
                  <a:cubicBezTo>
                    <a:pt x="16777" y="25059"/>
                    <a:pt x="17662" y="23500"/>
                    <a:pt x="18632" y="21982"/>
                  </a:cubicBezTo>
                  <a:cubicBezTo>
                    <a:pt x="18863" y="21687"/>
                    <a:pt x="18842" y="21266"/>
                    <a:pt x="18568" y="21013"/>
                  </a:cubicBezTo>
                  <a:cubicBezTo>
                    <a:pt x="17494" y="19622"/>
                    <a:pt x="16482" y="18210"/>
                    <a:pt x="15428" y="16819"/>
                  </a:cubicBezTo>
                  <a:cubicBezTo>
                    <a:pt x="15175" y="16482"/>
                    <a:pt x="15091" y="16208"/>
                    <a:pt x="15344" y="15765"/>
                  </a:cubicBezTo>
                  <a:cubicBezTo>
                    <a:pt x="16292" y="14311"/>
                    <a:pt x="17156" y="12793"/>
                    <a:pt x="18063" y="11297"/>
                  </a:cubicBezTo>
                  <a:cubicBezTo>
                    <a:pt x="18294" y="10939"/>
                    <a:pt x="18337" y="10686"/>
                    <a:pt x="18042" y="10306"/>
                  </a:cubicBezTo>
                  <a:cubicBezTo>
                    <a:pt x="17177" y="9210"/>
                    <a:pt x="16377" y="8072"/>
                    <a:pt x="15533" y="6955"/>
                  </a:cubicBezTo>
                  <a:cubicBezTo>
                    <a:pt x="14480" y="5564"/>
                    <a:pt x="14501" y="5585"/>
                    <a:pt x="15386" y="4089"/>
                  </a:cubicBezTo>
                  <a:cubicBezTo>
                    <a:pt x="16187" y="2740"/>
                    <a:pt x="17093" y="1454"/>
                    <a:pt x="17746" y="21"/>
                  </a:cubicBezTo>
                  <a:cubicBezTo>
                    <a:pt x="17451" y="21"/>
                    <a:pt x="17156" y="0"/>
                    <a:pt x="168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17" name="Google Shape;3017;p65"/>
            <p:cNvSpPr/>
            <p:nvPr/>
          </p:nvSpPr>
          <p:spPr>
            <a:xfrm>
              <a:off x="3667164" y="5334133"/>
              <a:ext cx="327952" cy="611960"/>
            </a:xfrm>
            <a:custGeom>
              <a:avLst/>
              <a:gdLst/>
              <a:ahLst/>
              <a:cxnLst/>
              <a:rect l="l" t="t" r="r" b="b"/>
              <a:pathLst>
                <a:path w="17620" h="32879" extrusionOk="0">
                  <a:moveTo>
                    <a:pt x="16039" y="0"/>
                  </a:moveTo>
                  <a:lnTo>
                    <a:pt x="16039" y="0"/>
                  </a:lnTo>
                  <a:cubicBezTo>
                    <a:pt x="14479" y="85"/>
                    <a:pt x="12941" y="169"/>
                    <a:pt x="11381" y="232"/>
                  </a:cubicBezTo>
                  <a:cubicBezTo>
                    <a:pt x="8789" y="338"/>
                    <a:pt x="6217" y="422"/>
                    <a:pt x="3625" y="527"/>
                  </a:cubicBezTo>
                  <a:cubicBezTo>
                    <a:pt x="3456" y="548"/>
                    <a:pt x="3288" y="591"/>
                    <a:pt x="3119" y="633"/>
                  </a:cubicBezTo>
                  <a:cubicBezTo>
                    <a:pt x="2255" y="2361"/>
                    <a:pt x="1222" y="3984"/>
                    <a:pt x="232" y="5649"/>
                  </a:cubicBezTo>
                  <a:cubicBezTo>
                    <a:pt x="0" y="5944"/>
                    <a:pt x="42" y="6365"/>
                    <a:pt x="316" y="6618"/>
                  </a:cubicBezTo>
                  <a:cubicBezTo>
                    <a:pt x="1349" y="8030"/>
                    <a:pt x="2339" y="9464"/>
                    <a:pt x="3393" y="10855"/>
                  </a:cubicBezTo>
                  <a:cubicBezTo>
                    <a:pt x="3688" y="11171"/>
                    <a:pt x="3688" y="11655"/>
                    <a:pt x="3414" y="11972"/>
                  </a:cubicBezTo>
                  <a:cubicBezTo>
                    <a:pt x="2508" y="13447"/>
                    <a:pt x="1644" y="14943"/>
                    <a:pt x="738" y="16398"/>
                  </a:cubicBezTo>
                  <a:cubicBezTo>
                    <a:pt x="527" y="16672"/>
                    <a:pt x="548" y="17072"/>
                    <a:pt x="780" y="17325"/>
                  </a:cubicBezTo>
                  <a:cubicBezTo>
                    <a:pt x="1834" y="18758"/>
                    <a:pt x="2845" y="20212"/>
                    <a:pt x="3899" y="21624"/>
                  </a:cubicBezTo>
                  <a:cubicBezTo>
                    <a:pt x="4152" y="21877"/>
                    <a:pt x="4194" y="22278"/>
                    <a:pt x="3983" y="22573"/>
                  </a:cubicBezTo>
                  <a:cubicBezTo>
                    <a:pt x="3204" y="23901"/>
                    <a:pt x="2403" y="25249"/>
                    <a:pt x="1623" y="26577"/>
                  </a:cubicBezTo>
                  <a:cubicBezTo>
                    <a:pt x="948" y="27673"/>
                    <a:pt x="970" y="27652"/>
                    <a:pt x="1749" y="28706"/>
                  </a:cubicBezTo>
                  <a:cubicBezTo>
                    <a:pt x="2740" y="30097"/>
                    <a:pt x="3709" y="31488"/>
                    <a:pt x="4700" y="32879"/>
                  </a:cubicBezTo>
                  <a:cubicBezTo>
                    <a:pt x="6239" y="32816"/>
                    <a:pt x="7756" y="32710"/>
                    <a:pt x="9295" y="32668"/>
                  </a:cubicBezTo>
                  <a:cubicBezTo>
                    <a:pt x="12077" y="32563"/>
                    <a:pt x="14838" y="32436"/>
                    <a:pt x="17620" y="32247"/>
                  </a:cubicBezTo>
                  <a:cubicBezTo>
                    <a:pt x="16460" y="30666"/>
                    <a:pt x="15343" y="29085"/>
                    <a:pt x="14163" y="27526"/>
                  </a:cubicBezTo>
                  <a:cubicBezTo>
                    <a:pt x="13910" y="27188"/>
                    <a:pt x="13868" y="26957"/>
                    <a:pt x="14100" y="26556"/>
                  </a:cubicBezTo>
                  <a:cubicBezTo>
                    <a:pt x="15027" y="25081"/>
                    <a:pt x="15870" y="23584"/>
                    <a:pt x="16777" y="22109"/>
                  </a:cubicBezTo>
                  <a:cubicBezTo>
                    <a:pt x="17072" y="21645"/>
                    <a:pt x="17072" y="21329"/>
                    <a:pt x="16734" y="20887"/>
                  </a:cubicBezTo>
                  <a:cubicBezTo>
                    <a:pt x="15702" y="19538"/>
                    <a:pt x="14711" y="18147"/>
                    <a:pt x="13678" y="16777"/>
                  </a:cubicBezTo>
                  <a:cubicBezTo>
                    <a:pt x="13447" y="16461"/>
                    <a:pt x="13362" y="16208"/>
                    <a:pt x="13615" y="15786"/>
                  </a:cubicBezTo>
                  <a:cubicBezTo>
                    <a:pt x="14564" y="14311"/>
                    <a:pt x="15428" y="12794"/>
                    <a:pt x="16355" y="11297"/>
                  </a:cubicBezTo>
                  <a:cubicBezTo>
                    <a:pt x="16566" y="10918"/>
                    <a:pt x="16629" y="10665"/>
                    <a:pt x="16313" y="10264"/>
                  </a:cubicBezTo>
                  <a:cubicBezTo>
                    <a:pt x="15449" y="9168"/>
                    <a:pt x="14648" y="8009"/>
                    <a:pt x="13784" y="6892"/>
                  </a:cubicBezTo>
                  <a:cubicBezTo>
                    <a:pt x="12772" y="5543"/>
                    <a:pt x="12793" y="5564"/>
                    <a:pt x="13678" y="4089"/>
                  </a:cubicBezTo>
                  <a:cubicBezTo>
                    <a:pt x="14479" y="2740"/>
                    <a:pt x="15386" y="1434"/>
                    <a:pt x="1603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18" name="Google Shape;3018;p65"/>
            <p:cNvSpPr/>
            <p:nvPr/>
          </p:nvSpPr>
          <p:spPr>
            <a:xfrm>
              <a:off x="4722716" y="5282747"/>
              <a:ext cx="332289" cy="612444"/>
            </a:xfrm>
            <a:custGeom>
              <a:avLst/>
              <a:gdLst/>
              <a:ahLst/>
              <a:cxnLst/>
              <a:rect l="l" t="t" r="r" b="b"/>
              <a:pathLst>
                <a:path w="17853" h="32905" extrusionOk="0">
                  <a:moveTo>
                    <a:pt x="16377" y="0"/>
                  </a:moveTo>
                  <a:lnTo>
                    <a:pt x="3057" y="654"/>
                  </a:lnTo>
                  <a:cubicBezTo>
                    <a:pt x="2108" y="2277"/>
                    <a:pt x="1181" y="3878"/>
                    <a:pt x="233" y="5480"/>
                  </a:cubicBezTo>
                  <a:cubicBezTo>
                    <a:pt x="1" y="5775"/>
                    <a:pt x="22" y="6197"/>
                    <a:pt x="254" y="6492"/>
                  </a:cubicBezTo>
                  <a:cubicBezTo>
                    <a:pt x="1308" y="7904"/>
                    <a:pt x="2298" y="9337"/>
                    <a:pt x="3373" y="10728"/>
                  </a:cubicBezTo>
                  <a:cubicBezTo>
                    <a:pt x="3689" y="11129"/>
                    <a:pt x="3626" y="11381"/>
                    <a:pt x="3394" y="11761"/>
                  </a:cubicBezTo>
                  <a:cubicBezTo>
                    <a:pt x="2530" y="13236"/>
                    <a:pt x="1687" y="14711"/>
                    <a:pt x="781" y="16166"/>
                  </a:cubicBezTo>
                  <a:cubicBezTo>
                    <a:pt x="507" y="16503"/>
                    <a:pt x="528" y="16967"/>
                    <a:pt x="823" y="17283"/>
                  </a:cubicBezTo>
                  <a:cubicBezTo>
                    <a:pt x="1856" y="18653"/>
                    <a:pt x="2846" y="20065"/>
                    <a:pt x="3900" y="21456"/>
                  </a:cubicBezTo>
                  <a:cubicBezTo>
                    <a:pt x="4174" y="21709"/>
                    <a:pt x="4195" y="22151"/>
                    <a:pt x="3963" y="22446"/>
                  </a:cubicBezTo>
                  <a:cubicBezTo>
                    <a:pt x="3036" y="23964"/>
                    <a:pt x="2130" y="25523"/>
                    <a:pt x="1223" y="27062"/>
                  </a:cubicBezTo>
                  <a:cubicBezTo>
                    <a:pt x="1013" y="27315"/>
                    <a:pt x="1034" y="27673"/>
                    <a:pt x="1265" y="27905"/>
                  </a:cubicBezTo>
                  <a:cubicBezTo>
                    <a:pt x="1666" y="28411"/>
                    <a:pt x="2045" y="28917"/>
                    <a:pt x="2382" y="29444"/>
                  </a:cubicBezTo>
                  <a:cubicBezTo>
                    <a:pt x="3183" y="30603"/>
                    <a:pt x="4132" y="31635"/>
                    <a:pt x="4764" y="32900"/>
                  </a:cubicBezTo>
                  <a:cubicBezTo>
                    <a:pt x="4877" y="32903"/>
                    <a:pt x="4990" y="32904"/>
                    <a:pt x="5104" y="32904"/>
                  </a:cubicBezTo>
                  <a:cubicBezTo>
                    <a:pt x="5839" y="32904"/>
                    <a:pt x="6587" y="32849"/>
                    <a:pt x="7335" y="32795"/>
                  </a:cubicBezTo>
                  <a:cubicBezTo>
                    <a:pt x="9822" y="32668"/>
                    <a:pt x="12330" y="32626"/>
                    <a:pt x="14817" y="32479"/>
                  </a:cubicBezTo>
                  <a:cubicBezTo>
                    <a:pt x="15808" y="32415"/>
                    <a:pt x="16820" y="32415"/>
                    <a:pt x="17852" y="32331"/>
                  </a:cubicBezTo>
                  <a:cubicBezTo>
                    <a:pt x="17705" y="32057"/>
                    <a:pt x="17452" y="31973"/>
                    <a:pt x="17262" y="31846"/>
                  </a:cubicBezTo>
                  <a:cubicBezTo>
                    <a:pt x="15787" y="30835"/>
                    <a:pt x="14290" y="29823"/>
                    <a:pt x="12794" y="28811"/>
                  </a:cubicBezTo>
                  <a:cubicBezTo>
                    <a:pt x="12499" y="28622"/>
                    <a:pt x="12351" y="28495"/>
                    <a:pt x="12710" y="28200"/>
                  </a:cubicBezTo>
                  <a:cubicBezTo>
                    <a:pt x="14143" y="27041"/>
                    <a:pt x="15576" y="25819"/>
                    <a:pt x="17051" y="24680"/>
                  </a:cubicBezTo>
                  <a:cubicBezTo>
                    <a:pt x="17578" y="24280"/>
                    <a:pt x="17431" y="24132"/>
                    <a:pt x="16988" y="23837"/>
                  </a:cubicBezTo>
                  <a:cubicBezTo>
                    <a:pt x="15323" y="22741"/>
                    <a:pt x="13679" y="21603"/>
                    <a:pt x="11993" y="20465"/>
                  </a:cubicBezTo>
                  <a:cubicBezTo>
                    <a:pt x="12183" y="20297"/>
                    <a:pt x="12309" y="20170"/>
                    <a:pt x="12478" y="20044"/>
                  </a:cubicBezTo>
                  <a:cubicBezTo>
                    <a:pt x="13827" y="18906"/>
                    <a:pt x="15218" y="17789"/>
                    <a:pt x="16567" y="16650"/>
                  </a:cubicBezTo>
                  <a:cubicBezTo>
                    <a:pt x="17136" y="16187"/>
                    <a:pt x="17136" y="16124"/>
                    <a:pt x="16525" y="15723"/>
                  </a:cubicBezTo>
                  <a:lnTo>
                    <a:pt x="12225" y="12794"/>
                  </a:lnTo>
                  <a:cubicBezTo>
                    <a:pt x="11593" y="12372"/>
                    <a:pt x="11572" y="12351"/>
                    <a:pt x="12183" y="11845"/>
                  </a:cubicBezTo>
                  <a:cubicBezTo>
                    <a:pt x="13532" y="10728"/>
                    <a:pt x="14881" y="9611"/>
                    <a:pt x="16251" y="8536"/>
                  </a:cubicBezTo>
                  <a:cubicBezTo>
                    <a:pt x="16756" y="8157"/>
                    <a:pt x="16672" y="7988"/>
                    <a:pt x="16208" y="7672"/>
                  </a:cubicBezTo>
                  <a:cubicBezTo>
                    <a:pt x="14691" y="6682"/>
                    <a:pt x="13195" y="5628"/>
                    <a:pt x="11698" y="4616"/>
                  </a:cubicBezTo>
                  <a:cubicBezTo>
                    <a:pt x="11340" y="4384"/>
                    <a:pt x="11319" y="4195"/>
                    <a:pt x="11656" y="3942"/>
                  </a:cubicBezTo>
                  <a:cubicBezTo>
                    <a:pt x="12351" y="3373"/>
                    <a:pt x="13026" y="2783"/>
                    <a:pt x="13721" y="2213"/>
                  </a:cubicBezTo>
                  <a:lnTo>
                    <a:pt x="1637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19" name="Google Shape;3019;p65"/>
            <p:cNvSpPr/>
            <p:nvPr/>
          </p:nvSpPr>
          <p:spPr>
            <a:xfrm>
              <a:off x="2628456" y="5385091"/>
              <a:ext cx="307572" cy="614361"/>
            </a:xfrm>
            <a:custGeom>
              <a:avLst/>
              <a:gdLst/>
              <a:ahLst/>
              <a:cxnLst/>
              <a:rect l="l" t="t" r="r" b="b"/>
              <a:pathLst>
                <a:path w="16525" h="33008" extrusionOk="0">
                  <a:moveTo>
                    <a:pt x="14860" y="0"/>
                  </a:moveTo>
                  <a:cubicBezTo>
                    <a:pt x="13036" y="0"/>
                    <a:pt x="11227" y="156"/>
                    <a:pt x="9400" y="255"/>
                  </a:cubicBezTo>
                  <a:cubicBezTo>
                    <a:pt x="7061" y="382"/>
                    <a:pt x="4722" y="424"/>
                    <a:pt x="2382" y="571"/>
                  </a:cubicBezTo>
                  <a:cubicBezTo>
                    <a:pt x="1644" y="635"/>
                    <a:pt x="886" y="614"/>
                    <a:pt x="0" y="740"/>
                  </a:cubicBezTo>
                  <a:cubicBezTo>
                    <a:pt x="1771" y="1941"/>
                    <a:pt x="3415" y="3058"/>
                    <a:pt x="5080" y="4154"/>
                  </a:cubicBezTo>
                  <a:cubicBezTo>
                    <a:pt x="5417" y="4386"/>
                    <a:pt x="5459" y="4513"/>
                    <a:pt x="5122" y="4765"/>
                  </a:cubicBezTo>
                  <a:cubicBezTo>
                    <a:pt x="3668" y="5946"/>
                    <a:pt x="2256" y="7147"/>
                    <a:pt x="801" y="8306"/>
                  </a:cubicBezTo>
                  <a:cubicBezTo>
                    <a:pt x="359" y="8665"/>
                    <a:pt x="422" y="8833"/>
                    <a:pt x="843" y="9107"/>
                  </a:cubicBezTo>
                  <a:cubicBezTo>
                    <a:pt x="2298" y="10077"/>
                    <a:pt x="3752" y="11088"/>
                    <a:pt x="5206" y="12058"/>
                  </a:cubicBezTo>
                  <a:cubicBezTo>
                    <a:pt x="5860" y="12500"/>
                    <a:pt x="5881" y="12500"/>
                    <a:pt x="5291" y="13006"/>
                  </a:cubicBezTo>
                  <a:cubicBezTo>
                    <a:pt x="5122" y="13154"/>
                    <a:pt x="4932" y="13322"/>
                    <a:pt x="4743" y="13470"/>
                  </a:cubicBezTo>
                  <a:lnTo>
                    <a:pt x="696" y="16800"/>
                  </a:lnTo>
                  <a:cubicBezTo>
                    <a:pt x="928" y="16968"/>
                    <a:pt x="1139" y="17116"/>
                    <a:pt x="1328" y="17242"/>
                  </a:cubicBezTo>
                  <a:cubicBezTo>
                    <a:pt x="2825" y="18254"/>
                    <a:pt x="4300" y="19287"/>
                    <a:pt x="5796" y="20256"/>
                  </a:cubicBezTo>
                  <a:cubicBezTo>
                    <a:pt x="6239" y="20551"/>
                    <a:pt x="6218" y="20720"/>
                    <a:pt x="5839" y="21015"/>
                  </a:cubicBezTo>
                  <a:cubicBezTo>
                    <a:pt x="4426" y="22153"/>
                    <a:pt x="3056" y="23354"/>
                    <a:pt x="1623" y="24493"/>
                  </a:cubicBezTo>
                  <a:cubicBezTo>
                    <a:pt x="1181" y="24851"/>
                    <a:pt x="1181" y="25019"/>
                    <a:pt x="1665" y="25336"/>
                  </a:cubicBezTo>
                  <a:cubicBezTo>
                    <a:pt x="3183" y="26326"/>
                    <a:pt x="4679" y="27359"/>
                    <a:pt x="6197" y="28349"/>
                  </a:cubicBezTo>
                  <a:cubicBezTo>
                    <a:pt x="6555" y="28581"/>
                    <a:pt x="6703" y="28708"/>
                    <a:pt x="6281" y="29045"/>
                  </a:cubicBezTo>
                  <a:cubicBezTo>
                    <a:pt x="5522" y="29614"/>
                    <a:pt x="4806" y="30225"/>
                    <a:pt x="4110" y="30836"/>
                  </a:cubicBezTo>
                  <a:cubicBezTo>
                    <a:pt x="3330" y="31511"/>
                    <a:pt x="2487" y="32080"/>
                    <a:pt x="1792" y="32818"/>
                  </a:cubicBezTo>
                  <a:cubicBezTo>
                    <a:pt x="1813" y="32881"/>
                    <a:pt x="1834" y="32944"/>
                    <a:pt x="1855" y="33007"/>
                  </a:cubicBezTo>
                  <a:lnTo>
                    <a:pt x="16524" y="32249"/>
                  </a:lnTo>
                  <a:cubicBezTo>
                    <a:pt x="16419" y="32059"/>
                    <a:pt x="16313" y="31869"/>
                    <a:pt x="16187" y="31701"/>
                  </a:cubicBezTo>
                  <a:cubicBezTo>
                    <a:pt x="15217" y="30352"/>
                    <a:pt x="14248" y="28982"/>
                    <a:pt x="13257" y="27654"/>
                  </a:cubicBezTo>
                  <a:cubicBezTo>
                    <a:pt x="13025" y="27443"/>
                    <a:pt x="13004" y="27085"/>
                    <a:pt x="13173" y="26832"/>
                  </a:cubicBezTo>
                  <a:cubicBezTo>
                    <a:pt x="14121" y="25293"/>
                    <a:pt x="15007" y="23734"/>
                    <a:pt x="15934" y="22216"/>
                  </a:cubicBezTo>
                  <a:cubicBezTo>
                    <a:pt x="16166" y="21921"/>
                    <a:pt x="16166" y="21500"/>
                    <a:pt x="15913" y="21205"/>
                  </a:cubicBezTo>
                  <a:cubicBezTo>
                    <a:pt x="14859" y="19750"/>
                    <a:pt x="13805" y="18296"/>
                    <a:pt x="12752" y="16863"/>
                  </a:cubicBezTo>
                  <a:cubicBezTo>
                    <a:pt x="12520" y="16631"/>
                    <a:pt x="12499" y="16252"/>
                    <a:pt x="12688" y="15999"/>
                  </a:cubicBezTo>
                  <a:cubicBezTo>
                    <a:pt x="13658" y="14439"/>
                    <a:pt x="14543" y="12859"/>
                    <a:pt x="15491" y="11299"/>
                  </a:cubicBezTo>
                  <a:cubicBezTo>
                    <a:pt x="15681" y="11088"/>
                    <a:pt x="15660" y="10751"/>
                    <a:pt x="15449" y="10561"/>
                  </a:cubicBezTo>
                  <a:cubicBezTo>
                    <a:pt x="14353" y="9107"/>
                    <a:pt x="13299" y="7632"/>
                    <a:pt x="12225" y="6178"/>
                  </a:cubicBezTo>
                  <a:cubicBezTo>
                    <a:pt x="11972" y="5904"/>
                    <a:pt x="11972" y="5503"/>
                    <a:pt x="12182" y="5229"/>
                  </a:cubicBezTo>
                  <a:cubicBezTo>
                    <a:pt x="12583" y="4618"/>
                    <a:pt x="12962" y="4007"/>
                    <a:pt x="13299" y="3374"/>
                  </a:cubicBezTo>
                  <a:cubicBezTo>
                    <a:pt x="13932" y="2236"/>
                    <a:pt x="14691" y="1204"/>
                    <a:pt x="15196" y="2"/>
                  </a:cubicBezTo>
                  <a:cubicBezTo>
                    <a:pt x="15084" y="1"/>
                    <a:pt x="14972" y="0"/>
                    <a:pt x="148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3020" name="Google Shape;3020;p65"/>
          <p:cNvGrpSpPr/>
          <p:nvPr/>
        </p:nvGrpSpPr>
        <p:grpSpPr>
          <a:xfrm rot="1358433">
            <a:off x="7066200" y="141036"/>
            <a:ext cx="1719595" cy="916331"/>
            <a:chOff x="7463504" y="3075665"/>
            <a:chExt cx="2603050" cy="1387103"/>
          </a:xfrm>
        </p:grpSpPr>
        <p:sp>
          <p:nvSpPr>
            <p:cNvPr id="3021" name="Google Shape;3021;p65"/>
            <p:cNvSpPr/>
            <p:nvPr/>
          </p:nvSpPr>
          <p:spPr>
            <a:xfrm rot="-970049">
              <a:off x="7514122" y="3409760"/>
              <a:ext cx="2501813" cy="718914"/>
            </a:xfrm>
            <a:custGeom>
              <a:avLst/>
              <a:gdLst/>
              <a:ahLst/>
              <a:cxnLst/>
              <a:rect l="l" t="t" r="r" b="b"/>
              <a:pathLst>
                <a:path w="128944" h="37053" extrusionOk="0">
                  <a:moveTo>
                    <a:pt x="119723" y="3025"/>
                  </a:moveTo>
                  <a:cubicBezTo>
                    <a:pt x="119950" y="3025"/>
                    <a:pt x="120176" y="3078"/>
                    <a:pt x="120387" y="3183"/>
                  </a:cubicBezTo>
                  <a:cubicBezTo>
                    <a:pt x="121455" y="3183"/>
                    <a:pt x="122523" y="3192"/>
                    <a:pt x="123590" y="3192"/>
                  </a:cubicBezTo>
                  <a:cubicBezTo>
                    <a:pt x="124124" y="3192"/>
                    <a:pt x="124658" y="3190"/>
                    <a:pt x="125192" y="3183"/>
                  </a:cubicBezTo>
                  <a:cubicBezTo>
                    <a:pt x="125219" y="3182"/>
                    <a:pt x="125245" y="3181"/>
                    <a:pt x="125270" y="3181"/>
                  </a:cubicBezTo>
                  <a:cubicBezTo>
                    <a:pt x="125652" y="3181"/>
                    <a:pt x="125782" y="3338"/>
                    <a:pt x="125782" y="3773"/>
                  </a:cubicBezTo>
                  <a:cubicBezTo>
                    <a:pt x="125782" y="5544"/>
                    <a:pt x="125782" y="7335"/>
                    <a:pt x="125782" y="9105"/>
                  </a:cubicBezTo>
                  <a:lnTo>
                    <a:pt x="125782" y="10560"/>
                  </a:lnTo>
                  <a:lnTo>
                    <a:pt x="125782" y="18063"/>
                  </a:lnTo>
                  <a:lnTo>
                    <a:pt x="125782" y="19517"/>
                  </a:lnTo>
                  <a:lnTo>
                    <a:pt x="125782" y="26493"/>
                  </a:lnTo>
                  <a:lnTo>
                    <a:pt x="125782" y="27947"/>
                  </a:lnTo>
                  <a:cubicBezTo>
                    <a:pt x="125782" y="29739"/>
                    <a:pt x="125761" y="31509"/>
                    <a:pt x="125782" y="33280"/>
                  </a:cubicBezTo>
                  <a:cubicBezTo>
                    <a:pt x="125803" y="33764"/>
                    <a:pt x="125635" y="33870"/>
                    <a:pt x="125171" y="33870"/>
                  </a:cubicBezTo>
                  <a:lnTo>
                    <a:pt x="4257" y="33870"/>
                  </a:lnTo>
                  <a:cubicBezTo>
                    <a:pt x="4052" y="33870"/>
                    <a:pt x="3889" y="33874"/>
                    <a:pt x="3759" y="33874"/>
                  </a:cubicBezTo>
                  <a:cubicBezTo>
                    <a:pt x="3197" y="33874"/>
                    <a:pt x="3267" y="33791"/>
                    <a:pt x="3267" y="32900"/>
                  </a:cubicBezTo>
                  <a:lnTo>
                    <a:pt x="3267" y="27947"/>
                  </a:lnTo>
                  <a:cubicBezTo>
                    <a:pt x="3098" y="27484"/>
                    <a:pt x="3098" y="26978"/>
                    <a:pt x="3267" y="26493"/>
                  </a:cubicBezTo>
                  <a:lnTo>
                    <a:pt x="3267" y="19517"/>
                  </a:lnTo>
                  <a:cubicBezTo>
                    <a:pt x="3098" y="19053"/>
                    <a:pt x="3098" y="18547"/>
                    <a:pt x="3267" y="18084"/>
                  </a:cubicBezTo>
                  <a:lnTo>
                    <a:pt x="3267" y="10560"/>
                  </a:lnTo>
                  <a:cubicBezTo>
                    <a:pt x="3098" y="10096"/>
                    <a:pt x="3098" y="9590"/>
                    <a:pt x="3267" y="9127"/>
                  </a:cubicBezTo>
                  <a:cubicBezTo>
                    <a:pt x="3267" y="7356"/>
                    <a:pt x="3309" y="5628"/>
                    <a:pt x="3267" y="3879"/>
                  </a:cubicBezTo>
                  <a:cubicBezTo>
                    <a:pt x="3267" y="3310"/>
                    <a:pt x="3457" y="3183"/>
                    <a:pt x="3983" y="3183"/>
                  </a:cubicBezTo>
                  <a:cubicBezTo>
                    <a:pt x="4812" y="3190"/>
                    <a:pt x="5641" y="3192"/>
                    <a:pt x="6471" y="3192"/>
                  </a:cubicBezTo>
                  <a:cubicBezTo>
                    <a:pt x="8131" y="3192"/>
                    <a:pt x="9793" y="3183"/>
                    <a:pt x="11465" y="3183"/>
                  </a:cubicBezTo>
                  <a:cubicBezTo>
                    <a:pt x="11645" y="3078"/>
                    <a:pt x="11845" y="3025"/>
                    <a:pt x="12048" y="3025"/>
                  </a:cubicBezTo>
                  <a:cubicBezTo>
                    <a:pt x="12251" y="3025"/>
                    <a:pt x="12456" y="3078"/>
                    <a:pt x="12646" y="3183"/>
                  </a:cubicBezTo>
                  <a:lnTo>
                    <a:pt x="25966" y="3183"/>
                  </a:lnTo>
                  <a:cubicBezTo>
                    <a:pt x="26166" y="3078"/>
                    <a:pt x="26387" y="3025"/>
                    <a:pt x="26611" y="3025"/>
                  </a:cubicBezTo>
                  <a:cubicBezTo>
                    <a:pt x="26835" y="3025"/>
                    <a:pt x="27062" y="3078"/>
                    <a:pt x="27273" y="3183"/>
                  </a:cubicBezTo>
                  <a:lnTo>
                    <a:pt x="38064" y="3183"/>
                  </a:lnTo>
                  <a:cubicBezTo>
                    <a:pt x="38274" y="3078"/>
                    <a:pt x="38501" y="3025"/>
                    <a:pt x="38727" y="3025"/>
                  </a:cubicBezTo>
                  <a:cubicBezTo>
                    <a:pt x="38954" y="3025"/>
                    <a:pt x="39181" y="3078"/>
                    <a:pt x="39391" y="3183"/>
                  </a:cubicBezTo>
                  <a:lnTo>
                    <a:pt x="52690" y="3183"/>
                  </a:lnTo>
                  <a:cubicBezTo>
                    <a:pt x="52901" y="3078"/>
                    <a:pt x="53128" y="3025"/>
                    <a:pt x="53352" y="3025"/>
                  </a:cubicBezTo>
                  <a:cubicBezTo>
                    <a:pt x="53576" y="3025"/>
                    <a:pt x="53797" y="3078"/>
                    <a:pt x="53997" y="3183"/>
                  </a:cubicBezTo>
                  <a:lnTo>
                    <a:pt x="65463" y="3183"/>
                  </a:lnTo>
                  <a:cubicBezTo>
                    <a:pt x="65673" y="3078"/>
                    <a:pt x="65900" y="3025"/>
                    <a:pt x="66126" y="3025"/>
                  </a:cubicBezTo>
                  <a:cubicBezTo>
                    <a:pt x="66353" y="3025"/>
                    <a:pt x="66580" y="3078"/>
                    <a:pt x="66790" y="3183"/>
                  </a:cubicBezTo>
                  <a:lnTo>
                    <a:pt x="79963" y="3183"/>
                  </a:lnTo>
                  <a:cubicBezTo>
                    <a:pt x="80163" y="3078"/>
                    <a:pt x="80384" y="3025"/>
                    <a:pt x="80608" y="3025"/>
                  </a:cubicBezTo>
                  <a:cubicBezTo>
                    <a:pt x="80832" y="3025"/>
                    <a:pt x="81059" y="3078"/>
                    <a:pt x="81270" y="3183"/>
                  </a:cubicBezTo>
                  <a:lnTo>
                    <a:pt x="92208" y="3183"/>
                  </a:lnTo>
                  <a:cubicBezTo>
                    <a:pt x="92419" y="3078"/>
                    <a:pt x="92645" y="3025"/>
                    <a:pt x="92869" y="3025"/>
                  </a:cubicBezTo>
                  <a:cubicBezTo>
                    <a:pt x="93093" y="3025"/>
                    <a:pt x="93315" y="3078"/>
                    <a:pt x="93515" y="3183"/>
                  </a:cubicBezTo>
                  <a:lnTo>
                    <a:pt x="106687" y="3183"/>
                  </a:lnTo>
                  <a:cubicBezTo>
                    <a:pt x="106898" y="3078"/>
                    <a:pt x="107125" y="3025"/>
                    <a:pt x="107351" y="3025"/>
                  </a:cubicBezTo>
                  <a:cubicBezTo>
                    <a:pt x="107578" y="3025"/>
                    <a:pt x="107804" y="3078"/>
                    <a:pt x="108015" y="3183"/>
                  </a:cubicBezTo>
                  <a:lnTo>
                    <a:pt x="119059" y="3183"/>
                  </a:lnTo>
                  <a:cubicBezTo>
                    <a:pt x="119270" y="3078"/>
                    <a:pt x="119496" y="3025"/>
                    <a:pt x="119723" y="3025"/>
                  </a:cubicBezTo>
                  <a:close/>
                  <a:moveTo>
                    <a:pt x="125677" y="1"/>
                  </a:moveTo>
                  <a:cubicBezTo>
                    <a:pt x="84874" y="1"/>
                    <a:pt x="44049" y="22"/>
                    <a:pt x="3225" y="22"/>
                  </a:cubicBezTo>
                  <a:cubicBezTo>
                    <a:pt x="3187" y="20"/>
                    <a:pt x="3149" y="20"/>
                    <a:pt x="3111" y="20"/>
                  </a:cubicBezTo>
                  <a:cubicBezTo>
                    <a:pt x="2017" y="20"/>
                    <a:pt x="1015" y="604"/>
                    <a:pt x="506" y="1581"/>
                  </a:cubicBezTo>
                  <a:cubicBezTo>
                    <a:pt x="63" y="2361"/>
                    <a:pt x="0" y="3246"/>
                    <a:pt x="0" y="4110"/>
                  </a:cubicBezTo>
                  <a:lnTo>
                    <a:pt x="0" y="31699"/>
                  </a:lnTo>
                  <a:cubicBezTo>
                    <a:pt x="0" y="32479"/>
                    <a:pt x="63" y="33280"/>
                    <a:pt x="105" y="34059"/>
                  </a:cubicBezTo>
                  <a:cubicBezTo>
                    <a:pt x="190" y="35893"/>
                    <a:pt x="1834" y="37052"/>
                    <a:pt x="3372" y="37052"/>
                  </a:cubicBezTo>
                  <a:cubicBezTo>
                    <a:pt x="23732" y="37031"/>
                    <a:pt x="44070" y="37031"/>
                    <a:pt x="64430" y="37031"/>
                  </a:cubicBezTo>
                  <a:lnTo>
                    <a:pt x="125593" y="37031"/>
                  </a:lnTo>
                  <a:cubicBezTo>
                    <a:pt x="125633" y="37033"/>
                    <a:pt x="125673" y="37033"/>
                    <a:pt x="125713" y="37033"/>
                  </a:cubicBezTo>
                  <a:cubicBezTo>
                    <a:pt x="126786" y="37033"/>
                    <a:pt x="127806" y="36491"/>
                    <a:pt x="128375" y="35577"/>
                  </a:cubicBezTo>
                  <a:cubicBezTo>
                    <a:pt x="128902" y="34797"/>
                    <a:pt x="128944" y="33933"/>
                    <a:pt x="128944" y="33069"/>
                  </a:cubicBezTo>
                  <a:lnTo>
                    <a:pt x="128944" y="5206"/>
                  </a:lnTo>
                  <a:cubicBezTo>
                    <a:pt x="128944" y="4427"/>
                    <a:pt x="128902" y="3626"/>
                    <a:pt x="128838" y="2846"/>
                  </a:cubicBezTo>
                  <a:cubicBezTo>
                    <a:pt x="128733" y="1307"/>
                    <a:pt x="127173" y="1"/>
                    <a:pt x="12567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dist="57150" dir="3000000" algn="bl" rotWithShape="0">
                <a:schemeClr val="dk1">
                  <a:alpha val="79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22" name="Google Shape;3022;p65"/>
            <p:cNvSpPr/>
            <p:nvPr/>
          </p:nvSpPr>
          <p:spPr>
            <a:xfrm rot="-970049">
              <a:off x="7643875" y="3941661"/>
              <a:ext cx="2378822" cy="115793"/>
            </a:xfrm>
            <a:custGeom>
              <a:avLst/>
              <a:gdLst/>
              <a:ahLst/>
              <a:cxnLst/>
              <a:rect l="l" t="t" r="r" b="b"/>
              <a:pathLst>
                <a:path w="122605" h="5968" extrusionOk="0">
                  <a:moveTo>
                    <a:pt x="7529" y="0"/>
                  </a:moveTo>
                  <a:cubicBezTo>
                    <a:pt x="5042" y="21"/>
                    <a:pt x="2534" y="21"/>
                    <a:pt x="26" y="21"/>
                  </a:cubicBezTo>
                  <a:cubicBezTo>
                    <a:pt x="26" y="1665"/>
                    <a:pt x="26" y="3309"/>
                    <a:pt x="89" y="4974"/>
                  </a:cubicBezTo>
                  <a:cubicBezTo>
                    <a:pt x="89" y="5893"/>
                    <a:pt x="0" y="5968"/>
                    <a:pt x="630" y="5968"/>
                  </a:cubicBezTo>
                  <a:cubicBezTo>
                    <a:pt x="752" y="5968"/>
                    <a:pt x="900" y="5965"/>
                    <a:pt x="1080" y="5965"/>
                  </a:cubicBezTo>
                  <a:lnTo>
                    <a:pt x="116724" y="5965"/>
                  </a:lnTo>
                  <a:cubicBezTo>
                    <a:pt x="117905" y="5965"/>
                    <a:pt x="119076" y="5955"/>
                    <a:pt x="120243" y="5955"/>
                  </a:cubicBezTo>
                  <a:cubicBezTo>
                    <a:pt x="120827" y="5955"/>
                    <a:pt x="121410" y="5958"/>
                    <a:pt x="121993" y="5965"/>
                  </a:cubicBezTo>
                  <a:cubicBezTo>
                    <a:pt x="122436" y="5965"/>
                    <a:pt x="122605" y="5838"/>
                    <a:pt x="122605" y="5375"/>
                  </a:cubicBezTo>
                  <a:cubicBezTo>
                    <a:pt x="122584" y="3583"/>
                    <a:pt x="122584" y="1813"/>
                    <a:pt x="122584" y="42"/>
                  </a:cubicBezTo>
                  <a:cubicBezTo>
                    <a:pt x="120982" y="42"/>
                    <a:pt x="119380" y="42"/>
                    <a:pt x="117778" y="21"/>
                  </a:cubicBezTo>
                  <a:cubicBezTo>
                    <a:pt x="117755" y="20"/>
                    <a:pt x="117733" y="20"/>
                    <a:pt x="117711" y="20"/>
                  </a:cubicBezTo>
                  <a:cubicBezTo>
                    <a:pt x="117302" y="20"/>
                    <a:pt x="117188" y="212"/>
                    <a:pt x="117188" y="633"/>
                  </a:cubicBezTo>
                  <a:cubicBezTo>
                    <a:pt x="117209" y="2129"/>
                    <a:pt x="117188" y="3625"/>
                    <a:pt x="117209" y="5101"/>
                  </a:cubicBezTo>
                  <a:cubicBezTo>
                    <a:pt x="117230" y="5628"/>
                    <a:pt x="117104" y="5838"/>
                    <a:pt x="116535" y="5838"/>
                  </a:cubicBezTo>
                  <a:cubicBezTo>
                    <a:pt x="116513" y="5839"/>
                    <a:pt x="116493" y="5839"/>
                    <a:pt x="116473" y="5839"/>
                  </a:cubicBezTo>
                  <a:cubicBezTo>
                    <a:pt x="115901" y="5839"/>
                    <a:pt x="115881" y="5548"/>
                    <a:pt x="115881" y="5080"/>
                  </a:cubicBezTo>
                  <a:cubicBezTo>
                    <a:pt x="115902" y="3604"/>
                    <a:pt x="115881" y="2129"/>
                    <a:pt x="115902" y="675"/>
                  </a:cubicBezTo>
                  <a:cubicBezTo>
                    <a:pt x="115902" y="190"/>
                    <a:pt x="115797" y="21"/>
                    <a:pt x="115270" y="21"/>
                  </a:cubicBezTo>
                  <a:lnTo>
                    <a:pt x="105406" y="21"/>
                  </a:lnTo>
                  <a:cubicBezTo>
                    <a:pt x="104922" y="21"/>
                    <a:pt x="104816" y="190"/>
                    <a:pt x="104816" y="633"/>
                  </a:cubicBezTo>
                  <a:cubicBezTo>
                    <a:pt x="104837" y="2129"/>
                    <a:pt x="104795" y="3625"/>
                    <a:pt x="104837" y="5101"/>
                  </a:cubicBezTo>
                  <a:cubicBezTo>
                    <a:pt x="104837" y="5628"/>
                    <a:pt x="104732" y="5838"/>
                    <a:pt x="104142" y="5838"/>
                  </a:cubicBezTo>
                  <a:cubicBezTo>
                    <a:pt x="104121" y="5839"/>
                    <a:pt x="104102" y="5839"/>
                    <a:pt x="104082" y="5839"/>
                  </a:cubicBezTo>
                  <a:cubicBezTo>
                    <a:pt x="103528" y="5839"/>
                    <a:pt x="103489" y="5548"/>
                    <a:pt x="103489" y="5080"/>
                  </a:cubicBezTo>
                  <a:cubicBezTo>
                    <a:pt x="103510" y="3604"/>
                    <a:pt x="103489" y="2150"/>
                    <a:pt x="103510" y="675"/>
                  </a:cubicBezTo>
                  <a:cubicBezTo>
                    <a:pt x="103531" y="211"/>
                    <a:pt x="103425" y="21"/>
                    <a:pt x="102898" y="21"/>
                  </a:cubicBezTo>
                  <a:lnTo>
                    <a:pt x="90906" y="21"/>
                  </a:lnTo>
                  <a:cubicBezTo>
                    <a:pt x="90442" y="21"/>
                    <a:pt x="90316" y="190"/>
                    <a:pt x="90316" y="633"/>
                  </a:cubicBezTo>
                  <a:cubicBezTo>
                    <a:pt x="90337" y="2129"/>
                    <a:pt x="90316" y="3604"/>
                    <a:pt x="90337" y="5101"/>
                  </a:cubicBezTo>
                  <a:cubicBezTo>
                    <a:pt x="90358" y="5628"/>
                    <a:pt x="90232" y="5838"/>
                    <a:pt x="89663" y="5838"/>
                  </a:cubicBezTo>
                  <a:cubicBezTo>
                    <a:pt x="89641" y="5839"/>
                    <a:pt x="89621" y="5839"/>
                    <a:pt x="89601" y="5839"/>
                  </a:cubicBezTo>
                  <a:cubicBezTo>
                    <a:pt x="89029" y="5839"/>
                    <a:pt x="89009" y="5548"/>
                    <a:pt x="89009" y="5080"/>
                  </a:cubicBezTo>
                  <a:cubicBezTo>
                    <a:pt x="89030" y="3625"/>
                    <a:pt x="88988" y="2171"/>
                    <a:pt x="89030" y="738"/>
                  </a:cubicBezTo>
                  <a:cubicBezTo>
                    <a:pt x="89030" y="211"/>
                    <a:pt x="88904" y="21"/>
                    <a:pt x="88335" y="21"/>
                  </a:cubicBezTo>
                  <a:cubicBezTo>
                    <a:pt x="86733" y="32"/>
                    <a:pt x="85131" y="37"/>
                    <a:pt x="83529" y="37"/>
                  </a:cubicBezTo>
                  <a:cubicBezTo>
                    <a:pt x="81928" y="37"/>
                    <a:pt x="80326" y="32"/>
                    <a:pt x="78724" y="21"/>
                  </a:cubicBezTo>
                  <a:cubicBezTo>
                    <a:pt x="78699" y="20"/>
                    <a:pt x="78675" y="20"/>
                    <a:pt x="78652" y="20"/>
                  </a:cubicBezTo>
                  <a:cubicBezTo>
                    <a:pt x="78167" y="20"/>
                    <a:pt x="78071" y="233"/>
                    <a:pt x="78071" y="696"/>
                  </a:cubicBezTo>
                  <a:cubicBezTo>
                    <a:pt x="78092" y="2108"/>
                    <a:pt x="78071" y="3520"/>
                    <a:pt x="78071" y="4911"/>
                  </a:cubicBezTo>
                  <a:cubicBezTo>
                    <a:pt x="78071" y="5375"/>
                    <a:pt x="78218" y="5859"/>
                    <a:pt x="77396" y="5859"/>
                  </a:cubicBezTo>
                  <a:cubicBezTo>
                    <a:pt x="76638" y="5838"/>
                    <a:pt x="76764" y="5396"/>
                    <a:pt x="76764" y="4953"/>
                  </a:cubicBezTo>
                  <a:cubicBezTo>
                    <a:pt x="76764" y="3541"/>
                    <a:pt x="76722" y="2129"/>
                    <a:pt x="76764" y="738"/>
                  </a:cubicBezTo>
                  <a:cubicBezTo>
                    <a:pt x="76785" y="211"/>
                    <a:pt x="76638" y="21"/>
                    <a:pt x="76069" y="21"/>
                  </a:cubicBezTo>
                  <a:cubicBezTo>
                    <a:pt x="74098" y="32"/>
                    <a:pt x="72122" y="37"/>
                    <a:pt x="70146" y="37"/>
                  </a:cubicBezTo>
                  <a:cubicBezTo>
                    <a:pt x="68170" y="37"/>
                    <a:pt x="66194" y="32"/>
                    <a:pt x="64224" y="21"/>
                  </a:cubicBezTo>
                  <a:cubicBezTo>
                    <a:pt x="64197" y="20"/>
                    <a:pt x="64171" y="20"/>
                    <a:pt x="64146" y="20"/>
                  </a:cubicBezTo>
                  <a:cubicBezTo>
                    <a:pt x="63666" y="20"/>
                    <a:pt x="63570" y="215"/>
                    <a:pt x="63570" y="696"/>
                  </a:cubicBezTo>
                  <a:cubicBezTo>
                    <a:pt x="63570" y="2129"/>
                    <a:pt x="63570" y="3541"/>
                    <a:pt x="63570" y="4974"/>
                  </a:cubicBezTo>
                  <a:cubicBezTo>
                    <a:pt x="63570" y="5447"/>
                    <a:pt x="63630" y="5839"/>
                    <a:pt x="62950" y="5839"/>
                  </a:cubicBezTo>
                  <a:cubicBezTo>
                    <a:pt x="62933" y="5839"/>
                    <a:pt x="62915" y="5839"/>
                    <a:pt x="62896" y="5838"/>
                  </a:cubicBezTo>
                  <a:cubicBezTo>
                    <a:pt x="62200" y="5838"/>
                    <a:pt x="62264" y="5459"/>
                    <a:pt x="62264" y="5016"/>
                  </a:cubicBezTo>
                  <a:cubicBezTo>
                    <a:pt x="62264" y="3583"/>
                    <a:pt x="62222" y="2150"/>
                    <a:pt x="62264" y="738"/>
                  </a:cubicBezTo>
                  <a:cubicBezTo>
                    <a:pt x="62264" y="211"/>
                    <a:pt x="62137" y="21"/>
                    <a:pt x="61568" y="21"/>
                  </a:cubicBezTo>
                  <a:cubicBezTo>
                    <a:pt x="59882" y="32"/>
                    <a:pt x="58191" y="37"/>
                    <a:pt x="56499" y="37"/>
                  </a:cubicBezTo>
                  <a:cubicBezTo>
                    <a:pt x="54808" y="37"/>
                    <a:pt x="53117" y="32"/>
                    <a:pt x="51431" y="21"/>
                  </a:cubicBezTo>
                  <a:cubicBezTo>
                    <a:pt x="51406" y="20"/>
                    <a:pt x="51382" y="20"/>
                    <a:pt x="51359" y="20"/>
                  </a:cubicBezTo>
                  <a:cubicBezTo>
                    <a:pt x="50873" y="20"/>
                    <a:pt x="50777" y="233"/>
                    <a:pt x="50777" y="696"/>
                  </a:cubicBezTo>
                  <a:cubicBezTo>
                    <a:pt x="50777" y="2108"/>
                    <a:pt x="50777" y="3520"/>
                    <a:pt x="50777" y="4911"/>
                  </a:cubicBezTo>
                  <a:cubicBezTo>
                    <a:pt x="50777" y="5375"/>
                    <a:pt x="50925" y="5859"/>
                    <a:pt x="50103" y="5859"/>
                  </a:cubicBezTo>
                  <a:cubicBezTo>
                    <a:pt x="49323" y="5838"/>
                    <a:pt x="49449" y="5396"/>
                    <a:pt x="49449" y="4953"/>
                  </a:cubicBezTo>
                  <a:cubicBezTo>
                    <a:pt x="49449" y="3562"/>
                    <a:pt x="49428" y="2192"/>
                    <a:pt x="49449" y="801"/>
                  </a:cubicBezTo>
                  <a:cubicBezTo>
                    <a:pt x="49470" y="211"/>
                    <a:pt x="49344" y="0"/>
                    <a:pt x="48712" y="0"/>
                  </a:cubicBezTo>
                  <a:cubicBezTo>
                    <a:pt x="46741" y="21"/>
                    <a:pt x="44776" y="32"/>
                    <a:pt x="42810" y="32"/>
                  </a:cubicBezTo>
                  <a:cubicBezTo>
                    <a:pt x="40845" y="32"/>
                    <a:pt x="38880" y="21"/>
                    <a:pt x="36909" y="0"/>
                  </a:cubicBezTo>
                  <a:cubicBezTo>
                    <a:pt x="36256" y="0"/>
                    <a:pt x="36108" y="211"/>
                    <a:pt x="36129" y="843"/>
                  </a:cubicBezTo>
                  <a:cubicBezTo>
                    <a:pt x="36171" y="2255"/>
                    <a:pt x="36129" y="3689"/>
                    <a:pt x="36150" y="5122"/>
                  </a:cubicBezTo>
                  <a:cubicBezTo>
                    <a:pt x="36171" y="5628"/>
                    <a:pt x="36024" y="5838"/>
                    <a:pt x="35455" y="5838"/>
                  </a:cubicBezTo>
                  <a:cubicBezTo>
                    <a:pt x="34907" y="5838"/>
                    <a:pt x="34823" y="5628"/>
                    <a:pt x="34823" y="5143"/>
                  </a:cubicBezTo>
                  <a:cubicBezTo>
                    <a:pt x="34844" y="3646"/>
                    <a:pt x="34801" y="2150"/>
                    <a:pt x="34844" y="654"/>
                  </a:cubicBezTo>
                  <a:cubicBezTo>
                    <a:pt x="34844" y="190"/>
                    <a:pt x="34717" y="0"/>
                    <a:pt x="34211" y="0"/>
                  </a:cubicBezTo>
                  <a:cubicBezTo>
                    <a:pt x="32620" y="11"/>
                    <a:pt x="31029" y="16"/>
                    <a:pt x="29438" y="16"/>
                  </a:cubicBezTo>
                  <a:cubicBezTo>
                    <a:pt x="27846" y="16"/>
                    <a:pt x="26255" y="11"/>
                    <a:pt x="24664" y="0"/>
                  </a:cubicBezTo>
                  <a:cubicBezTo>
                    <a:pt x="24116" y="0"/>
                    <a:pt x="24011" y="190"/>
                    <a:pt x="24011" y="696"/>
                  </a:cubicBezTo>
                  <a:cubicBezTo>
                    <a:pt x="24032" y="2150"/>
                    <a:pt x="24011" y="3583"/>
                    <a:pt x="24032" y="5037"/>
                  </a:cubicBezTo>
                  <a:cubicBezTo>
                    <a:pt x="24032" y="5543"/>
                    <a:pt x="23968" y="5838"/>
                    <a:pt x="23336" y="5838"/>
                  </a:cubicBezTo>
                  <a:cubicBezTo>
                    <a:pt x="22704" y="5817"/>
                    <a:pt x="22704" y="5543"/>
                    <a:pt x="22704" y="5059"/>
                  </a:cubicBezTo>
                  <a:cubicBezTo>
                    <a:pt x="22704" y="3583"/>
                    <a:pt x="22683" y="2129"/>
                    <a:pt x="22704" y="654"/>
                  </a:cubicBezTo>
                  <a:cubicBezTo>
                    <a:pt x="22725" y="169"/>
                    <a:pt x="22598" y="0"/>
                    <a:pt x="22093" y="0"/>
                  </a:cubicBezTo>
                  <a:cubicBezTo>
                    <a:pt x="20080" y="11"/>
                    <a:pt x="18072" y="16"/>
                    <a:pt x="16065" y="16"/>
                  </a:cubicBezTo>
                  <a:cubicBezTo>
                    <a:pt x="14057" y="16"/>
                    <a:pt x="12050" y="11"/>
                    <a:pt x="10037" y="0"/>
                  </a:cubicBezTo>
                  <a:cubicBezTo>
                    <a:pt x="9489" y="0"/>
                    <a:pt x="9405" y="211"/>
                    <a:pt x="9405" y="696"/>
                  </a:cubicBezTo>
                  <a:cubicBezTo>
                    <a:pt x="9405" y="2192"/>
                    <a:pt x="9384" y="3689"/>
                    <a:pt x="9405" y="5164"/>
                  </a:cubicBezTo>
                  <a:cubicBezTo>
                    <a:pt x="9426" y="5649"/>
                    <a:pt x="9278" y="5838"/>
                    <a:pt x="8794" y="5838"/>
                  </a:cubicBezTo>
                  <a:cubicBezTo>
                    <a:pt x="8309" y="5817"/>
                    <a:pt x="8203" y="5628"/>
                    <a:pt x="8203" y="5206"/>
                  </a:cubicBezTo>
                  <a:cubicBezTo>
                    <a:pt x="8224" y="3710"/>
                    <a:pt x="8203" y="2213"/>
                    <a:pt x="8224" y="717"/>
                  </a:cubicBezTo>
                  <a:cubicBezTo>
                    <a:pt x="8246" y="190"/>
                    <a:pt x="8098" y="0"/>
                    <a:pt x="7529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23" name="Google Shape;3023;p65"/>
            <p:cNvSpPr/>
            <p:nvPr/>
          </p:nvSpPr>
          <p:spPr>
            <a:xfrm rot="-970049">
              <a:off x="7726880" y="3725119"/>
              <a:ext cx="258458" cy="115327"/>
            </a:xfrm>
            <a:custGeom>
              <a:avLst/>
              <a:gdLst/>
              <a:ahLst/>
              <a:cxnLst/>
              <a:rect l="l" t="t" r="r" b="b"/>
              <a:pathLst>
                <a:path w="13321" h="5944" extrusionOk="0">
                  <a:moveTo>
                    <a:pt x="1" y="0"/>
                  </a:moveTo>
                  <a:cubicBezTo>
                    <a:pt x="1" y="1770"/>
                    <a:pt x="22" y="3562"/>
                    <a:pt x="1" y="5332"/>
                  </a:cubicBezTo>
                  <a:cubicBezTo>
                    <a:pt x="1" y="5796"/>
                    <a:pt x="148" y="5944"/>
                    <a:pt x="612" y="5944"/>
                  </a:cubicBezTo>
                  <a:cubicBezTo>
                    <a:pt x="2625" y="5933"/>
                    <a:pt x="4643" y="5928"/>
                    <a:pt x="6663" y="5928"/>
                  </a:cubicBezTo>
                  <a:cubicBezTo>
                    <a:pt x="8684" y="5928"/>
                    <a:pt x="10707" y="5933"/>
                    <a:pt x="12731" y="5944"/>
                  </a:cubicBezTo>
                  <a:cubicBezTo>
                    <a:pt x="13194" y="5944"/>
                    <a:pt x="13321" y="5796"/>
                    <a:pt x="13321" y="5332"/>
                  </a:cubicBezTo>
                  <a:lnTo>
                    <a:pt x="13321" y="0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24" name="Google Shape;3024;p65"/>
            <p:cNvSpPr/>
            <p:nvPr/>
          </p:nvSpPr>
          <p:spPr>
            <a:xfrm rot="-970049">
              <a:off x="8225258" y="3580598"/>
              <a:ext cx="258458" cy="115327"/>
            </a:xfrm>
            <a:custGeom>
              <a:avLst/>
              <a:gdLst/>
              <a:ahLst/>
              <a:cxnLst/>
              <a:rect l="l" t="t" r="r" b="b"/>
              <a:pathLst>
                <a:path w="13321" h="5944" extrusionOk="0">
                  <a:moveTo>
                    <a:pt x="0" y="0"/>
                  </a:moveTo>
                  <a:cubicBezTo>
                    <a:pt x="0" y="1749"/>
                    <a:pt x="21" y="3499"/>
                    <a:pt x="0" y="5248"/>
                  </a:cubicBezTo>
                  <a:cubicBezTo>
                    <a:pt x="0" y="5754"/>
                    <a:pt x="106" y="5944"/>
                    <a:pt x="654" y="5944"/>
                  </a:cubicBezTo>
                  <a:cubicBezTo>
                    <a:pt x="2656" y="5933"/>
                    <a:pt x="4658" y="5928"/>
                    <a:pt x="6660" y="5928"/>
                  </a:cubicBezTo>
                  <a:cubicBezTo>
                    <a:pt x="8663" y="5928"/>
                    <a:pt x="10665" y="5933"/>
                    <a:pt x="12667" y="5944"/>
                  </a:cubicBezTo>
                  <a:cubicBezTo>
                    <a:pt x="13215" y="5944"/>
                    <a:pt x="13320" y="5733"/>
                    <a:pt x="13320" y="5248"/>
                  </a:cubicBezTo>
                  <a:cubicBezTo>
                    <a:pt x="13299" y="3499"/>
                    <a:pt x="13320" y="1749"/>
                    <a:pt x="13320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25" name="Google Shape;3025;p65"/>
            <p:cNvSpPr/>
            <p:nvPr/>
          </p:nvSpPr>
          <p:spPr>
            <a:xfrm rot="-970049">
              <a:off x="8735460" y="3433005"/>
              <a:ext cx="255994" cy="115327"/>
            </a:xfrm>
            <a:custGeom>
              <a:avLst/>
              <a:gdLst/>
              <a:ahLst/>
              <a:cxnLst/>
              <a:rect l="l" t="t" r="r" b="b"/>
              <a:pathLst>
                <a:path w="13194" h="5944" extrusionOk="0">
                  <a:moveTo>
                    <a:pt x="21" y="0"/>
                  </a:moveTo>
                  <a:cubicBezTo>
                    <a:pt x="0" y="1749"/>
                    <a:pt x="21" y="3499"/>
                    <a:pt x="0" y="5248"/>
                  </a:cubicBezTo>
                  <a:cubicBezTo>
                    <a:pt x="0" y="5754"/>
                    <a:pt x="106" y="5944"/>
                    <a:pt x="654" y="5944"/>
                  </a:cubicBezTo>
                  <a:cubicBezTo>
                    <a:pt x="2635" y="5933"/>
                    <a:pt x="4616" y="5928"/>
                    <a:pt x="6597" y="5928"/>
                  </a:cubicBezTo>
                  <a:cubicBezTo>
                    <a:pt x="8578" y="5928"/>
                    <a:pt x="10559" y="5933"/>
                    <a:pt x="12540" y="5944"/>
                  </a:cubicBezTo>
                  <a:cubicBezTo>
                    <a:pt x="13088" y="5944"/>
                    <a:pt x="13194" y="5754"/>
                    <a:pt x="13194" y="5248"/>
                  </a:cubicBezTo>
                  <a:lnTo>
                    <a:pt x="13194" y="0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26" name="Google Shape;3026;p65"/>
            <p:cNvSpPr/>
            <p:nvPr/>
          </p:nvSpPr>
          <p:spPr>
            <a:xfrm rot="-970049">
              <a:off x="9233818" y="3288487"/>
              <a:ext cx="256014" cy="115327"/>
            </a:xfrm>
            <a:custGeom>
              <a:avLst/>
              <a:gdLst/>
              <a:ahLst/>
              <a:cxnLst/>
              <a:rect l="l" t="t" r="r" b="b"/>
              <a:pathLst>
                <a:path w="13195" h="5944" extrusionOk="0">
                  <a:moveTo>
                    <a:pt x="22" y="0"/>
                  </a:moveTo>
                  <a:cubicBezTo>
                    <a:pt x="1" y="1749"/>
                    <a:pt x="43" y="3499"/>
                    <a:pt x="1" y="5248"/>
                  </a:cubicBezTo>
                  <a:cubicBezTo>
                    <a:pt x="1" y="5754"/>
                    <a:pt x="106" y="5944"/>
                    <a:pt x="654" y="5944"/>
                  </a:cubicBezTo>
                  <a:cubicBezTo>
                    <a:pt x="2635" y="5933"/>
                    <a:pt x="4622" y="5928"/>
                    <a:pt x="6608" y="5928"/>
                  </a:cubicBezTo>
                  <a:cubicBezTo>
                    <a:pt x="8595" y="5928"/>
                    <a:pt x="10581" y="5933"/>
                    <a:pt x="12562" y="5944"/>
                  </a:cubicBezTo>
                  <a:cubicBezTo>
                    <a:pt x="13110" y="5944"/>
                    <a:pt x="13194" y="5754"/>
                    <a:pt x="13194" y="5248"/>
                  </a:cubicBezTo>
                  <a:cubicBezTo>
                    <a:pt x="13194" y="3499"/>
                    <a:pt x="13194" y="1749"/>
                    <a:pt x="13194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27" name="Google Shape;3027;p65"/>
            <p:cNvSpPr/>
            <p:nvPr/>
          </p:nvSpPr>
          <p:spPr>
            <a:xfrm rot="-970049">
              <a:off x="8498125" y="3506629"/>
              <a:ext cx="222875" cy="115327"/>
            </a:xfrm>
            <a:custGeom>
              <a:avLst/>
              <a:gdLst/>
              <a:ahLst/>
              <a:cxnLst/>
              <a:rect l="l" t="t" r="r" b="b"/>
              <a:pathLst>
                <a:path w="11487" h="5944" extrusionOk="0">
                  <a:moveTo>
                    <a:pt x="21" y="0"/>
                  </a:moveTo>
                  <a:cubicBezTo>
                    <a:pt x="21" y="1749"/>
                    <a:pt x="21" y="3499"/>
                    <a:pt x="0" y="5248"/>
                  </a:cubicBezTo>
                  <a:cubicBezTo>
                    <a:pt x="0" y="5754"/>
                    <a:pt x="105" y="5944"/>
                    <a:pt x="653" y="5944"/>
                  </a:cubicBezTo>
                  <a:cubicBezTo>
                    <a:pt x="2350" y="5933"/>
                    <a:pt x="4047" y="5928"/>
                    <a:pt x="5743" y="5928"/>
                  </a:cubicBezTo>
                  <a:cubicBezTo>
                    <a:pt x="7440" y="5928"/>
                    <a:pt x="9137" y="5933"/>
                    <a:pt x="10833" y="5944"/>
                  </a:cubicBezTo>
                  <a:cubicBezTo>
                    <a:pt x="11381" y="5944"/>
                    <a:pt x="11487" y="5733"/>
                    <a:pt x="11487" y="5248"/>
                  </a:cubicBezTo>
                  <a:cubicBezTo>
                    <a:pt x="11465" y="3499"/>
                    <a:pt x="11487" y="1749"/>
                    <a:pt x="11487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28" name="Google Shape;3028;p65"/>
            <p:cNvSpPr/>
            <p:nvPr/>
          </p:nvSpPr>
          <p:spPr>
            <a:xfrm rot="-970049">
              <a:off x="9504826" y="3215769"/>
              <a:ext cx="215521" cy="115327"/>
            </a:xfrm>
            <a:custGeom>
              <a:avLst/>
              <a:gdLst/>
              <a:ahLst/>
              <a:cxnLst/>
              <a:rect l="l" t="t" r="r" b="b"/>
              <a:pathLst>
                <a:path w="11108" h="5944" extrusionOk="0">
                  <a:moveTo>
                    <a:pt x="21" y="0"/>
                  </a:moveTo>
                  <a:cubicBezTo>
                    <a:pt x="0" y="1749"/>
                    <a:pt x="42" y="3499"/>
                    <a:pt x="0" y="5248"/>
                  </a:cubicBezTo>
                  <a:cubicBezTo>
                    <a:pt x="0" y="5754"/>
                    <a:pt x="105" y="5944"/>
                    <a:pt x="653" y="5944"/>
                  </a:cubicBezTo>
                  <a:cubicBezTo>
                    <a:pt x="2287" y="5933"/>
                    <a:pt x="3920" y="5928"/>
                    <a:pt x="5554" y="5928"/>
                  </a:cubicBezTo>
                  <a:cubicBezTo>
                    <a:pt x="7187" y="5928"/>
                    <a:pt x="8820" y="5933"/>
                    <a:pt x="10454" y="5944"/>
                  </a:cubicBezTo>
                  <a:cubicBezTo>
                    <a:pt x="11002" y="5944"/>
                    <a:pt x="11107" y="5754"/>
                    <a:pt x="11107" y="5248"/>
                  </a:cubicBezTo>
                  <a:cubicBezTo>
                    <a:pt x="11086" y="3499"/>
                    <a:pt x="11086" y="1749"/>
                    <a:pt x="11086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29" name="Google Shape;3029;p65"/>
            <p:cNvSpPr/>
            <p:nvPr/>
          </p:nvSpPr>
          <p:spPr>
            <a:xfrm rot="-970049">
              <a:off x="9006505" y="3360687"/>
              <a:ext cx="212669" cy="115327"/>
            </a:xfrm>
            <a:custGeom>
              <a:avLst/>
              <a:gdLst/>
              <a:ahLst/>
              <a:cxnLst/>
              <a:rect l="l" t="t" r="r" b="b"/>
              <a:pathLst>
                <a:path w="10961" h="5944" extrusionOk="0">
                  <a:moveTo>
                    <a:pt x="1" y="0"/>
                  </a:moveTo>
                  <a:cubicBezTo>
                    <a:pt x="1" y="1749"/>
                    <a:pt x="22" y="3499"/>
                    <a:pt x="1" y="5248"/>
                  </a:cubicBezTo>
                  <a:cubicBezTo>
                    <a:pt x="1" y="5733"/>
                    <a:pt x="106" y="5944"/>
                    <a:pt x="654" y="5944"/>
                  </a:cubicBezTo>
                  <a:cubicBezTo>
                    <a:pt x="2266" y="5933"/>
                    <a:pt x="3879" y="5928"/>
                    <a:pt x="5488" y="5928"/>
                  </a:cubicBezTo>
                  <a:cubicBezTo>
                    <a:pt x="7098" y="5928"/>
                    <a:pt x="8705" y="5933"/>
                    <a:pt x="10307" y="5944"/>
                  </a:cubicBezTo>
                  <a:cubicBezTo>
                    <a:pt x="10855" y="5944"/>
                    <a:pt x="10960" y="5733"/>
                    <a:pt x="10960" y="5248"/>
                  </a:cubicBezTo>
                  <a:cubicBezTo>
                    <a:pt x="10939" y="3499"/>
                    <a:pt x="10960" y="1749"/>
                    <a:pt x="10960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30" name="Google Shape;3030;p65"/>
            <p:cNvSpPr/>
            <p:nvPr/>
          </p:nvSpPr>
          <p:spPr>
            <a:xfrm rot="-970049">
              <a:off x="7999999" y="3652914"/>
              <a:ext cx="210205" cy="115327"/>
            </a:xfrm>
            <a:custGeom>
              <a:avLst/>
              <a:gdLst/>
              <a:ahLst/>
              <a:cxnLst/>
              <a:rect l="l" t="t" r="r" b="b"/>
              <a:pathLst>
                <a:path w="10834" h="5944" extrusionOk="0">
                  <a:moveTo>
                    <a:pt x="0" y="0"/>
                  </a:moveTo>
                  <a:cubicBezTo>
                    <a:pt x="0" y="1749"/>
                    <a:pt x="22" y="3499"/>
                    <a:pt x="0" y="5248"/>
                  </a:cubicBezTo>
                  <a:cubicBezTo>
                    <a:pt x="0" y="5754"/>
                    <a:pt x="106" y="5944"/>
                    <a:pt x="654" y="5944"/>
                  </a:cubicBezTo>
                  <a:cubicBezTo>
                    <a:pt x="2245" y="5933"/>
                    <a:pt x="3831" y="5928"/>
                    <a:pt x="5417" y="5928"/>
                  </a:cubicBezTo>
                  <a:cubicBezTo>
                    <a:pt x="7003" y="5928"/>
                    <a:pt x="8589" y="5933"/>
                    <a:pt x="10180" y="5944"/>
                  </a:cubicBezTo>
                  <a:cubicBezTo>
                    <a:pt x="10728" y="5944"/>
                    <a:pt x="10834" y="5754"/>
                    <a:pt x="10834" y="5248"/>
                  </a:cubicBezTo>
                  <a:lnTo>
                    <a:pt x="10834" y="0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31" name="Google Shape;3031;p65"/>
            <p:cNvSpPr/>
            <p:nvPr/>
          </p:nvSpPr>
          <p:spPr>
            <a:xfrm rot="-970049">
              <a:off x="7598541" y="3925954"/>
              <a:ext cx="159099" cy="146410"/>
            </a:xfrm>
            <a:custGeom>
              <a:avLst/>
              <a:gdLst/>
              <a:ahLst/>
              <a:cxnLst/>
              <a:rect l="l" t="t" r="r" b="b"/>
              <a:pathLst>
                <a:path w="8200" h="7546" extrusionOk="0">
                  <a:moveTo>
                    <a:pt x="7504" y="1"/>
                  </a:moveTo>
                  <a:cubicBezTo>
                    <a:pt x="6260" y="22"/>
                    <a:pt x="5012" y="27"/>
                    <a:pt x="3760" y="27"/>
                  </a:cubicBezTo>
                  <a:cubicBezTo>
                    <a:pt x="2509" y="27"/>
                    <a:pt x="1255" y="22"/>
                    <a:pt x="1" y="22"/>
                  </a:cubicBezTo>
                  <a:lnTo>
                    <a:pt x="1" y="7525"/>
                  </a:lnTo>
                  <a:cubicBezTo>
                    <a:pt x="1244" y="7525"/>
                    <a:pt x="2493" y="7519"/>
                    <a:pt x="3745" y="7519"/>
                  </a:cubicBezTo>
                  <a:cubicBezTo>
                    <a:pt x="4996" y="7519"/>
                    <a:pt x="6250" y="7525"/>
                    <a:pt x="7504" y="7546"/>
                  </a:cubicBezTo>
                  <a:cubicBezTo>
                    <a:pt x="8052" y="7546"/>
                    <a:pt x="8199" y="7356"/>
                    <a:pt x="8199" y="6829"/>
                  </a:cubicBezTo>
                  <a:cubicBezTo>
                    <a:pt x="8178" y="4785"/>
                    <a:pt x="8178" y="2762"/>
                    <a:pt x="8199" y="717"/>
                  </a:cubicBezTo>
                  <a:cubicBezTo>
                    <a:pt x="8199" y="169"/>
                    <a:pt x="8052" y="1"/>
                    <a:pt x="7504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32" name="Google Shape;3032;p65"/>
            <p:cNvSpPr/>
            <p:nvPr/>
          </p:nvSpPr>
          <p:spPr>
            <a:xfrm rot="-970049">
              <a:off x="7645519" y="4093058"/>
              <a:ext cx="159099" cy="136204"/>
            </a:xfrm>
            <a:custGeom>
              <a:avLst/>
              <a:gdLst/>
              <a:ahLst/>
              <a:cxnLst/>
              <a:rect l="l" t="t" r="r" b="b"/>
              <a:pathLst>
                <a:path w="8200" h="7020" extrusionOk="0">
                  <a:moveTo>
                    <a:pt x="7504" y="1"/>
                  </a:moveTo>
                  <a:cubicBezTo>
                    <a:pt x="5017" y="22"/>
                    <a:pt x="2509" y="22"/>
                    <a:pt x="1" y="22"/>
                  </a:cubicBezTo>
                  <a:lnTo>
                    <a:pt x="1" y="6998"/>
                  </a:lnTo>
                  <a:cubicBezTo>
                    <a:pt x="1244" y="6998"/>
                    <a:pt x="2493" y="6993"/>
                    <a:pt x="3745" y="6993"/>
                  </a:cubicBezTo>
                  <a:cubicBezTo>
                    <a:pt x="4996" y="6993"/>
                    <a:pt x="6250" y="6998"/>
                    <a:pt x="7504" y="7019"/>
                  </a:cubicBezTo>
                  <a:cubicBezTo>
                    <a:pt x="8052" y="7019"/>
                    <a:pt x="8199" y="6830"/>
                    <a:pt x="8199" y="6303"/>
                  </a:cubicBezTo>
                  <a:cubicBezTo>
                    <a:pt x="8178" y="4448"/>
                    <a:pt x="8178" y="2572"/>
                    <a:pt x="8199" y="717"/>
                  </a:cubicBezTo>
                  <a:cubicBezTo>
                    <a:pt x="8199" y="170"/>
                    <a:pt x="8052" y="1"/>
                    <a:pt x="7504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33" name="Google Shape;3033;p65"/>
            <p:cNvSpPr/>
            <p:nvPr/>
          </p:nvSpPr>
          <p:spPr>
            <a:xfrm rot="-970049">
              <a:off x="7554414" y="3789119"/>
              <a:ext cx="159099" cy="115735"/>
            </a:xfrm>
            <a:custGeom>
              <a:avLst/>
              <a:gdLst/>
              <a:ahLst/>
              <a:cxnLst/>
              <a:rect l="l" t="t" r="r" b="b"/>
              <a:pathLst>
                <a:path w="8200" h="5965" extrusionOk="0">
                  <a:moveTo>
                    <a:pt x="696" y="0"/>
                  </a:moveTo>
                  <a:cubicBezTo>
                    <a:pt x="169" y="0"/>
                    <a:pt x="1" y="126"/>
                    <a:pt x="1" y="696"/>
                  </a:cubicBezTo>
                  <a:cubicBezTo>
                    <a:pt x="22" y="2445"/>
                    <a:pt x="1" y="4194"/>
                    <a:pt x="1" y="5943"/>
                  </a:cubicBezTo>
                  <a:cubicBezTo>
                    <a:pt x="1244" y="5943"/>
                    <a:pt x="2488" y="5938"/>
                    <a:pt x="3734" y="5938"/>
                  </a:cubicBezTo>
                  <a:cubicBezTo>
                    <a:pt x="4980" y="5938"/>
                    <a:pt x="6229" y="5943"/>
                    <a:pt x="7483" y="5965"/>
                  </a:cubicBezTo>
                  <a:cubicBezTo>
                    <a:pt x="8094" y="5965"/>
                    <a:pt x="8199" y="5754"/>
                    <a:pt x="8199" y="5206"/>
                  </a:cubicBezTo>
                  <a:cubicBezTo>
                    <a:pt x="8178" y="3478"/>
                    <a:pt x="8199" y="1749"/>
                    <a:pt x="8199" y="21"/>
                  </a:cubicBezTo>
                  <a:cubicBezTo>
                    <a:pt x="6945" y="21"/>
                    <a:pt x="5697" y="26"/>
                    <a:pt x="4448" y="26"/>
                  </a:cubicBezTo>
                  <a:cubicBezTo>
                    <a:pt x="3199" y="26"/>
                    <a:pt x="1950" y="21"/>
                    <a:pt x="696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34" name="Google Shape;3034;p65"/>
            <p:cNvSpPr/>
            <p:nvPr/>
          </p:nvSpPr>
          <p:spPr>
            <a:xfrm rot="-970049">
              <a:off x="9781589" y="3301079"/>
              <a:ext cx="105122" cy="145653"/>
            </a:xfrm>
            <a:custGeom>
              <a:avLst/>
              <a:gdLst/>
              <a:ahLst/>
              <a:cxnLst/>
              <a:rect l="l" t="t" r="r" b="b"/>
              <a:pathLst>
                <a:path w="5418" h="7507" extrusionOk="0">
                  <a:moveTo>
                    <a:pt x="509" y="1"/>
                  </a:moveTo>
                  <a:cubicBezTo>
                    <a:pt x="179" y="1"/>
                    <a:pt x="22" y="108"/>
                    <a:pt x="22" y="531"/>
                  </a:cubicBezTo>
                  <a:cubicBezTo>
                    <a:pt x="22" y="2680"/>
                    <a:pt x="22" y="4830"/>
                    <a:pt x="22" y="6980"/>
                  </a:cubicBezTo>
                  <a:cubicBezTo>
                    <a:pt x="1" y="7422"/>
                    <a:pt x="212" y="7507"/>
                    <a:pt x="612" y="7507"/>
                  </a:cubicBezTo>
                  <a:cubicBezTo>
                    <a:pt x="2214" y="7486"/>
                    <a:pt x="3794" y="7486"/>
                    <a:pt x="5396" y="7486"/>
                  </a:cubicBezTo>
                  <a:cubicBezTo>
                    <a:pt x="5396" y="4999"/>
                    <a:pt x="5417" y="2512"/>
                    <a:pt x="5417" y="25"/>
                  </a:cubicBezTo>
                  <a:cubicBezTo>
                    <a:pt x="3816" y="25"/>
                    <a:pt x="2214" y="25"/>
                    <a:pt x="612" y="4"/>
                  </a:cubicBezTo>
                  <a:cubicBezTo>
                    <a:pt x="576" y="2"/>
                    <a:pt x="542" y="1"/>
                    <a:pt x="509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35" name="Google Shape;3035;p65"/>
            <p:cNvSpPr/>
            <p:nvPr/>
          </p:nvSpPr>
          <p:spPr>
            <a:xfrm rot="-970049">
              <a:off x="9828515" y="3467822"/>
              <a:ext cx="105122" cy="135816"/>
            </a:xfrm>
            <a:custGeom>
              <a:avLst/>
              <a:gdLst/>
              <a:ahLst/>
              <a:cxnLst/>
              <a:rect l="l" t="t" r="r" b="b"/>
              <a:pathLst>
                <a:path w="5418" h="7000" extrusionOk="0">
                  <a:moveTo>
                    <a:pt x="536" y="0"/>
                  </a:moveTo>
                  <a:cubicBezTo>
                    <a:pt x="116" y="0"/>
                    <a:pt x="22" y="175"/>
                    <a:pt x="22" y="613"/>
                  </a:cubicBezTo>
                  <a:cubicBezTo>
                    <a:pt x="22" y="2531"/>
                    <a:pt x="22" y="4470"/>
                    <a:pt x="22" y="6409"/>
                  </a:cubicBezTo>
                  <a:cubicBezTo>
                    <a:pt x="1" y="6852"/>
                    <a:pt x="148" y="6999"/>
                    <a:pt x="612" y="6999"/>
                  </a:cubicBezTo>
                  <a:lnTo>
                    <a:pt x="5417" y="6999"/>
                  </a:lnTo>
                  <a:cubicBezTo>
                    <a:pt x="5396" y="4681"/>
                    <a:pt x="5396" y="2341"/>
                    <a:pt x="5396" y="23"/>
                  </a:cubicBezTo>
                  <a:cubicBezTo>
                    <a:pt x="3794" y="23"/>
                    <a:pt x="2214" y="23"/>
                    <a:pt x="612" y="2"/>
                  </a:cubicBezTo>
                  <a:cubicBezTo>
                    <a:pt x="585" y="1"/>
                    <a:pt x="560" y="0"/>
                    <a:pt x="536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36" name="Google Shape;3036;p65"/>
            <p:cNvSpPr/>
            <p:nvPr/>
          </p:nvSpPr>
          <p:spPr>
            <a:xfrm rot="-970049">
              <a:off x="9737527" y="3164293"/>
              <a:ext cx="105122" cy="115327"/>
            </a:xfrm>
            <a:custGeom>
              <a:avLst/>
              <a:gdLst/>
              <a:ahLst/>
              <a:cxnLst/>
              <a:rect l="l" t="t" r="r" b="b"/>
              <a:pathLst>
                <a:path w="5418" h="5944" extrusionOk="0">
                  <a:moveTo>
                    <a:pt x="22" y="0"/>
                  </a:moveTo>
                  <a:cubicBezTo>
                    <a:pt x="22" y="1770"/>
                    <a:pt x="43" y="3541"/>
                    <a:pt x="22" y="5332"/>
                  </a:cubicBezTo>
                  <a:cubicBezTo>
                    <a:pt x="1" y="5775"/>
                    <a:pt x="127" y="5944"/>
                    <a:pt x="612" y="5944"/>
                  </a:cubicBezTo>
                  <a:cubicBezTo>
                    <a:pt x="2214" y="5922"/>
                    <a:pt x="3794" y="5922"/>
                    <a:pt x="5417" y="5922"/>
                  </a:cubicBezTo>
                  <a:cubicBezTo>
                    <a:pt x="5417" y="4152"/>
                    <a:pt x="5396" y="2361"/>
                    <a:pt x="5417" y="590"/>
                  </a:cubicBezTo>
                  <a:cubicBezTo>
                    <a:pt x="5417" y="127"/>
                    <a:pt x="5270" y="0"/>
                    <a:pt x="4806" y="0"/>
                  </a:cubicBezTo>
                  <a:cubicBezTo>
                    <a:pt x="4272" y="7"/>
                    <a:pt x="3741" y="9"/>
                    <a:pt x="3210" y="9"/>
                  </a:cubicBezTo>
                  <a:cubicBezTo>
                    <a:pt x="2148" y="9"/>
                    <a:pt x="1090" y="0"/>
                    <a:pt x="22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37" name="Google Shape;3037;p65"/>
            <p:cNvSpPr/>
            <p:nvPr/>
          </p:nvSpPr>
          <p:spPr>
            <a:xfrm rot="-970049">
              <a:off x="7770942" y="3861499"/>
              <a:ext cx="258866" cy="146410"/>
            </a:xfrm>
            <a:custGeom>
              <a:avLst/>
              <a:gdLst/>
              <a:ahLst/>
              <a:cxnLst/>
              <a:rect l="l" t="t" r="r" b="b"/>
              <a:pathLst>
                <a:path w="13342" h="7546" extrusionOk="0">
                  <a:moveTo>
                    <a:pt x="675" y="1"/>
                  </a:moveTo>
                  <a:cubicBezTo>
                    <a:pt x="169" y="1"/>
                    <a:pt x="22" y="148"/>
                    <a:pt x="22" y="675"/>
                  </a:cubicBezTo>
                  <a:cubicBezTo>
                    <a:pt x="43" y="2740"/>
                    <a:pt x="43" y="4806"/>
                    <a:pt x="22" y="6871"/>
                  </a:cubicBezTo>
                  <a:cubicBezTo>
                    <a:pt x="1" y="7377"/>
                    <a:pt x="148" y="7546"/>
                    <a:pt x="675" y="7546"/>
                  </a:cubicBezTo>
                  <a:cubicBezTo>
                    <a:pt x="1666" y="7525"/>
                    <a:pt x="2656" y="7519"/>
                    <a:pt x="3644" y="7519"/>
                  </a:cubicBezTo>
                  <a:cubicBezTo>
                    <a:pt x="4632" y="7519"/>
                    <a:pt x="5617" y="7525"/>
                    <a:pt x="6598" y="7525"/>
                  </a:cubicBezTo>
                  <a:cubicBezTo>
                    <a:pt x="7609" y="7525"/>
                    <a:pt x="8621" y="7519"/>
                    <a:pt x="9632" y="7519"/>
                  </a:cubicBezTo>
                  <a:cubicBezTo>
                    <a:pt x="10644" y="7519"/>
                    <a:pt x="11656" y="7525"/>
                    <a:pt x="12667" y="7546"/>
                  </a:cubicBezTo>
                  <a:cubicBezTo>
                    <a:pt x="13194" y="7546"/>
                    <a:pt x="13342" y="7398"/>
                    <a:pt x="13342" y="6871"/>
                  </a:cubicBezTo>
                  <a:cubicBezTo>
                    <a:pt x="13300" y="4806"/>
                    <a:pt x="13300" y="2740"/>
                    <a:pt x="13342" y="675"/>
                  </a:cubicBezTo>
                  <a:cubicBezTo>
                    <a:pt x="13342" y="169"/>
                    <a:pt x="13194" y="1"/>
                    <a:pt x="12667" y="1"/>
                  </a:cubicBezTo>
                  <a:cubicBezTo>
                    <a:pt x="10665" y="11"/>
                    <a:pt x="8668" y="16"/>
                    <a:pt x="6671" y="16"/>
                  </a:cubicBezTo>
                  <a:cubicBezTo>
                    <a:pt x="4674" y="16"/>
                    <a:pt x="2677" y="11"/>
                    <a:pt x="67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38" name="Google Shape;3038;p65"/>
            <p:cNvSpPr/>
            <p:nvPr/>
          </p:nvSpPr>
          <p:spPr>
            <a:xfrm rot="-970049">
              <a:off x="8269271" y="3717043"/>
              <a:ext cx="258458" cy="146002"/>
            </a:xfrm>
            <a:custGeom>
              <a:avLst/>
              <a:gdLst/>
              <a:ahLst/>
              <a:cxnLst/>
              <a:rect l="l" t="t" r="r" b="b"/>
              <a:pathLst>
                <a:path w="13321" h="7525" extrusionOk="0">
                  <a:moveTo>
                    <a:pt x="590" y="1"/>
                  </a:moveTo>
                  <a:cubicBezTo>
                    <a:pt x="106" y="1"/>
                    <a:pt x="0" y="169"/>
                    <a:pt x="0" y="612"/>
                  </a:cubicBezTo>
                  <a:cubicBezTo>
                    <a:pt x="21" y="2698"/>
                    <a:pt x="21" y="4785"/>
                    <a:pt x="0" y="6871"/>
                  </a:cubicBezTo>
                  <a:cubicBezTo>
                    <a:pt x="0" y="7398"/>
                    <a:pt x="169" y="7525"/>
                    <a:pt x="675" y="7525"/>
                  </a:cubicBezTo>
                  <a:cubicBezTo>
                    <a:pt x="1342" y="7518"/>
                    <a:pt x="2010" y="7515"/>
                    <a:pt x="2677" y="7515"/>
                  </a:cubicBezTo>
                  <a:cubicBezTo>
                    <a:pt x="4012" y="7515"/>
                    <a:pt x="5347" y="7525"/>
                    <a:pt x="6681" y="7525"/>
                  </a:cubicBezTo>
                  <a:lnTo>
                    <a:pt x="12667" y="7525"/>
                  </a:lnTo>
                  <a:cubicBezTo>
                    <a:pt x="13131" y="7525"/>
                    <a:pt x="13320" y="7440"/>
                    <a:pt x="13320" y="6914"/>
                  </a:cubicBezTo>
                  <a:cubicBezTo>
                    <a:pt x="13299" y="4806"/>
                    <a:pt x="13299" y="2698"/>
                    <a:pt x="13320" y="591"/>
                  </a:cubicBezTo>
                  <a:cubicBezTo>
                    <a:pt x="13320" y="106"/>
                    <a:pt x="13152" y="1"/>
                    <a:pt x="12709" y="1"/>
                  </a:cubicBezTo>
                  <a:cubicBezTo>
                    <a:pt x="10686" y="11"/>
                    <a:pt x="8668" y="16"/>
                    <a:pt x="6650" y="16"/>
                  </a:cubicBezTo>
                  <a:cubicBezTo>
                    <a:pt x="4632" y="16"/>
                    <a:pt x="2614" y="11"/>
                    <a:pt x="59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39" name="Google Shape;3039;p65"/>
            <p:cNvSpPr/>
            <p:nvPr/>
          </p:nvSpPr>
          <p:spPr>
            <a:xfrm rot="-970049">
              <a:off x="9277888" y="3424923"/>
              <a:ext cx="256014" cy="146410"/>
            </a:xfrm>
            <a:custGeom>
              <a:avLst/>
              <a:gdLst/>
              <a:ahLst/>
              <a:cxnLst/>
              <a:rect l="l" t="t" r="r" b="b"/>
              <a:pathLst>
                <a:path w="13195" h="7546" extrusionOk="0">
                  <a:moveTo>
                    <a:pt x="633" y="1"/>
                  </a:moveTo>
                  <a:cubicBezTo>
                    <a:pt x="127" y="1"/>
                    <a:pt x="1" y="169"/>
                    <a:pt x="1" y="633"/>
                  </a:cubicBezTo>
                  <a:cubicBezTo>
                    <a:pt x="22" y="2719"/>
                    <a:pt x="22" y="4806"/>
                    <a:pt x="1" y="6892"/>
                  </a:cubicBezTo>
                  <a:cubicBezTo>
                    <a:pt x="1" y="7377"/>
                    <a:pt x="148" y="7525"/>
                    <a:pt x="633" y="7525"/>
                  </a:cubicBezTo>
                  <a:cubicBezTo>
                    <a:pt x="1300" y="7518"/>
                    <a:pt x="1966" y="7515"/>
                    <a:pt x="2630" y="7515"/>
                  </a:cubicBezTo>
                  <a:cubicBezTo>
                    <a:pt x="3958" y="7515"/>
                    <a:pt x="5284" y="7525"/>
                    <a:pt x="6619" y="7525"/>
                  </a:cubicBezTo>
                  <a:cubicBezTo>
                    <a:pt x="8600" y="7525"/>
                    <a:pt x="10560" y="7525"/>
                    <a:pt x="12541" y="7546"/>
                  </a:cubicBezTo>
                  <a:cubicBezTo>
                    <a:pt x="12984" y="7546"/>
                    <a:pt x="13194" y="7462"/>
                    <a:pt x="13194" y="6935"/>
                  </a:cubicBezTo>
                  <a:cubicBezTo>
                    <a:pt x="13173" y="4827"/>
                    <a:pt x="13173" y="2719"/>
                    <a:pt x="13194" y="612"/>
                  </a:cubicBezTo>
                  <a:cubicBezTo>
                    <a:pt x="13194" y="148"/>
                    <a:pt x="13068" y="1"/>
                    <a:pt x="12604" y="1"/>
                  </a:cubicBezTo>
                  <a:cubicBezTo>
                    <a:pt x="10602" y="11"/>
                    <a:pt x="8605" y="16"/>
                    <a:pt x="6611" y="16"/>
                  </a:cubicBezTo>
                  <a:cubicBezTo>
                    <a:pt x="4616" y="16"/>
                    <a:pt x="2625" y="11"/>
                    <a:pt x="6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40" name="Google Shape;3040;p65"/>
            <p:cNvSpPr/>
            <p:nvPr/>
          </p:nvSpPr>
          <p:spPr>
            <a:xfrm rot="-970049">
              <a:off x="8779522" y="3569385"/>
              <a:ext cx="256402" cy="146410"/>
            </a:xfrm>
            <a:custGeom>
              <a:avLst/>
              <a:gdLst/>
              <a:ahLst/>
              <a:cxnLst/>
              <a:rect l="l" t="t" r="r" b="b"/>
              <a:pathLst>
                <a:path w="13215" h="7546" extrusionOk="0">
                  <a:moveTo>
                    <a:pt x="654" y="1"/>
                  </a:moveTo>
                  <a:cubicBezTo>
                    <a:pt x="148" y="1"/>
                    <a:pt x="21" y="148"/>
                    <a:pt x="21" y="633"/>
                  </a:cubicBezTo>
                  <a:cubicBezTo>
                    <a:pt x="42" y="2719"/>
                    <a:pt x="42" y="4806"/>
                    <a:pt x="21" y="6892"/>
                  </a:cubicBezTo>
                  <a:cubicBezTo>
                    <a:pt x="0" y="7440"/>
                    <a:pt x="232" y="7525"/>
                    <a:pt x="717" y="7525"/>
                  </a:cubicBezTo>
                  <a:lnTo>
                    <a:pt x="6639" y="7525"/>
                  </a:lnTo>
                  <a:cubicBezTo>
                    <a:pt x="8599" y="7525"/>
                    <a:pt x="10580" y="7525"/>
                    <a:pt x="12540" y="7546"/>
                  </a:cubicBezTo>
                  <a:cubicBezTo>
                    <a:pt x="13004" y="7546"/>
                    <a:pt x="13215" y="7462"/>
                    <a:pt x="13215" y="6935"/>
                  </a:cubicBezTo>
                  <a:cubicBezTo>
                    <a:pt x="13173" y="4827"/>
                    <a:pt x="13194" y="2719"/>
                    <a:pt x="13215" y="612"/>
                  </a:cubicBezTo>
                  <a:cubicBezTo>
                    <a:pt x="13215" y="169"/>
                    <a:pt x="13088" y="1"/>
                    <a:pt x="12604" y="1"/>
                  </a:cubicBezTo>
                  <a:cubicBezTo>
                    <a:pt x="10612" y="11"/>
                    <a:pt x="8620" y="16"/>
                    <a:pt x="6629" y="16"/>
                  </a:cubicBezTo>
                  <a:cubicBezTo>
                    <a:pt x="4637" y="16"/>
                    <a:pt x="2645" y="11"/>
                    <a:pt x="65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41" name="Google Shape;3041;p65"/>
            <p:cNvSpPr/>
            <p:nvPr/>
          </p:nvSpPr>
          <p:spPr>
            <a:xfrm rot="-970049">
              <a:off x="8316354" y="3884481"/>
              <a:ext cx="258866" cy="135797"/>
            </a:xfrm>
            <a:custGeom>
              <a:avLst/>
              <a:gdLst/>
              <a:ahLst/>
              <a:cxnLst/>
              <a:rect l="l" t="t" r="r" b="b"/>
              <a:pathLst>
                <a:path w="13342" h="6999" extrusionOk="0">
                  <a:moveTo>
                    <a:pt x="611" y="1"/>
                  </a:moveTo>
                  <a:cubicBezTo>
                    <a:pt x="148" y="1"/>
                    <a:pt x="0" y="149"/>
                    <a:pt x="0" y="591"/>
                  </a:cubicBezTo>
                  <a:cubicBezTo>
                    <a:pt x="21" y="2530"/>
                    <a:pt x="21" y="4469"/>
                    <a:pt x="0" y="6387"/>
                  </a:cubicBezTo>
                  <a:cubicBezTo>
                    <a:pt x="0" y="6851"/>
                    <a:pt x="148" y="6998"/>
                    <a:pt x="611" y="6998"/>
                  </a:cubicBezTo>
                  <a:cubicBezTo>
                    <a:pt x="2624" y="6988"/>
                    <a:pt x="4642" y="6982"/>
                    <a:pt x="6663" y="6982"/>
                  </a:cubicBezTo>
                  <a:cubicBezTo>
                    <a:pt x="8684" y="6982"/>
                    <a:pt x="10707" y="6988"/>
                    <a:pt x="12730" y="6998"/>
                  </a:cubicBezTo>
                  <a:cubicBezTo>
                    <a:pt x="13194" y="6998"/>
                    <a:pt x="13320" y="6851"/>
                    <a:pt x="13320" y="6387"/>
                  </a:cubicBezTo>
                  <a:cubicBezTo>
                    <a:pt x="13299" y="4490"/>
                    <a:pt x="13299" y="2572"/>
                    <a:pt x="13320" y="675"/>
                  </a:cubicBezTo>
                  <a:cubicBezTo>
                    <a:pt x="13341" y="149"/>
                    <a:pt x="13173" y="1"/>
                    <a:pt x="1264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42" name="Google Shape;3042;p65"/>
            <p:cNvSpPr/>
            <p:nvPr/>
          </p:nvSpPr>
          <p:spPr>
            <a:xfrm rot="-970049">
              <a:off x="7817920" y="4028603"/>
              <a:ext cx="258866" cy="136204"/>
            </a:xfrm>
            <a:custGeom>
              <a:avLst/>
              <a:gdLst/>
              <a:ahLst/>
              <a:cxnLst/>
              <a:rect l="l" t="t" r="r" b="b"/>
              <a:pathLst>
                <a:path w="13342" h="7020" extrusionOk="0">
                  <a:moveTo>
                    <a:pt x="696" y="1"/>
                  </a:moveTo>
                  <a:cubicBezTo>
                    <a:pt x="169" y="1"/>
                    <a:pt x="1" y="148"/>
                    <a:pt x="1" y="675"/>
                  </a:cubicBezTo>
                  <a:cubicBezTo>
                    <a:pt x="43" y="2551"/>
                    <a:pt x="43" y="4448"/>
                    <a:pt x="1" y="6324"/>
                  </a:cubicBezTo>
                  <a:cubicBezTo>
                    <a:pt x="1" y="6830"/>
                    <a:pt x="148" y="7019"/>
                    <a:pt x="675" y="7019"/>
                  </a:cubicBezTo>
                  <a:cubicBezTo>
                    <a:pt x="2667" y="7009"/>
                    <a:pt x="4664" y="7003"/>
                    <a:pt x="6661" y="7003"/>
                  </a:cubicBezTo>
                  <a:cubicBezTo>
                    <a:pt x="8658" y="7003"/>
                    <a:pt x="10655" y="7009"/>
                    <a:pt x="12646" y="7019"/>
                  </a:cubicBezTo>
                  <a:cubicBezTo>
                    <a:pt x="13173" y="7019"/>
                    <a:pt x="13342" y="6872"/>
                    <a:pt x="13342" y="6345"/>
                  </a:cubicBezTo>
                  <a:cubicBezTo>
                    <a:pt x="13300" y="4490"/>
                    <a:pt x="13300" y="2614"/>
                    <a:pt x="13342" y="760"/>
                  </a:cubicBezTo>
                  <a:cubicBezTo>
                    <a:pt x="13342" y="191"/>
                    <a:pt x="13194" y="1"/>
                    <a:pt x="12604" y="1"/>
                  </a:cubicBezTo>
                  <a:cubicBezTo>
                    <a:pt x="11614" y="22"/>
                    <a:pt x="10628" y="27"/>
                    <a:pt x="9643" y="27"/>
                  </a:cubicBezTo>
                  <a:cubicBezTo>
                    <a:pt x="8658" y="27"/>
                    <a:pt x="7672" y="22"/>
                    <a:pt x="6682" y="22"/>
                  </a:cubicBezTo>
                  <a:cubicBezTo>
                    <a:pt x="4680" y="22"/>
                    <a:pt x="2677" y="22"/>
                    <a:pt x="69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43" name="Google Shape;3043;p65"/>
            <p:cNvSpPr/>
            <p:nvPr/>
          </p:nvSpPr>
          <p:spPr>
            <a:xfrm rot="-970049">
              <a:off x="9324798" y="3591959"/>
              <a:ext cx="256421" cy="135816"/>
            </a:xfrm>
            <a:custGeom>
              <a:avLst/>
              <a:gdLst/>
              <a:ahLst/>
              <a:cxnLst/>
              <a:rect l="l" t="t" r="r" b="b"/>
              <a:pathLst>
                <a:path w="13216" h="7000" extrusionOk="0">
                  <a:moveTo>
                    <a:pt x="582" y="0"/>
                  </a:moveTo>
                  <a:cubicBezTo>
                    <a:pt x="97" y="0"/>
                    <a:pt x="1" y="214"/>
                    <a:pt x="1" y="676"/>
                  </a:cubicBezTo>
                  <a:cubicBezTo>
                    <a:pt x="22" y="2573"/>
                    <a:pt x="43" y="4449"/>
                    <a:pt x="1" y="6346"/>
                  </a:cubicBezTo>
                  <a:cubicBezTo>
                    <a:pt x="1" y="6873"/>
                    <a:pt x="169" y="6999"/>
                    <a:pt x="675" y="6999"/>
                  </a:cubicBezTo>
                  <a:cubicBezTo>
                    <a:pt x="1329" y="6992"/>
                    <a:pt x="1982" y="6990"/>
                    <a:pt x="2634" y="6990"/>
                  </a:cubicBezTo>
                  <a:cubicBezTo>
                    <a:pt x="3940" y="6990"/>
                    <a:pt x="5242" y="6999"/>
                    <a:pt x="6534" y="6999"/>
                  </a:cubicBezTo>
                  <a:lnTo>
                    <a:pt x="12520" y="6999"/>
                  </a:lnTo>
                  <a:cubicBezTo>
                    <a:pt x="13005" y="6999"/>
                    <a:pt x="13194" y="6894"/>
                    <a:pt x="13194" y="6346"/>
                  </a:cubicBezTo>
                  <a:cubicBezTo>
                    <a:pt x="13173" y="4428"/>
                    <a:pt x="13173" y="2531"/>
                    <a:pt x="13194" y="634"/>
                  </a:cubicBezTo>
                  <a:cubicBezTo>
                    <a:pt x="13215" y="128"/>
                    <a:pt x="13047" y="2"/>
                    <a:pt x="12562" y="2"/>
                  </a:cubicBezTo>
                  <a:cubicBezTo>
                    <a:pt x="10581" y="12"/>
                    <a:pt x="8595" y="18"/>
                    <a:pt x="6608" y="18"/>
                  </a:cubicBezTo>
                  <a:cubicBezTo>
                    <a:pt x="4622" y="18"/>
                    <a:pt x="2635" y="12"/>
                    <a:pt x="654" y="2"/>
                  </a:cubicBezTo>
                  <a:cubicBezTo>
                    <a:pt x="629" y="1"/>
                    <a:pt x="605" y="0"/>
                    <a:pt x="58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44" name="Google Shape;3044;p65"/>
            <p:cNvSpPr/>
            <p:nvPr/>
          </p:nvSpPr>
          <p:spPr>
            <a:xfrm rot="-970049">
              <a:off x="8826899" y="3736432"/>
              <a:ext cx="255994" cy="136204"/>
            </a:xfrm>
            <a:custGeom>
              <a:avLst/>
              <a:gdLst/>
              <a:ahLst/>
              <a:cxnLst/>
              <a:rect l="l" t="t" r="r" b="b"/>
              <a:pathLst>
                <a:path w="13194" h="7020" extrusionOk="0">
                  <a:moveTo>
                    <a:pt x="611" y="1"/>
                  </a:moveTo>
                  <a:cubicBezTo>
                    <a:pt x="169" y="1"/>
                    <a:pt x="0" y="127"/>
                    <a:pt x="0" y="591"/>
                  </a:cubicBezTo>
                  <a:cubicBezTo>
                    <a:pt x="21" y="2530"/>
                    <a:pt x="21" y="4469"/>
                    <a:pt x="0" y="6387"/>
                  </a:cubicBezTo>
                  <a:cubicBezTo>
                    <a:pt x="0" y="6893"/>
                    <a:pt x="169" y="7019"/>
                    <a:pt x="654" y="7019"/>
                  </a:cubicBezTo>
                  <a:cubicBezTo>
                    <a:pt x="2635" y="7009"/>
                    <a:pt x="4616" y="7003"/>
                    <a:pt x="6597" y="7003"/>
                  </a:cubicBezTo>
                  <a:cubicBezTo>
                    <a:pt x="8578" y="7003"/>
                    <a:pt x="10559" y="7009"/>
                    <a:pt x="12541" y="7019"/>
                  </a:cubicBezTo>
                  <a:cubicBezTo>
                    <a:pt x="13025" y="7019"/>
                    <a:pt x="13194" y="6893"/>
                    <a:pt x="13194" y="6387"/>
                  </a:cubicBezTo>
                  <a:cubicBezTo>
                    <a:pt x="13173" y="4490"/>
                    <a:pt x="13173" y="2572"/>
                    <a:pt x="13194" y="675"/>
                  </a:cubicBezTo>
                  <a:cubicBezTo>
                    <a:pt x="13194" y="127"/>
                    <a:pt x="13025" y="22"/>
                    <a:pt x="12519" y="22"/>
                  </a:cubicBezTo>
                  <a:lnTo>
                    <a:pt x="6597" y="22"/>
                  </a:lnTo>
                  <a:cubicBezTo>
                    <a:pt x="4595" y="22"/>
                    <a:pt x="2614" y="22"/>
                    <a:pt x="6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45" name="Google Shape;3045;p65"/>
            <p:cNvSpPr/>
            <p:nvPr/>
          </p:nvSpPr>
          <p:spPr>
            <a:xfrm rot="-970049">
              <a:off x="8542700" y="3643344"/>
              <a:ext cx="222875" cy="146410"/>
            </a:xfrm>
            <a:custGeom>
              <a:avLst/>
              <a:gdLst/>
              <a:ahLst/>
              <a:cxnLst/>
              <a:rect l="l" t="t" r="r" b="b"/>
              <a:pathLst>
                <a:path w="11487" h="7546" extrusionOk="0">
                  <a:moveTo>
                    <a:pt x="5796" y="1"/>
                  </a:moveTo>
                  <a:cubicBezTo>
                    <a:pt x="4068" y="1"/>
                    <a:pt x="2340" y="1"/>
                    <a:pt x="611" y="22"/>
                  </a:cubicBezTo>
                  <a:cubicBezTo>
                    <a:pt x="581" y="20"/>
                    <a:pt x="552" y="20"/>
                    <a:pt x="525" y="20"/>
                  </a:cubicBezTo>
                  <a:cubicBezTo>
                    <a:pt x="147" y="20"/>
                    <a:pt x="0" y="160"/>
                    <a:pt x="0" y="612"/>
                  </a:cubicBezTo>
                  <a:cubicBezTo>
                    <a:pt x="21" y="2719"/>
                    <a:pt x="21" y="4848"/>
                    <a:pt x="0" y="6977"/>
                  </a:cubicBezTo>
                  <a:cubicBezTo>
                    <a:pt x="0" y="7419"/>
                    <a:pt x="148" y="7546"/>
                    <a:pt x="569" y="7546"/>
                  </a:cubicBezTo>
                  <a:cubicBezTo>
                    <a:pt x="2287" y="7535"/>
                    <a:pt x="4010" y="7530"/>
                    <a:pt x="5733" y="7530"/>
                  </a:cubicBezTo>
                  <a:cubicBezTo>
                    <a:pt x="7456" y="7530"/>
                    <a:pt x="9179" y="7535"/>
                    <a:pt x="10896" y="7546"/>
                  </a:cubicBezTo>
                  <a:cubicBezTo>
                    <a:pt x="11381" y="7546"/>
                    <a:pt x="11487" y="7335"/>
                    <a:pt x="11487" y="6914"/>
                  </a:cubicBezTo>
                  <a:cubicBezTo>
                    <a:pt x="11466" y="4806"/>
                    <a:pt x="11466" y="2698"/>
                    <a:pt x="11487" y="591"/>
                  </a:cubicBezTo>
                  <a:cubicBezTo>
                    <a:pt x="11487" y="127"/>
                    <a:pt x="11318" y="1"/>
                    <a:pt x="1087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46" name="Google Shape;3046;p65"/>
            <p:cNvSpPr/>
            <p:nvPr/>
          </p:nvSpPr>
          <p:spPr>
            <a:xfrm rot="-970049">
              <a:off x="9548896" y="3352205"/>
              <a:ext cx="215521" cy="146410"/>
            </a:xfrm>
            <a:custGeom>
              <a:avLst/>
              <a:gdLst/>
              <a:ahLst/>
              <a:cxnLst/>
              <a:rect l="l" t="t" r="r" b="b"/>
              <a:pathLst>
                <a:path w="11108" h="7546" extrusionOk="0">
                  <a:moveTo>
                    <a:pt x="653" y="1"/>
                  </a:moveTo>
                  <a:cubicBezTo>
                    <a:pt x="169" y="1"/>
                    <a:pt x="0" y="127"/>
                    <a:pt x="0" y="633"/>
                  </a:cubicBezTo>
                  <a:cubicBezTo>
                    <a:pt x="21" y="2698"/>
                    <a:pt x="21" y="4785"/>
                    <a:pt x="0" y="6871"/>
                  </a:cubicBezTo>
                  <a:cubicBezTo>
                    <a:pt x="0" y="7419"/>
                    <a:pt x="190" y="7525"/>
                    <a:pt x="696" y="7525"/>
                  </a:cubicBezTo>
                  <a:cubicBezTo>
                    <a:pt x="1237" y="7518"/>
                    <a:pt x="1778" y="7515"/>
                    <a:pt x="2318" y="7515"/>
                  </a:cubicBezTo>
                  <a:cubicBezTo>
                    <a:pt x="3398" y="7515"/>
                    <a:pt x="4475" y="7525"/>
                    <a:pt x="5543" y="7525"/>
                  </a:cubicBezTo>
                  <a:cubicBezTo>
                    <a:pt x="6365" y="7525"/>
                    <a:pt x="7187" y="7519"/>
                    <a:pt x="8009" y="7519"/>
                  </a:cubicBezTo>
                  <a:cubicBezTo>
                    <a:pt x="8831" y="7519"/>
                    <a:pt x="9653" y="7525"/>
                    <a:pt x="10475" y="7546"/>
                  </a:cubicBezTo>
                  <a:cubicBezTo>
                    <a:pt x="10939" y="7546"/>
                    <a:pt x="11086" y="7419"/>
                    <a:pt x="11086" y="6935"/>
                  </a:cubicBezTo>
                  <a:cubicBezTo>
                    <a:pt x="11065" y="4827"/>
                    <a:pt x="11065" y="2719"/>
                    <a:pt x="11086" y="612"/>
                  </a:cubicBezTo>
                  <a:cubicBezTo>
                    <a:pt x="11107" y="106"/>
                    <a:pt x="10918" y="1"/>
                    <a:pt x="10433" y="1"/>
                  </a:cubicBezTo>
                  <a:cubicBezTo>
                    <a:pt x="8799" y="11"/>
                    <a:pt x="7166" y="16"/>
                    <a:pt x="5535" y="16"/>
                  </a:cubicBezTo>
                  <a:cubicBezTo>
                    <a:pt x="3904" y="16"/>
                    <a:pt x="2276" y="11"/>
                    <a:pt x="65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47" name="Google Shape;3047;p65"/>
            <p:cNvSpPr/>
            <p:nvPr/>
          </p:nvSpPr>
          <p:spPr>
            <a:xfrm rot="-970049">
              <a:off x="9050524" y="3497131"/>
              <a:ext cx="212669" cy="146041"/>
            </a:xfrm>
            <a:custGeom>
              <a:avLst/>
              <a:gdLst/>
              <a:ahLst/>
              <a:cxnLst/>
              <a:rect l="l" t="t" r="r" b="b"/>
              <a:pathLst>
                <a:path w="10961" h="7527" extrusionOk="0">
                  <a:moveTo>
                    <a:pt x="612" y="1"/>
                  </a:moveTo>
                  <a:cubicBezTo>
                    <a:pt x="169" y="1"/>
                    <a:pt x="1" y="127"/>
                    <a:pt x="1" y="591"/>
                  </a:cubicBezTo>
                  <a:cubicBezTo>
                    <a:pt x="22" y="2698"/>
                    <a:pt x="22" y="4806"/>
                    <a:pt x="1" y="6914"/>
                  </a:cubicBezTo>
                  <a:cubicBezTo>
                    <a:pt x="1" y="7377"/>
                    <a:pt x="148" y="7525"/>
                    <a:pt x="612" y="7525"/>
                  </a:cubicBezTo>
                  <a:cubicBezTo>
                    <a:pt x="1153" y="7518"/>
                    <a:pt x="1694" y="7515"/>
                    <a:pt x="2235" y="7515"/>
                  </a:cubicBezTo>
                  <a:cubicBezTo>
                    <a:pt x="3316" y="7515"/>
                    <a:pt x="4398" y="7525"/>
                    <a:pt x="5480" y="7525"/>
                  </a:cubicBezTo>
                  <a:cubicBezTo>
                    <a:pt x="6562" y="7525"/>
                    <a:pt x="7644" y="7515"/>
                    <a:pt x="8726" y="7515"/>
                  </a:cubicBezTo>
                  <a:cubicBezTo>
                    <a:pt x="9267" y="7515"/>
                    <a:pt x="9808" y="7518"/>
                    <a:pt x="10349" y="7525"/>
                  </a:cubicBezTo>
                  <a:cubicBezTo>
                    <a:pt x="10377" y="7526"/>
                    <a:pt x="10404" y="7527"/>
                    <a:pt x="10430" y="7527"/>
                  </a:cubicBezTo>
                  <a:cubicBezTo>
                    <a:pt x="10830" y="7527"/>
                    <a:pt x="10960" y="7370"/>
                    <a:pt x="10960" y="6935"/>
                  </a:cubicBezTo>
                  <a:cubicBezTo>
                    <a:pt x="10939" y="4827"/>
                    <a:pt x="10939" y="2719"/>
                    <a:pt x="10960" y="612"/>
                  </a:cubicBezTo>
                  <a:cubicBezTo>
                    <a:pt x="10960" y="148"/>
                    <a:pt x="10834" y="1"/>
                    <a:pt x="10370" y="1"/>
                  </a:cubicBezTo>
                  <a:cubicBezTo>
                    <a:pt x="8747" y="11"/>
                    <a:pt x="7119" y="16"/>
                    <a:pt x="5491" y="16"/>
                  </a:cubicBezTo>
                  <a:cubicBezTo>
                    <a:pt x="3863" y="16"/>
                    <a:pt x="2235" y="11"/>
                    <a:pt x="61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48" name="Google Shape;3048;p65"/>
            <p:cNvSpPr/>
            <p:nvPr/>
          </p:nvSpPr>
          <p:spPr>
            <a:xfrm rot="-970049">
              <a:off x="8044452" y="3789180"/>
              <a:ext cx="210612" cy="146410"/>
            </a:xfrm>
            <a:custGeom>
              <a:avLst/>
              <a:gdLst/>
              <a:ahLst/>
              <a:cxnLst/>
              <a:rect l="l" t="t" r="r" b="b"/>
              <a:pathLst>
                <a:path w="10855" h="7546" extrusionOk="0">
                  <a:moveTo>
                    <a:pt x="633" y="1"/>
                  </a:moveTo>
                  <a:cubicBezTo>
                    <a:pt x="169" y="1"/>
                    <a:pt x="22" y="127"/>
                    <a:pt x="22" y="612"/>
                  </a:cubicBezTo>
                  <a:cubicBezTo>
                    <a:pt x="43" y="2719"/>
                    <a:pt x="43" y="4827"/>
                    <a:pt x="22" y="6935"/>
                  </a:cubicBezTo>
                  <a:cubicBezTo>
                    <a:pt x="1" y="7440"/>
                    <a:pt x="190" y="7546"/>
                    <a:pt x="675" y="7546"/>
                  </a:cubicBezTo>
                  <a:cubicBezTo>
                    <a:pt x="2256" y="7535"/>
                    <a:pt x="3842" y="7530"/>
                    <a:pt x="5430" y="7530"/>
                  </a:cubicBezTo>
                  <a:cubicBezTo>
                    <a:pt x="7019" y="7530"/>
                    <a:pt x="8610" y="7535"/>
                    <a:pt x="10201" y="7546"/>
                  </a:cubicBezTo>
                  <a:cubicBezTo>
                    <a:pt x="10686" y="7546"/>
                    <a:pt x="10855" y="7419"/>
                    <a:pt x="10855" y="6914"/>
                  </a:cubicBezTo>
                  <a:cubicBezTo>
                    <a:pt x="10813" y="4827"/>
                    <a:pt x="10813" y="2762"/>
                    <a:pt x="10855" y="675"/>
                  </a:cubicBezTo>
                  <a:cubicBezTo>
                    <a:pt x="10855" y="127"/>
                    <a:pt x="10665" y="22"/>
                    <a:pt x="10159" y="22"/>
                  </a:cubicBezTo>
                  <a:cubicBezTo>
                    <a:pt x="9632" y="29"/>
                    <a:pt x="9105" y="31"/>
                    <a:pt x="8578" y="31"/>
                  </a:cubicBezTo>
                  <a:cubicBezTo>
                    <a:pt x="7525" y="31"/>
                    <a:pt x="6471" y="22"/>
                    <a:pt x="5417" y="22"/>
                  </a:cubicBezTo>
                  <a:cubicBezTo>
                    <a:pt x="3815" y="22"/>
                    <a:pt x="2213" y="22"/>
                    <a:pt x="6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49" name="Google Shape;3049;p65"/>
            <p:cNvSpPr/>
            <p:nvPr/>
          </p:nvSpPr>
          <p:spPr>
            <a:xfrm rot="-970049">
              <a:off x="8589616" y="3810417"/>
              <a:ext cx="222875" cy="135836"/>
            </a:xfrm>
            <a:custGeom>
              <a:avLst/>
              <a:gdLst/>
              <a:ahLst/>
              <a:cxnLst/>
              <a:rect l="l" t="t" r="r" b="b"/>
              <a:pathLst>
                <a:path w="11487" h="7001" extrusionOk="0">
                  <a:moveTo>
                    <a:pt x="525" y="1"/>
                  </a:moveTo>
                  <a:cubicBezTo>
                    <a:pt x="147" y="1"/>
                    <a:pt x="0" y="141"/>
                    <a:pt x="0" y="593"/>
                  </a:cubicBezTo>
                  <a:cubicBezTo>
                    <a:pt x="21" y="2532"/>
                    <a:pt x="21" y="4492"/>
                    <a:pt x="0" y="6431"/>
                  </a:cubicBezTo>
                  <a:cubicBezTo>
                    <a:pt x="0" y="6874"/>
                    <a:pt x="148" y="7000"/>
                    <a:pt x="569" y="7000"/>
                  </a:cubicBezTo>
                  <a:cubicBezTo>
                    <a:pt x="2287" y="6990"/>
                    <a:pt x="4005" y="6984"/>
                    <a:pt x="5725" y="6984"/>
                  </a:cubicBezTo>
                  <a:cubicBezTo>
                    <a:pt x="7445" y="6984"/>
                    <a:pt x="9168" y="6990"/>
                    <a:pt x="10896" y="7000"/>
                  </a:cubicBezTo>
                  <a:cubicBezTo>
                    <a:pt x="11318" y="7000"/>
                    <a:pt x="11466" y="6874"/>
                    <a:pt x="11466" y="6431"/>
                  </a:cubicBezTo>
                  <a:cubicBezTo>
                    <a:pt x="11444" y="4492"/>
                    <a:pt x="11444" y="2532"/>
                    <a:pt x="11466" y="593"/>
                  </a:cubicBezTo>
                  <a:cubicBezTo>
                    <a:pt x="11487" y="129"/>
                    <a:pt x="11318" y="3"/>
                    <a:pt x="10854" y="3"/>
                  </a:cubicBezTo>
                  <a:lnTo>
                    <a:pt x="611" y="3"/>
                  </a:lnTo>
                  <a:cubicBezTo>
                    <a:pt x="581" y="2"/>
                    <a:pt x="552" y="1"/>
                    <a:pt x="52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50" name="Google Shape;3050;p65"/>
            <p:cNvSpPr/>
            <p:nvPr/>
          </p:nvSpPr>
          <p:spPr>
            <a:xfrm rot="-970049">
              <a:off x="9595882" y="3519366"/>
              <a:ext cx="215114" cy="136204"/>
            </a:xfrm>
            <a:custGeom>
              <a:avLst/>
              <a:gdLst/>
              <a:ahLst/>
              <a:cxnLst/>
              <a:rect l="l" t="t" r="r" b="b"/>
              <a:pathLst>
                <a:path w="11087" h="7020" extrusionOk="0">
                  <a:moveTo>
                    <a:pt x="653" y="1"/>
                  </a:moveTo>
                  <a:cubicBezTo>
                    <a:pt x="190" y="1"/>
                    <a:pt x="0" y="106"/>
                    <a:pt x="0" y="633"/>
                  </a:cubicBezTo>
                  <a:cubicBezTo>
                    <a:pt x="21" y="2572"/>
                    <a:pt x="21" y="4490"/>
                    <a:pt x="0" y="6429"/>
                  </a:cubicBezTo>
                  <a:cubicBezTo>
                    <a:pt x="0" y="6893"/>
                    <a:pt x="148" y="7019"/>
                    <a:pt x="611" y="7019"/>
                  </a:cubicBezTo>
                  <a:cubicBezTo>
                    <a:pt x="2255" y="7009"/>
                    <a:pt x="3899" y="7003"/>
                    <a:pt x="5543" y="7003"/>
                  </a:cubicBezTo>
                  <a:cubicBezTo>
                    <a:pt x="7187" y="7003"/>
                    <a:pt x="8831" y="7009"/>
                    <a:pt x="10475" y="7019"/>
                  </a:cubicBezTo>
                  <a:cubicBezTo>
                    <a:pt x="10981" y="7019"/>
                    <a:pt x="11086" y="6851"/>
                    <a:pt x="11086" y="6366"/>
                  </a:cubicBezTo>
                  <a:cubicBezTo>
                    <a:pt x="11065" y="4469"/>
                    <a:pt x="11065" y="2551"/>
                    <a:pt x="11086" y="654"/>
                  </a:cubicBezTo>
                  <a:cubicBezTo>
                    <a:pt x="11086" y="148"/>
                    <a:pt x="10939" y="22"/>
                    <a:pt x="10454" y="22"/>
                  </a:cubicBezTo>
                  <a:lnTo>
                    <a:pt x="5585" y="22"/>
                  </a:lnTo>
                  <a:cubicBezTo>
                    <a:pt x="3941" y="22"/>
                    <a:pt x="2297" y="22"/>
                    <a:pt x="65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51" name="Google Shape;3051;p65"/>
            <p:cNvSpPr/>
            <p:nvPr/>
          </p:nvSpPr>
          <p:spPr>
            <a:xfrm rot="-970049">
              <a:off x="9097607" y="3664608"/>
              <a:ext cx="212669" cy="135816"/>
            </a:xfrm>
            <a:custGeom>
              <a:avLst/>
              <a:gdLst/>
              <a:ahLst/>
              <a:cxnLst/>
              <a:rect l="l" t="t" r="r" b="b"/>
              <a:pathLst>
                <a:path w="10961" h="7000" extrusionOk="0">
                  <a:moveTo>
                    <a:pt x="534" y="0"/>
                  </a:moveTo>
                  <a:cubicBezTo>
                    <a:pt x="149" y="0"/>
                    <a:pt x="1" y="157"/>
                    <a:pt x="1" y="592"/>
                  </a:cubicBezTo>
                  <a:cubicBezTo>
                    <a:pt x="22" y="2531"/>
                    <a:pt x="22" y="4491"/>
                    <a:pt x="1" y="6430"/>
                  </a:cubicBezTo>
                  <a:cubicBezTo>
                    <a:pt x="1" y="6873"/>
                    <a:pt x="169" y="6999"/>
                    <a:pt x="591" y="6999"/>
                  </a:cubicBezTo>
                  <a:cubicBezTo>
                    <a:pt x="2224" y="6989"/>
                    <a:pt x="3857" y="6983"/>
                    <a:pt x="5491" y="6983"/>
                  </a:cubicBezTo>
                  <a:cubicBezTo>
                    <a:pt x="7124" y="6983"/>
                    <a:pt x="8758" y="6989"/>
                    <a:pt x="10391" y="6999"/>
                  </a:cubicBezTo>
                  <a:cubicBezTo>
                    <a:pt x="10791" y="6999"/>
                    <a:pt x="10960" y="6873"/>
                    <a:pt x="10960" y="6430"/>
                  </a:cubicBezTo>
                  <a:cubicBezTo>
                    <a:pt x="10939" y="4491"/>
                    <a:pt x="10939" y="2531"/>
                    <a:pt x="10960" y="592"/>
                  </a:cubicBezTo>
                  <a:cubicBezTo>
                    <a:pt x="10960" y="107"/>
                    <a:pt x="10791" y="2"/>
                    <a:pt x="10349" y="2"/>
                  </a:cubicBezTo>
                  <a:lnTo>
                    <a:pt x="612" y="2"/>
                  </a:lnTo>
                  <a:cubicBezTo>
                    <a:pt x="585" y="1"/>
                    <a:pt x="559" y="0"/>
                    <a:pt x="5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52" name="Google Shape;3052;p65"/>
            <p:cNvSpPr/>
            <p:nvPr/>
          </p:nvSpPr>
          <p:spPr>
            <a:xfrm rot="-970049">
              <a:off x="8090987" y="3956405"/>
              <a:ext cx="210612" cy="135836"/>
            </a:xfrm>
            <a:custGeom>
              <a:avLst/>
              <a:gdLst/>
              <a:ahLst/>
              <a:cxnLst/>
              <a:rect l="l" t="t" r="r" b="b"/>
              <a:pathLst>
                <a:path w="10855" h="7001" extrusionOk="0">
                  <a:moveTo>
                    <a:pt x="654" y="1"/>
                  </a:moveTo>
                  <a:cubicBezTo>
                    <a:pt x="169" y="1"/>
                    <a:pt x="22" y="127"/>
                    <a:pt x="22" y="633"/>
                  </a:cubicBezTo>
                  <a:cubicBezTo>
                    <a:pt x="43" y="2530"/>
                    <a:pt x="43" y="4448"/>
                    <a:pt x="22" y="6345"/>
                  </a:cubicBezTo>
                  <a:cubicBezTo>
                    <a:pt x="0" y="6893"/>
                    <a:pt x="211" y="6998"/>
                    <a:pt x="717" y="6998"/>
                  </a:cubicBezTo>
                  <a:cubicBezTo>
                    <a:pt x="1230" y="6991"/>
                    <a:pt x="1745" y="6989"/>
                    <a:pt x="2262" y="6989"/>
                  </a:cubicBezTo>
                  <a:cubicBezTo>
                    <a:pt x="3295" y="6989"/>
                    <a:pt x="4335" y="6998"/>
                    <a:pt x="5375" y="6998"/>
                  </a:cubicBezTo>
                  <a:cubicBezTo>
                    <a:pt x="6443" y="6998"/>
                    <a:pt x="7511" y="6989"/>
                    <a:pt x="8572" y="6989"/>
                  </a:cubicBezTo>
                  <a:cubicBezTo>
                    <a:pt x="9103" y="6989"/>
                    <a:pt x="9632" y="6991"/>
                    <a:pt x="10159" y="6998"/>
                  </a:cubicBezTo>
                  <a:cubicBezTo>
                    <a:pt x="10191" y="6999"/>
                    <a:pt x="10221" y="7000"/>
                    <a:pt x="10250" y="7000"/>
                  </a:cubicBezTo>
                  <a:cubicBezTo>
                    <a:pt x="10706" y="7000"/>
                    <a:pt x="10855" y="6840"/>
                    <a:pt x="10855" y="6345"/>
                  </a:cubicBezTo>
                  <a:cubicBezTo>
                    <a:pt x="10812" y="4448"/>
                    <a:pt x="10812" y="2572"/>
                    <a:pt x="10855" y="675"/>
                  </a:cubicBezTo>
                  <a:cubicBezTo>
                    <a:pt x="10855" y="191"/>
                    <a:pt x="10728" y="1"/>
                    <a:pt x="10180" y="1"/>
                  </a:cubicBezTo>
                  <a:cubicBezTo>
                    <a:pt x="8599" y="11"/>
                    <a:pt x="7014" y="17"/>
                    <a:pt x="5425" y="17"/>
                  </a:cubicBezTo>
                  <a:cubicBezTo>
                    <a:pt x="3836" y="17"/>
                    <a:pt x="2245" y="11"/>
                    <a:pt x="65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53" name="Google Shape;3053;p65"/>
            <p:cNvSpPr/>
            <p:nvPr/>
          </p:nvSpPr>
          <p:spPr>
            <a:xfrm rot="-970049">
              <a:off x="7574270" y="3471541"/>
              <a:ext cx="2381597" cy="596854"/>
            </a:xfrm>
            <a:custGeom>
              <a:avLst/>
              <a:gdLst/>
              <a:ahLst/>
              <a:cxnLst/>
              <a:rect l="l" t="t" r="r" b="b"/>
              <a:pathLst>
                <a:path w="122748" h="30762" extrusionOk="0">
                  <a:moveTo>
                    <a:pt x="22318" y="7534"/>
                  </a:moveTo>
                  <a:cubicBezTo>
                    <a:pt x="22778" y="7534"/>
                    <a:pt x="22910" y="7712"/>
                    <a:pt x="22910" y="8210"/>
                  </a:cubicBezTo>
                  <a:cubicBezTo>
                    <a:pt x="22868" y="10254"/>
                    <a:pt x="22868" y="12320"/>
                    <a:pt x="22910" y="14385"/>
                  </a:cubicBezTo>
                  <a:cubicBezTo>
                    <a:pt x="22910" y="14912"/>
                    <a:pt x="22762" y="15060"/>
                    <a:pt x="22235" y="15060"/>
                  </a:cubicBezTo>
                  <a:cubicBezTo>
                    <a:pt x="21561" y="15053"/>
                    <a:pt x="20887" y="15050"/>
                    <a:pt x="20212" y="15050"/>
                  </a:cubicBezTo>
                  <a:cubicBezTo>
                    <a:pt x="18863" y="15050"/>
                    <a:pt x="17514" y="15060"/>
                    <a:pt x="16166" y="15060"/>
                  </a:cubicBezTo>
                  <a:cubicBezTo>
                    <a:pt x="14859" y="15060"/>
                    <a:pt x="13543" y="15050"/>
                    <a:pt x="12223" y="15050"/>
                  </a:cubicBezTo>
                  <a:cubicBezTo>
                    <a:pt x="11564" y="15050"/>
                    <a:pt x="10903" y="15053"/>
                    <a:pt x="10243" y="15060"/>
                  </a:cubicBezTo>
                  <a:cubicBezTo>
                    <a:pt x="9716" y="15060"/>
                    <a:pt x="9590" y="14912"/>
                    <a:pt x="9590" y="14385"/>
                  </a:cubicBezTo>
                  <a:cubicBezTo>
                    <a:pt x="9611" y="12320"/>
                    <a:pt x="9611" y="10254"/>
                    <a:pt x="9590" y="8189"/>
                  </a:cubicBezTo>
                  <a:cubicBezTo>
                    <a:pt x="9569" y="7683"/>
                    <a:pt x="9737" y="7536"/>
                    <a:pt x="10264" y="7536"/>
                  </a:cubicBezTo>
                  <a:cubicBezTo>
                    <a:pt x="12256" y="7546"/>
                    <a:pt x="14253" y="7551"/>
                    <a:pt x="16250" y="7551"/>
                  </a:cubicBezTo>
                  <a:cubicBezTo>
                    <a:pt x="18247" y="7551"/>
                    <a:pt x="20244" y="7546"/>
                    <a:pt x="22235" y="7536"/>
                  </a:cubicBezTo>
                  <a:cubicBezTo>
                    <a:pt x="22264" y="7534"/>
                    <a:pt x="22291" y="7534"/>
                    <a:pt x="22318" y="7534"/>
                  </a:cubicBezTo>
                  <a:close/>
                  <a:moveTo>
                    <a:pt x="49023" y="7536"/>
                  </a:moveTo>
                  <a:cubicBezTo>
                    <a:pt x="49466" y="7536"/>
                    <a:pt x="49634" y="7641"/>
                    <a:pt x="49634" y="8126"/>
                  </a:cubicBezTo>
                  <a:cubicBezTo>
                    <a:pt x="49613" y="10233"/>
                    <a:pt x="49613" y="12341"/>
                    <a:pt x="49634" y="14449"/>
                  </a:cubicBezTo>
                  <a:cubicBezTo>
                    <a:pt x="49655" y="14954"/>
                    <a:pt x="49445" y="15060"/>
                    <a:pt x="48981" y="15060"/>
                  </a:cubicBezTo>
                  <a:lnTo>
                    <a:pt x="42995" y="15060"/>
                  </a:lnTo>
                  <a:cubicBezTo>
                    <a:pt x="41661" y="15060"/>
                    <a:pt x="40326" y="15050"/>
                    <a:pt x="38997" y="15050"/>
                  </a:cubicBezTo>
                  <a:cubicBezTo>
                    <a:pt x="38333" y="15050"/>
                    <a:pt x="37670" y="15053"/>
                    <a:pt x="37010" y="15060"/>
                  </a:cubicBezTo>
                  <a:cubicBezTo>
                    <a:pt x="36504" y="15060"/>
                    <a:pt x="36314" y="14933"/>
                    <a:pt x="36314" y="14406"/>
                  </a:cubicBezTo>
                  <a:cubicBezTo>
                    <a:pt x="36335" y="12320"/>
                    <a:pt x="36335" y="10233"/>
                    <a:pt x="36314" y="8147"/>
                  </a:cubicBezTo>
                  <a:cubicBezTo>
                    <a:pt x="36314" y="7704"/>
                    <a:pt x="36441" y="7536"/>
                    <a:pt x="36904" y="7536"/>
                  </a:cubicBezTo>
                  <a:close/>
                  <a:moveTo>
                    <a:pt x="76317" y="7515"/>
                  </a:moveTo>
                  <a:cubicBezTo>
                    <a:pt x="76780" y="7515"/>
                    <a:pt x="76907" y="7683"/>
                    <a:pt x="76907" y="8126"/>
                  </a:cubicBezTo>
                  <a:cubicBezTo>
                    <a:pt x="76886" y="10233"/>
                    <a:pt x="76886" y="12341"/>
                    <a:pt x="76907" y="14449"/>
                  </a:cubicBezTo>
                  <a:cubicBezTo>
                    <a:pt x="76907" y="14975"/>
                    <a:pt x="76696" y="15060"/>
                    <a:pt x="76254" y="15060"/>
                  </a:cubicBezTo>
                  <a:lnTo>
                    <a:pt x="64409" y="15060"/>
                  </a:lnTo>
                  <a:cubicBezTo>
                    <a:pt x="63924" y="15060"/>
                    <a:pt x="63713" y="14975"/>
                    <a:pt x="63713" y="14406"/>
                  </a:cubicBezTo>
                  <a:cubicBezTo>
                    <a:pt x="63734" y="12320"/>
                    <a:pt x="63734" y="10254"/>
                    <a:pt x="63713" y="8168"/>
                  </a:cubicBezTo>
                  <a:cubicBezTo>
                    <a:pt x="63713" y="7683"/>
                    <a:pt x="63840" y="7515"/>
                    <a:pt x="64346" y="7515"/>
                  </a:cubicBezTo>
                  <a:cubicBezTo>
                    <a:pt x="66337" y="7525"/>
                    <a:pt x="68334" y="7530"/>
                    <a:pt x="70331" y="7530"/>
                  </a:cubicBezTo>
                  <a:cubicBezTo>
                    <a:pt x="72328" y="7530"/>
                    <a:pt x="74325" y="7525"/>
                    <a:pt x="76317" y="7515"/>
                  </a:cubicBezTo>
                  <a:close/>
                  <a:moveTo>
                    <a:pt x="88562" y="7515"/>
                  </a:moveTo>
                  <a:cubicBezTo>
                    <a:pt x="89026" y="7515"/>
                    <a:pt x="89152" y="7683"/>
                    <a:pt x="89152" y="8126"/>
                  </a:cubicBezTo>
                  <a:cubicBezTo>
                    <a:pt x="89131" y="10233"/>
                    <a:pt x="89131" y="12341"/>
                    <a:pt x="89152" y="14449"/>
                  </a:cubicBezTo>
                  <a:cubicBezTo>
                    <a:pt x="89152" y="14912"/>
                    <a:pt x="89005" y="15060"/>
                    <a:pt x="88541" y="15060"/>
                  </a:cubicBezTo>
                  <a:cubicBezTo>
                    <a:pt x="88000" y="15053"/>
                    <a:pt x="87459" y="15050"/>
                    <a:pt x="86918" y="15050"/>
                  </a:cubicBezTo>
                  <a:cubicBezTo>
                    <a:pt x="85836" y="15050"/>
                    <a:pt x="84754" y="15060"/>
                    <a:pt x="83672" y="15060"/>
                  </a:cubicBezTo>
                  <a:cubicBezTo>
                    <a:pt x="82576" y="15060"/>
                    <a:pt x="81499" y="15050"/>
                    <a:pt x="80422" y="15050"/>
                  </a:cubicBezTo>
                  <a:cubicBezTo>
                    <a:pt x="79883" y="15050"/>
                    <a:pt x="79345" y="15053"/>
                    <a:pt x="78804" y="15060"/>
                  </a:cubicBezTo>
                  <a:cubicBezTo>
                    <a:pt x="78340" y="15060"/>
                    <a:pt x="78193" y="14891"/>
                    <a:pt x="78193" y="14449"/>
                  </a:cubicBezTo>
                  <a:cubicBezTo>
                    <a:pt x="78214" y="12341"/>
                    <a:pt x="78214" y="10233"/>
                    <a:pt x="78193" y="8126"/>
                  </a:cubicBezTo>
                  <a:cubicBezTo>
                    <a:pt x="78193" y="7662"/>
                    <a:pt x="78340" y="7515"/>
                    <a:pt x="78804" y="7515"/>
                  </a:cubicBezTo>
                  <a:cubicBezTo>
                    <a:pt x="80427" y="7525"/>
                    <a:pt x="82049" y="7530"/>
                    <a:pt x="83675" y="7530"/>
                  </a:cubicBezTo>
                  <a:cubicBezTo>
                    <a:pt x="85300" y="7530"/>
                    <a:pt x="86929" y="7525"/>
                    <a:pt x="88562" y="7515"/>
                  </a:cubicBezTo>
                  <a:close/>
                  <a:moveTo>
                    <a:pt x="103041" y="7515"/>
                  </a:moveTo>
                  <a:cubicBezTo>
                    <a:pt x="103505" y="7515"/>
                    <a:pt x="103652" y="7683"/>
                    <a:pt x="103652" y="8126"/>
                  </a:cubicBezTo>
                  <a:cubicBezTo>
                    <a:pt x="103631" y="10233"/>
                    <a:pt x="103610" y="12341"/>
                    <a:pt x="103652" y="14449"/>
                  </a:cubicBezTo>
                  <a:cubicBezTo>
                    <a:pt x="103652" y="14975"/>
                    <a:pt x="103442" y="15060"/>
                    <a:pt x="102978" y="15060"/>
                  </a:cubicBezTo>
                  <a:lnTo>
                    <a:pt x="97056" y="15060"/>
                  </a:lnTo>
                  <a:cubicBezTo>
                    <a:pt x="95735" y="15060"/>
                    <a:pt x="94405" y="15050"/>
                    <a:pt x="93078" y="15050"/>
                  </a:cubicBezTo>
                  <a:cubicBezTo>
                    <a:pt x="92414" y="15050"/>
                    <a:pt x="91751" y="15053"/>
                    <a:pt x="91091" y="15060"/>
                  </a:cubicBezTo>
                  <a:cubicBezTo>
                    <a:pt x="90585" y="15060"/>
                    <a:pt x="90459" y="14891"/>
                    <a:pt x="90459" y="14406"/>
                  </a:cubicBezTo>
                  <a:cubicBezTo>
                    <a:pt x="90480" y="12341"/>
                    <a:pt x="90480" y="10254"/>
                    <a:pt x="90459" y="8168"/>
                  </a:cubicBezTo>
                  <a:cubicBezTo>
                    <a:pt x="90438" y="7683"/>
                    <a:pt x="90585" y="7515"/>
                    <a:pt x="91070" y="7515"/>
                  </a:cubicBezTo>
                  <a:cubicBezTo>
                    <a:pt x="93072" y="7525"/>
                    <a:pt x="95069" y="7530"/>
                    <a:pt x="97064" y="7530"/>
                  </a:cubicBezTo>
                  <a:cubicBezTo>
                    <a:pt x="99058" y="7530"/>
                    <a:pt x="101050" y="7525"/>
                    <a:pt x="103041" y="7515"/>
                  </a:cubicBezTo>
                  <a:close/>
                  <a:moveTo>
                    <a:pt x="115371" y="7515"/>
                  </a:moveTo>
                  <a:cubicBezTo>
                    <a:pt x="115856" y="7515"/>
                    <a:pt x="116024" y="7641"/>
                    <a:pt x="116024" y="8147"/>
                  </a:cubicBezTo>
                  <a:cubicBezTo>
                    <a:pt x="116003" y="10254"/>
                    <a:pt x="116003" y="12362"/>
                    <a:pt x="116024" y="14470"/>
                  </a:cubicBezTo>
                  <a:cubicBezTo>
                    <a:pt x="116024" y="14933"/>
                    <a:pt x="115877" y="15060"/>
                    <a:pt x="115413" y="15060"/>
                  </a:cubicBezTo>
                  <a:cubicBezTo>
                    <a:pt x="114865" y="15053"/>
                    <a:pt x="114317" y="15050"/>
                    <a:pt x="113769" y="15050"/>
                  </a:cubicBezTo>
                  <a:cubicBezTo>
                    <a:pt x="112673" y="15050"/>
                    <a:pt x="111577" y="15060"/>
                    <a:pt x="110481" y="15060"/>
                  </a:cubicBezTo>
                  <a:cubicBezTo>
                    <a:pt x="109399" y="15060"/>
                    <a:pt x="108317" y="15050"/>
                    <a:pt x="107235" y="15050"/>
                  </a:cubicBezTo>
                  <a:cubicBezTo>
                    <a:pt x="106694" y="15050"/>
                    <a:pt x="106154" y="15053"/>
                    <a:pt x="105613" y="15060"/>
                  </a:cubicBezTo>
                  <a:cubicBezTo>
                    <a:pt x="105128" y="15060"/>
                    <a:pt x="104938" y="14933"/>
                    <a:pt x="104938" y="14385"/>
                  </a:cubicBezTo>
                  <a:cubicBezTo>
                    <a:pt x="104959" y="12320"/>
                    <a:pt x="104959" y="10233"/>
                    <a:pt x="104938" y="8147"/>
                  </a:cubicBezTo>
                  <a:cubicBezTo>
                    <a:pt x="104917" y="7662"/>
                    <a:pt x="105086" y="7515"/>
                    <a:pt x="105570" y="7515"/>
                  </a:cubicBezTo>
                  <a:cubicBezTo>
                    <a:pt x="107204" y="7525"/>
                    <a:pt x="108837" y="7530"/>
                    <a:pt x="110471" y="7530"/>
                  </a:cubicBezTo>
                  <a:cubicBezTo>
                    <a:pt x="112104" y="7530"/>
                    <a:pt x="113737" y="7525"/>
                    <a:pt x="115371" y="7515"/>
                  </a:cubicBezTo>
                  <a:close/>
                  <a:moveTo>
                    <a:pt x="61795" y="7536"/>
                  </a:moveTo>
                  <a:cubicBezTo>
                    <a:pt x="62259" y="7536"/>
                    <a:pt x="62407" y="7662"/>
                    <a:pt x="62407" y="8126"/>
                  </a:cubicBezTo>
                  <a:cubicBezTo>
                    <a:pt x="62385" y="10233"/>
                    <a:pt x="62385" y="12341"/>
                    <a:pt x="62407" y="14449"/>
                  </a:cubicBezTo>
                  <a:cubicBezTo>
                    <a:pt x="62407" y="14891"/>
                    <a:pt x="62322" y="15081"/>
                    <a:pt x="61837" y="15081"/>
                  </a:cubicBezTo>
                  <a:cubicBezTo>
                    <a:pt x="60109" y="15070"/>
                    <a:pt x="58386" y="15065"/>
                    <a:pt x="56666" y="15065"/>
                  </a:cubicBezTo>
                  <a:cubicBezTo>
                    <a:pt x="54946" y="15065"/>
                    <a:pt x="53228" y="15070"/>
                    <a:pt x="51510" y="15081"/>
                  </a:cubicBezTo>
                  <a:cubicBezTo>
                    <a:pt x="51089" y="15081"/>
                    <a:pt x="50941" y="14954"/>
                    <a:pt x="50941" y="14512"/>
                  </a:cubicBezTo>
                  <a:cubicBezTo>
                    <a:pt x="50941" y="12383"/>
                    <a:pt x="50941" y="10254"/>
                    <a:pt x="50941" y="8147"/>
                  </a:cubicBezTo>
                  <a:cubicBezTo>
                    <a:pt x="50920" y="7662"/>
                    <a:pt x="51110" y="7557"/>
                    <a:pt x="51552" y="7557"/>
                  </a:cubicBezTo>
                  <a:lnTo>
                    <a:pt x="56737" y="7557"/>
                  </a:lnTo>
                  <a:cubicBezTo>
                    <a:pt x="58423" y="7557"/>
                    <a:pt x="60109" y="7557"/>
                    <a:pt x="61795" y="7536"/>
                  </a:cubicBezTo>
                  <a:close/>
                  <a:moveTo>
                    <a:pt x="34354" y="7557"/>
                  </a:moveTo>
                  <a:cubicBezTo>
                    <a:pt x="34839" y="7557"/>
                    <a:pt x="35029" y="7683"/>
                    <a:pt x="35029" y="8210"/>
                  </a:cubicBezTo>
                  <a:cubicBezTo>
                    <a:pt x="35008" y="10297"/>
                    <a:pt x="35008" y="12383"/>
                    <a:pt x="35029" y="14470"/>
                  </a:cubicBezTo>
                  <a:cubicBezTo>
                    <a:pt x="35029" y="14954"/>
                    <a:pt x="34881" y="15102"/>
                    <a:pt x="34396" y="15102"/>
                  </a:cubicBezTo>
                  <a:cubicBezTo>
                    <a:pt x="32805" y="15091"/>
                    <a:pt x="31214" y="15086"/>
                    <a:pt x="29623" y="15086"/>
                  </a:cubicBezTo>
                  <a:cubicBezTo>
                    <a:pt x="28031" y="15086"/>
                    <a:pt x="26440" y="15091"/>
                    <a:pt x="24849" y="15102"/>
                  </a:cubicBezTo>
                  <a:cubicBezTo>
                    <a:pt x="24385" y="15102"/>
                    <a:pt x="24196" y="14975"/>
                    <a:pt x="24196" y="14470"/>
                  </a:cubicBezTo>
                  <a:cubicBezTo>
                    <a:pt x="24217" y="12362"/>
                    <a:pt x="24217" y="10254"/>
                    <a:pt x="24196" y="8147"/>
                  </a:cubicBezTo>
                  <a:cubicBezTo>
                    <a:pt x="24196" y="7683"/>
                    <a:pt x="24364" y="7557"/>
                    <a:pt x="24807" y="7557"/>
                  </a:cubicBezTo>
                  <a:lnTo>
                    <a:pt x="29612" y="7557"/>
                  </a:lnTo>
                  <a:cubicBezTo>
                    <a:pt x="30666" y="7557"/>
                    <a:pt x="31720" y="7566"/>
                    <a:pt x="32773" y="7566"/>
                  </a:cubicBezTo>
                  <a:cubicBezTo>
                    <a:pt x="33300" y="7566"/>
                    <a:pt x="33827" y="7564"/>
                    <a:pt x="34354" y="7557"/>
                  </a:cubicBezTo>
                  <a:close/>
                  <a:moveTo>
                    <a:pt x="34375" y="16472"/>
                  </a:moveTo>
                  <a:cubicBezTo>
                    <a:pt x="34923" y="16472"/>
                    <a:pt x="35029" y="16683"/>
                    <a:pt x="35029" y="17167"/>
                  </a:cubicBezTo>
                  <a:cubicBezTo>
                    <a:pt x="35008" y="19043"/>
                    <a:pt x="34986" y="20940"/>
                    <a:pt x="35029" y="22816"/>
                  </a:cubicBezTo>
                  <a:cubicBezTo>
                    <a:pt x="35029" y="23343"/>
                    <a:pt x="34881" y="23490"/>
                    <a:pt x="34354" y="23490"/>
                  </a:cubicBezTo>
                  <a:cubicBezTo>
                    <a:pt x="33820" y="23483"/>
                    <a:pt x="33286" y="23481"/>
                    <a:pt x="32752" y="23481"/>
                  </a:cubicBezTo>
                  <a:cubicBezTo>
                    <a:pt x="31685" y="23481"/>
                    <a:pt x="30617" y="23490"/>
                    <a:pt x="29549" y="23490"/>
                  </a:cubicBezTo>
                  <a:cubicBezTo>
                    <a:pt x="28509" y="23490"/>
                    <a:pt x="27479" y="23481"/>
                    <a:pt x="26445" y="23481"/>
                  </a:cubicBezTo>
                  <a:cubicBezTo>
                    <a:pt x="25928" y="23481"/>
                    <a:pt x="25411" y="23483"/>
                    <a:pt x="24891" y="23490"/>
                  </a:cubicBezTo>
                  <a:cubicBezTo>
                    <a:pt x="24385" y="23490"/>
                    <a:pt x="24196" y="23385"/>
                    <a:pt x="24196" y="22837"/>
                  </a:cubicBezTo>
                  <a:cubicBezTo>
                    <a:pt x="24217" y="20940"/>
                    <a:pt x="24217" y="19022"/>
                    <a:pt x="24196" y="17125"/>
                  </a:cubicBezTo>
                  <a:cubicBezTo>
                    <a:pt x="24196" y="16619"/>
                    <a:pt x="24343" y="16472"/>
                    <a:pt x="24828" y="16472"/>
                  </a:cubicBezTo>
                  <a:cubicBezTo>
                    <a:pt x="26665" y="16484"/>
                    <a:pt x="28503" y="16496"/>
                    <a:pt x="30340" y="16496"/>
                  </a:cubicBezTo>
                  <a:cubicBezTo>
                    <a:pt x="31685" y="16496"/>
                    <a:pt x="33030" y="16490"/>
                    <a:pt x="34375" y="16472"/>
                  </a:cubicBezTo>
                  <a:close/>
                  <a:moveTo>
                    <a:pt x="102999" y="16493"/>
                  </a:moveTo>
                  <a:cubicBezTo>
                    <a:pt x="103484" y="16493"/>
                    <a:pt x="103652" y="16619"/>
                    <a:pt x="103652" y="17125"/>
                  </a:cubicBezTo>
                  <a:cubicBezTo>
                    <a:pt x="103610" y="19022"/>
                    <a:pt x="103610" y="20940"/>
                    <a:pt x="103652" y="22837"/>
                  </a:cubicBezTo>
                  <a:cubicBezTo>
                    <a:pt x="103652" y="23385"/>
                    <a:pt x="103463" y="23490"/>
                    <a:pt x="102957" y="23490"/>
                  </a:cubicBezTo>
                  <a:lnTo>
                    <a:pt x="96971" y="23490"/>
                  </a:lnTo>
                  <a:cubicBezTo>
                    <a:pt x="95679" y="23490"/>
                    <a:pt x="94377" y="23481"/>
                    <a:pt x="93078" y="23481"/>
                  </a:cubicBezTo>
                  <a:cubicBezTo>
                    <a:pt x="92428" y="23481"/>
                    <a:pt x="91780" y="23483"/>
                    <a:pt x="91133" y="23490"/>
                  </a:cubicBezTo>
                  <a:cubicBezTo>
                    <a:pt x="91103" y="23491"/>
                    <a:pt x="91074" y="23492"/>
                    <a:pt x="91045" y="23492"/>
                  </a:cubicBezTo>
                  <a:cubicBezTo>
                    <a:pt x="90608" y="23492"/>
                    <a:pt x="90459" y="23332"/>
                    <a:pt x="90459" y="22837"/>
                  </a:cubicBezTo>
                  <a:cubicBezTo>
                    <a:pt x="90480" y="20940"/>
                    <a:pt x="90480" y="19064"/>
                    <a:pt x="90459" y="17188"/>
                  </a:cubicBezTo>
                  <a:cubicBezTo>
                    <a:pt x="90438" y="16683"/>
                    <a:pt x="90543" y="16493"/>
                    <a:pt x="91091" y="16493"/>
                  </a:cubicBezTo>
                  <a:cubicBezTo>
                    <a:pt x="93083" y="16503"/>
                    <a:pt x="95069" y="16509"/>
                    <a:pt x="97053" y="16509"/>
                  </a:cubicBezTo>
                  <a:cubicBezTo>
                    <a:pt x="99037" y="16509"/>
                    <a:pt x="101018" y="16503"/>
                    <a:pt x="102999" y="16493"/>
                  </a:cubicBezTo>
                  <a:close/>
                  <a:moveTo>
                    <a:pt x="22172" y="16493"/>
                  </a:moveTo>
                  <a:cubicBezTo>
                    <a:pt x="22762" y="16493"/>
                    <a:pt x="22910" y="16683"/>
                    <a:pt x="22910" y="17252"/>
                  </a:cubicBezTo>
                  <a:cubicBezTo>
                    <a:pt x="22868" y="19127"/>
                    <a:pt x="22868" y="20982"/>
                    <a:pt x="22910" y="22858"/>
                  </a:cubicBezTo>
                  <a:cubicBezTo>
                    <a:pt x="22910" y="23385"/>
                    <a:pt x="22741" y="23511"/>
                    <a:pt x="22214" y="23511"/>
                  </a:cubicBezTo>
                  <a:cubicBezTo>
                    <a:pt x="20223" y="23501"/>
                    <a:pt x="18226" y="23495"/>
                    <a:pt x="16229" y="23495"/>
                  </a:cubicBezTo>
                  <a:cubicBezTo>
                    <a:pt x="14232" y="23495"/>
                    <a:pt x="12235" y="23501"/>
                    <a:pt x="10243" y="23511"/>
                  </a:cubicBezTo>
                  <a:cubicBezTo>
                    <a:pt x="9716" y="23511"/>
                    <a:pt x="9590" y="23343"/>
                    <a:pt x="9590" y="22837"/>
                  </a:cubicBezTo>
                  <a:cubicBezTo>
                    <a:pt x="9611" y="20940"/>
                    <a:pt x="9611" y="19064"/>
                    <a:pt x="9590" y="17167"/>
                  </a:cubicBezTo>
                  <a:cubicBezTo>
                    <a:pt x="9569" y="16640"/>
                    <a:pt x="9737" y="16514"/>
                    <a:pt x="10264" y="16514"/>
                  </a:cubicBezTo>
                  <a:lnTo>
                    <a:pt x="16250" y="16514"/>
                  </a:lnTo>
                  <a:cubicBezTo>
                    <a:pt x="17240" y="16514"/>
                    <a:pt x="18226" y="16519"/>
                    <a:pt x="19211" y="16519"/>
                  </a:cubicBezTo>
                  <a:cubicBezTo>
                    <a:pt x="20196" y="16519"/>
                    <a:pt x="21182" y="16514"/>
                    <a:pt x="22172" y="16493"/>
                  </a:cubicBezTo>
                  <a:close/>
                  <a:moveTo>
                    <a:pt x="49051" y="16512"/>
                  </a:moveTo>
                  <a:cubicBezTo>
                    <a:pt x="49504" y="16512"/>
                    <a:pt x="49634" y="16672"/>
                    <a:pt x="49634" y="17167"/>
                  </a:cubicBezTo>
                  <a:cubicBezTo>
                    <a:pt x="49613" y="19085"/>
                    <a:pt x="49613" y="21003"/>
                    <a:pt x="49634" y="22900"/>
                  </a:cubicBezTo>
                  <a:cubicBezTo>
                    <a:pt x="49634" y="23364"/>
                    <a:pt x="49508" y="23511"/>
                    <a:pt x="49044" y="23511"/>
                  </a:cubicBezTo>
                  <a:cubicBezTo>
                    <a:pt x="47021" y="23501"/>
                    <a:pt x="44998" y="23495"/>
                    <a:pt x="42977" y="23495"/>
                  </a:cubicBezTo>
                  <a:cubicBezTo>
                    <a:pt x="40956" y="23495"/>
                    <a:pt x="38938" y="23501"/>
                    <a:pt x="36925" y="23511"/>
                  </a:cubicBezTo>
                  <a:cubicBezTo>
                    <a:pt x="36462" y="23511"/>
                    <a:pt x="36314" y="23364"/>
                    <a:pt x="36314" y="22900"/>
                  </a:cubicBezTo>
                  <a:cubicBezTo>
                    <a:pt x="36335" y="20982"/>
                    <a:pt x="36335" y="19043"/>
                    <a:pt x="36314" y="17104"/>
                  </a:cubicBezTo>
                  <a:cubicBezTo>
                    <a:pt x="36314" y="16662"/>
                    <a:pt x="36462" y="16514"/>
                    <a:pt x="36925" y="16514"/>
                  </a:cubicBezTo>
                  <a:lnTo>
                    <a:pt x="48960" y="16514"/>
                  </a:lnTo>
                  <a:cubicBezTo>
                    <a:pt x="48992" y="16513"/>
                    <a:pt x="49022" y="16512"/>
                    <a:pt x="49051" y="16512"/>
                  </a:cubicBezTo>
                  <a:close/>
                  <a:moveTo>
                    <a:pt x="61816" y="16514"/>
                  </a:moveTo>
                  <a:cubicBezTo>
                    <a:pt x="62259" y="16514"/>
                    <a:pt x="62428" y="16640"/>
                    <a:pt x="62428" y="17104"/>
                  </a:cubicBezTo>
                  <a:cubicBezTo>
                    <a:pt x="62407" y="19043"/>
                    <a:pt x="62407" y="21003"/>
                    <a:pt x="62428" y="22963"/>
                  </a:cubicBezTo>
                  <a:cubicBezTo>
                    <a:pt x="62428" y="23385"/>
                    <a:pt x="62259" y="23511"/>
                    <a:pt x="61837" y="23511"/>
                  </a:cubicBezTo>
                  <a:cubicBezTo>
                    <a:pt x="60120" y="23501"/>
                    <a:pt x="58397" y="23495"/>
                    <a:pt x="56674" y="23495"/>
                  </a:cubicBezTo>
                  <a:cubicBezTo>
                    <a:pt x="54951" y="23495"/>
                    <a:pt x="53228" y="23501"/>
                    <a:pt x="51510" y="23511"/>
                  </a:cubicBezTo>
                  <a:cubicBezTo>
                    <a:pt x="51089" y="23511"/>
                    <a:pt x="50941" y="23385"/>
                    <a:pt x="50941" y="22942"/>
                  </a:cubicBezTo>
                  <a:cubicBezTo>
                    <a:pt x="50962" y="21003"/>
                    <a:pt x="50962" y="19043"/>
                    <a:pt x="50941" y="17104"/>
                  </a:cubicBezTo>
                  <a:cubicBezTo>
                    <a:pt x="50941" y="16619"/>
                    <a:pt x="51110" y="16514"/>
                    <a:pt x="51552" y="16514"/>
                  </a:cubicBezTo>
                  <a:close/>
                  <a:moveTo>
                    <a:pt x="76232" y="16514"/>
                  </a:moveTo>
                  <a:cubicBezTo>
                    <a:pt x="76717" y="16514"/>
                    <a:pt x="76907" y="16640"/>
                    <a:pt x="76907" y="17167"/>
                  </a:cubicBezTo>
                  <a:cubicBezTo>
                    <a:pt x="76886" y="19085"/>
                    <a:pt x="76886" y="20982"/>
                    <a:pt x="76907" y="22900"/>
                  </a:cubicBezTo>
                  <a:cubicBezTo>
                    <a:pt x="76907" y="23406"/>
                    <a:pt x="76738" y="23511"/>
                    <a:pt x="76254" y="23511"/>
                  </a:cubicBezTo>
                  <a:lnTo>
                    <a:pt x="64367" y="23511"/>
                  </a:lnTo>
                  <a:cubicBezTo>
                    <a:pt x="63882" y="23511"/>
                    <a:pt x="63713" y="23406"/>
                    <a:pt x="63713" y="22900"/>
                  </a:cubicBezTo>
                  <a:cubicBezTo>
                    <a:pt x="63734" y="20961"/>
                    <a:pt x="63734" y="19022"/>
                    <a:pt x="63713" y="17104"/>
                  </a:cubicBezTo>
                  <a:cubicBezTo>
                    <a:pt x="63713" y="16619"/>
                    <a:pt x="63882" y="16514"/>
                    <a:pt x="64324" y="16514"/>
                  </a:cubicBezTo>
                  <a:close/>
                  <a:moveTo>
                    <a:pt x="88541" y="16514"/>
                  </a:moveTo>
                  <a:cubicBezTo>
                    <a:pt x="88983" y="16514"/>
                    <a:pt x="89152" y="16619"/>
                    <a:pt x="89152" y="17104"/>
                  </a:cubicBezTo>
                  <a:cubicBezTo>
                    <a:pt x="89131" y="19043"/>
                    <a:pt x="89131" y="21003"/>
                    <a:pt x="89152" y="22942"/>
                  </a:cubicBezTo>
                  <a:cubicBezTo>
                    <a:pt x="89152" y="23385"/>
                    <a:pt x="89005" y="23511"/>
                    <a:pt x="88583" y="23511"/>
                  </a:cubicBezTo>
                  <a:cubicBezTo>
                    <a:pt x="86950" y="23501"/>
                    <a:pt x="85316" y="23495"/>
                    <a:pt x="83683" y="23495"/>
                  </a:cubicBezTo>
                  <a:cubicBezTo>
                    <a:pt x="82049" y="23495"/>
                    <a:pt x="80416" y="23501"/>
                    <a:pt x="78783" y="23511"/>
                  </a:cubicBezTo>
                  <a:cubicBezTo>
                    <a:pt x="78361" y="23511"/>
                    <a:pt x="78214" y="23385"/>
                    <a:pt x="78214" y="22942"/>
                  </a:cubicBezTo>
                  <a:cubicBezTo>
                    <a:pt x="78235" y="21003"/>
                    <a:pt x="78235" y="19043"/>
                    <a:pt x="78214" y="17104"/>
                  </a:cubicBezTo>
                  <a:cubicBezTo>
                    <a:pt x="78193" y="16640"/>
                    <a:pt x="78361" y="16514"/>
                    <a:pt x="78825" y="16514"/>
                  </a:cubicBezTo>
                  <a:close/>
                  <a:moveTo>
                    <a:pt x="115392" y="16514"/>
                  </a:moveTo>
                  <a:cubicBezTo>
                    <a:pt x="115877" y="16514"/>
                    <a:pt x="116024" y="16662"/>
                    <a:pt x="116024" y="17146"/>
                  </a:cubicBezTo>
                  <a:cubicBezTo>
                    <a:pt x="116003" y="19064"/>
                    <a:pt x="116003" y="20961"/>
                    <a:pt x="116024" y="22879"/>
                  </a:cubicBezTo>
                  <a:cubicBezTo>
                    <a:pt x="116045" y="23343"/>
                    <a:pt x="115919" y="23532"/>
                    <a:pt x="115413" y="23532"/>
                  </a:cubicBezTo>
                  <a:cubicBezTo>
                    <a:pt x="113769" y="23522"/>
                    <a:pt x="112125" y="23516"/>
                    <a:pt x="110481" y="23516"/>
                  </a:cubicBezTo>
                  <a:cubicBezTo>
                    <a:pt x="108837" y="23516"/>
                    <a:pt x="107193" y="23522"/>
                    <a:pt x="105549" y="23532"/>
                  </a:cubicBezTo>
                  <a:cubicBezTo>
                    <a:pt x="105086" y="23532"/>
                    <a:pt x="104938" y="23385"/>
                    <a:pt x="104938" y="22921"/>
                  </a:cubicBezTo>
                  <a:cubicBezTo>
                    <a:pt x="104959" y="20982"/>
                    <a:pt x="104959" y="19064"/>
                    <a:pt x="104938" y="17125"/>
                  </a:cubicBezTo>
                  <a:cubicBezTo>
                    <a:pt x="104938" y="16619"/>
                    <a:pt x="105128" y="16514"/>
                    <a:pt x="105591" y="16514"/>
                  </a:cubicBezTo>
                  <a:close/>
                  <a:moveTo>
                    <a:pt x="8968" y="1"/>
                  </a:moveTo>
                  <a:cubicBezTo>
                    <a:pt x="8763" y="1"/>
                    <a:pt x="8557" y="54"/>
                    <a:pt x="8367" y="159"/>
                  </a:cubicBezTo>
                  <a:cubicBezTo>
                    <a:pt x="8367" y="1887"/>
                    <a:pt x="8346" y="3615"/>
                    <a:pt x="8367" y="5344"/>
                  </a:cubicBezTo>
                  <a:cubicBezTo>
                    <a:pt x="8388" y="5892"/>
                    <a:pt x="8283" y="6102"/>
                    <a:pt x="7672" y="6102"/>
                  </a:cubicBezTo>
                  <a:cubicBezTo>
                    <a:pt x="5164" y="6081"/>
                    <a:pt x="2677" y="6081"/>
                    <a:pt x="190" y="6081"/>
                  </a:cubicBezTo>
                  <a:cubicBezTo>
                    <a:pt x="0" y="6566"/>
                    <a:pt x="0" y="7072"/>
                    <a:pt x="190" y="7536"/>
                  </a:cubicBezTo>
                  <a:cubicBezTo>
                    <a:pt x="1848" y="7536"/>
                    <a:pt x="3515" y="7545"/>
                    <a:pt x="5179" y="7545"/>
                  </a:cubicBezTo>
                  <a:cubicBezTo>
                    <a:pt x="6011" y="7545"/>
                    <a:pt x="6843" y="7543"/>
                    <a:pt x="7672" y="7536"/>
                  </a:cubicBezTo>
                  <a:cubicBezTo>
                    <a:pt x="7700" y="7535"/>
                    <a:pt x="7727" y="7534"/>
                    <a:pt x="7753" y="7534"/>
                  </a:cubicBezTo>
                  <a:cubicBezTo>
                    <a:pt x="8253" y="7534"/>
                    <a:pt x="8367" y="7730"/>
                    <a:pt x="8367" y="8231"/>
                  </a:cubicBezTo>
                  <a:cubicBezTo>
                    <a:pt x="8346" y="10275"/>
                    <a:pt x="8346" y="12320"/>
                    <a:pt x="8367" y="14343"/>
                  </a:cubicBezTo>
                  <a:cubicBezTo>
                    <a:pt x="8388" y="14891"/>
                    <a:pt x="8241" y="15060"/>
                    <a:pt x="7672" y="15060"/>
                  </a:cubicBezTo>
                  <a:cubicBezTo>
                    <a:pt x="5185" y="15039"/>
                    <a:pt x="2677" y="15039"/>
                    <a:pt x="190" y="15039"/>
                  </a:cubicBezTo>
                  <a:cubicBezTo>
                    <a:pt x="0" y="15523"/>
                    <a:pt x="0" y="16029"/>
                    <a:pt x="190" y="16493"/>
                  </a:cubicBezTo>
                  <a:cubicBezTo>
                    <a:pt x="1433" y="16493"/>
                    <a:pt x="2682" y="16498"/>
                    <a:pt x="3931" y="16498"/>
                  </a:cubicBezTo>
                  <a:cubicBezTo>
                    <a:pt x="5180" y="16498"/>
                    <a:pt x="6428" y="16493"/>
                    <a:pt x="7672" y="16472"/>
                  </a:cubicBezTo>
                  <a:cubicBezTo>
                    <a:pt x="8241" y="16472"/>
                    <a:pt x="8367" y="16640"/>
                    <a:pt x="8367" y="17188"/>
                  </a:cubicBezTo>
                  <a:cubicBezTo>
                    <a:pt x="8346" y="19043"/>
                    <a:pt x="8346" y="20919"/>
                    <a:pt x="8367" y="22774"/>
                  </a:cubicBezTo>
                  <a:cubicBezTo>
                    <a:pt x="8388" y="23322"/>
                    <a:pt x="8241" y="23490"/>
                    <a:pt x="7672" y="23490"/>
                  </a:cubicBezTo>
                  <a:cubicBezTo>
                    <a:pt x="5185" y="23469"/>
                    <a:pt x="2677" y="23469"/>
                    <a:pt x="190" y="23469"/>
                  </a:cubicBezTo>
                  <a:cubicBezTo>
                    <a:pt x="0" y="23933"/>
                    <a:pt x="0" y="24460"/>
                    <a:pt x="190" y="24923"/>
                  </a:cubicBezTo>
                  <a:cubicBezTo>
                    <a:pt x="1433" y="24923"/>
                    <a:pt x="2682" y="24929"/>
                    <a:pt x="3933" y="24929"/>
                  </a:cubicBezTo>
                  <a:cubicBezTo>
                    <a:pt x="5185" y="24929"/>
                    <a:pt x="6439" y="24923"/>
                    <a:pt x="7693" y="24902"/>
                  </a:cubicBezTo>
                  <a:cubicBezTo>
                    <a:pt x="8262" y="24902"/>
                    <a:pt x="8367" y="25092"/>
                    <a:pt x="8367" y="25619"/>
                  </a:cubicBezTo>
                  <a:cubicBezTo>
                    <a:pt x="8346" y="27115"/>
                    <a:pt x="8367" y="28612"/>
                    <a:pt x="8346" y="30108"/>
                  </a:cubicBezTo>
                  <a:cubicBezTo>
                    <a:pt x="8346" y="30551"/>
                    <a:pt x="8431" y="30740"/>
                    <a:pt x="8936" y="30740"/>
                  </a:cubicBezTo>
                  <a:cubicBezTo>
                    <a:pt x="9442" y="30740"/>
                    <a:pt x="9569" y="30551"/>
                    <a:pt x="9569" y="30087"/>
                  </a:cubicBezTo>
                  <a:cubicBezTo>
                    <a:pt x="9548" y="28591"/>
                    <a:pt x="9569" y="27094"/>
                    <a:pt x="9548" y="25598"/>
                  </a:cubicBezTo>
                  <a:cubicBezTo>
                    <a:pt x="9527" y="25113"/>
                    <a:pt x="9632" y="24902"/>
                    <a:pt x="10180" y="24902"/>
                  </a:cubicBezTo>
                  <a:cubicBezTo>
                    <a:pt x="12193" y="24913"/>
                    <a:pt x="14205" y="24918"/>
                    <a:pt x="16216" y="24918"/>
                  </a:cubicBezTo>
                  <a:cubicBezTo>
                    <a:pt x="18226" y="24918"/>
                    <a:pt x="20233" y="24913"/>
                    <a:pt x="22235" y="24902"/>
                  </a:cubicBezTo>
                  <a:cubicBezTo>
                    <a:pt x="22741" y="24902"/>
                    <a:pt x="22868" y="25092"/>
                    <a:pt x="22868" y="25556"/>
                  </a:cubicBezTo>
                  <a:cubicBezTo>
                    <a:pt x="22847" y="27031"/>
                    <a:pt x="22868" y="28506"/>
                    <a:pt x="22847" y="29960"/>
                  </a:cubicBezTo>
                  <a:cubicBezTo>
                    <a:pt x="22847" y="30445"/>
                    <a:pt x="22847" y="30719"/>
                    <a:pt x="23500" y="30740"/>
                  </a:cubicBezTo>
                  <a:cubicBezTo>
                    <a:pt x="23521" y="30741"/>
                    <a:pt x="23541" y="30741"/>
                    <a:pt x="23560" y="30741"/>
                  </a:cubicBezTo>
                  <a:cubicBezTo>
                    <a:pt x="24155" y="30741"/>
                    <a:pt x="24174" y="30430"/>
                    <a:pt x="24174" y="29960"/>
                  </a:cubicBezTo>
                  <a:cubicBezTo>
                    <a:pt x="24153" y="28506"/>
                    <a:pt x="24174" y="27052"/>
                    <a:pt x="24153" y="25598"/>
                  </a:cubicBezTo>
                  <a:cubicBezTo>
                    <a:pt x="24153" y="25113"/>
                    <a:pt x="24259" y="24923"/>
                    <a:pt x="24807" y="24923"/>
                  </a:cubicBezTo>
                  <a:cubicBezTo>
                    <a:pt x="26398" y="24934"/>
                    <a:pt x="27989" y="24939"/>
                    <a:pt x="29580" y="24939"/>
                  </a:cubicBezTo>
                  <a:cubicBezTo>
                    <a:pt x="31172" y="24939"/>
                    <a:pt x="32763" y="24934"/>
                    <a:pt x="34354" y="24923"/>
                  </a:cubicBezTo>
                  <a:cubicBezTo>
                    <a:pt x="34860" y="24923"/>
                    <a:pt x="34986" y="25092"/>
                    <a:pt x="34986" y="25577"/>
                  </a:cubicBezTo>
                  <a:cubicBezTo>
                    <a:pt x="34965" y="27073"/>
                    <a:pt x="34986" y="28548"/>
                    <a:pt x="34965" y="30045"/>
                  </a:cubicBezTo>
                  <a:cubicBezTo>
                    <a:pt x="34965" y="30529"/>
                    <a:pt x="35050" y="30761"/>
                    <a:pt x="35619" y="30761"/>
                  </a:cubicBezTo>
                  <a:cubicBezTo>
                    <a:pt x="36188" y="30761"/>
                    <a:pt x="36293" y="30551"/>
                    <a:pt x="36293" y="30024"/>
                  </a:cubicBezTo>
                  <a:cubicBezTo>
                    <a:pt x="36272" y="28591"/>
                    <a:pt x="36314" y="27178"/>
                    <a:pt x="36272" y="25745"/>
                  </a:cubicBezTo>
                  <a:cubicBezTo>
                    <a:pt x="36272" y="25134"/>
                    <a:pt x="36420" y="24923"/>
                    <a:pt x="37073" y="24923"/>
                  </a:cubicBezTo>
                  <a:cubicBezTo>
                    <a:pt x="39033" y="24934"/>
                    <a:pt x="40998" y="24939"/>
                    <a:pt x="42964" y="24939"/>
                  </a:cubicBezTo>
                  <a:cubicBezTo>
                    <a:pt x="44929" y="24939"/>
                    <a:pt x="46894" y="24934"/>
                    <a:pt x="48855" y="24923"/>
                  </a:cubicBezTo>
                  <a:cubicBezTo>
                    <a:pt x="49487" y="24923"/>
                    <a:pt x="49634" y="25134"/>
                    <a:pt x="49613" y="25703"/>
                  </a:cubicBezTo>
                  <a:cubicBezTo>
                    <a:pt x="49592" y="27094"/>
                    <a:pt x="49613" y="28485"/>
                    <a:pt x="49613" y="29855"/>
                  </a:cubicBezTo>
                  <a:cubicBezTo>
                    <a:pt x="49613" y="30298"/>
                    <a:pt x="49466" y="30740"/>
                    <a:pt x="50246" y="30761"/>
                  </a:cubicBezTo>
                  <a:cubicBezTo>
                    <a:pt x="50263" y="30762"/>
                    <a:pt x="50280" y="30762"/>
                    <a:pt x="50296" y="30762"/>
                  </a:cubicBezTo>
                  <a:cubicBezTo>
                    <a:pt x="51061" y="30762"/>
                    <a:pt x="50920" y="30288"/>
                    <a:pt x="50920" y="29834"/>
                  </a:cubicBezTo>
                  <a:cubicBezTo>
                    <a:pt x="50920" y="28422"/>
                    <a:pt x="50941" y="27010"/>
                    <a:pt x="50920" y="25619"/>
                  </a:cubicBezTo>
                  <a:cubicBezTo>
                    <a:pt x="50920" y="25113"/>
                    <a:pt x="51025" y="24923"/>
                    <a:pt x="51573" y="24923"/>
                  </a:cubicBezTo>
                  <a:cubicBezTo>
                    <a:pt x="53270" y="24934"/>
                    <a:pt x="54961" y="24939"/>
                    <a:pt x="56650" y="24939"/>
                  </a:cubicBezTo>
                  <a:cubicBezTo>
                    <a:pt x="58339" y="24939"/>
                    <a:pt x="60025" y="24934"/>
                    <a:pt x="61711" y="24923"/>
                  </a:cubicBezTo>
                  <a:cubicBezTo>
                    <a:pt x="62280" y="24923"/>
                    <a:pt x="62407" y="25113"/>
                    <a:pt x="62407" y="25640"/>
                  </a:cubicBezTo>
                  <a:cubicBezTo>
                    <a:pt x="62385" y="27073"/>
                    <a:pt x="62407" y="28485"/>
                    <a:pt x="62407" y="29918"/>
                  </a:cubicBezTo>
                  <a:cubicBezTo>
                    <a:pt x="62407" y="30382"/>
                    <a:pt x="62343" y="30761"/>
                    <a:pt x="63039" y="30761"/>
                  </a:cubicBezTo>
                  <a:cubicBezTo>
                    <a:pt x="63798" y="30761"/>
                    <a:pt x="63734" y="30361"/>
                    <a:pt x="63734" y="29897"/>
                  </a:cubicBezTo>
                  <a:cubicBezTo>
                    <a:pt x="63713" y="28464"/>
                    <a:pt x="63734" y="27031"/>
                    <a:pt x="63713" y="25598"/>
                  </a:cubicBezTo>
                  <a:cubicBezTo>
                    <a:pt x="63713" y="25113"/>
                    <a:pt x="63819" y="24923"/>
                    <a:pt x="64367" y="24923"/>
                  </a:cubicBezTo>
                  <a:cubicBezTo>
                    <a:pt x="66348" y="24934"/>
                    <a:pt x="68324" y="24939"/>
                    <a:pt x="70300" y="24939"/>
                  </a:cubicBezTo>
                  <a:cubicBezTo>
                    <a:pt x="72275" y="24939"/>
                    <a:pt x="74251" y="24934"/>
                    <a:pt x="76232" y="24923"/>
                  </a:cubicBezTo>
                  <a:cubicBezTo>
                    <a:pt x="76801" y="24923"/>
                    <a:pt x="76928" y="25113"/>
                    <a:pt x="76907" y="25640"/>
                  </a:cubicBezTo>
                  <a:cubicBezTo>
                    <a:pt x="76886" y="27052"/>
                    <a:pt x="76907" y="28443"/>
                    <a:pt x="76907" y="29855"/>
                  </a:cubicBezTo>
                  <a:cubicBezTo>
                    <a:pt x="76907" y="30298"/>
                    <a:pt x="76780" y="30740"/>
                    <a:pt x="77560" y="30761"/>
                  </a:cubicBezTo>
                  <a:cubicBezTo>
                    <a:pt x="77578" y="30762"/>
                    <a:pt x="77594" y="30762"/>
                    <a:pt x="77611" y="30762"/>
                  </a:cubicBezTo>
                  <a:cubicBezTo>
                    <a:pt x="78375" y="30762"/>
                    <a:pt x="78214" y="30288"/>
                    <a:pt x="78214" y="29834"/>
                  </a:cubicBezTo>
                  <a:cubicBezTo>
                    <a:pt x="78214" y="28422"/>
                    <a:pt x="78256" y="27010"/>
                    <a:pt x="78214" y="25619"/>
                  </a:cubicBezTo>
                  <a:cubicBezTo>
                    <a:pt x="78214" y="25113"/>
                    <a:pt x="78340" y="24923"/>
                    <a:pt x="78888" y="24923"/>
                  </a:cubicBezTo>
                  <a:cubicBezTo>
                    <a:pt x="80490" y="24934"/>
                    <a:pt x="82092" y="24939"/>
                    <a:pt x="83693" y="24939"/>
                  </a:cubicBezTo>
                  <a:cubicBezTo>
                    <a:pt x="85295" y="24939"/>
                    <a:pt x="86897" y="24934"/>
                    <a:pt x="88499" y="24923"/>
                  </a:cubicBezTo>
                  <a:cubicBezTo>
                    <a:pt x="89068" y="24923"/>
                    <a:pt x="89173" y="25113"/>
                    <a:pt x="89173" y="25640"/>
                  </a:cubicBezTo>
                  <a:cubicBezTo>
                    <a:pt x="89152" y="27094"/>
                    <a:pt x="89173" y="28548"/>
                    <a:pt x="89152" y="29982"/>
                  </a:cubicBezTo>
                  <a:cubicBezTo>
                    <a:pt x="89152" y="30466"/>
                    <a:pt x="89194" y="30761"/>
                    <a:pt x="89805" y="30761"/>
                  </a:cubicBezTo>
                  <a:cubicBezTo>
                    <a:pt x="90396" y="30740"/>
                    <a:pt x="90480" y="30551"/>
                    <a:pt x="90480" y="30024"/>
                  </a:cubicBezTo>
                  <a:cubicBezTo>
                    <a:pt x="90480" y="28527"/>
                    <a:pt x="90501" y="27031"/>
                    <a:pt x="90480" y="25534"/>
                  </a:cubicBezTo>
                  <a:cubicBezTo>
                    <a:pt x="90459" y="25092"/>
                    <a:pt x="90585" y="24923"/>
                    <a:pt x="91070" y="24923"/>
                  </a:cubicBezTo>
                  <a:cubicBezTo>
                    <a:pt x="93062" y="24934"/>
                    <a:pt x="95059" y="24939"/>
                    <a:pt x="97056" y="24939"/>
                  </a:cubicBezTo>
                  <a:cubicBezTo>
                    <a:pt x="99053" y="24939"/>
                    <a:pt x="101050" y="24934"/>
                    <a:pt x="103041" y="24923"/>
                  </a:cubicBezTo>
                  <a:cubicBezTo>
                    <a:pt x="103568" y="24923"/>
                    <a:pt x="103674" y="25113"/>
                    <a:pt x="103674" y="25577"/>
                  </a:cubicBezTo>
                  <a:cubicBezTo>
                    <a:pt x="103652" y="27052"/>
                    <a:pt x="103674" y="28527"/>
                    <a:pt x="103652" y="29982"/>
                  </a:cubicBezTo>
                  <a:cubicBezTo>
                    <a:pt x="103631" y="30466"/>
                    <a:pt x="103674" y="30761"/>
                    <a:pt x="104306" y="30761"/>
                  </a:cubicBezTo>
                  <a:cubicBezTo>
                    <a:pt x="104875" y="30740"/>
                    <a:pt x="104980" y="30551"/>
                    <a:pt x="104980" y="30024"/>
                  </a:cubicBezTo>
                  <a:cubicBezTo>
                    <a:pt x="104959" y="28527"/>
                    <a:pt x="104980" y="27031"/>
                    <a:pt x="104959" y="25534"/>
                  </a:cubicBezTo>
                  <a:cubicBezTo>
                    <a:pt x="104959" y="25092"/>
                    <a:pt x="105086" y="24923"/>
                    <a:pt x="105549" y="24923"/>
                  </a:cubicBezTo>
                  <a:cubicBezTo>
                    <a:pt x="107193" y="24934"/>
                    <a:pt x="108837" y="24939"/>
                    <a:pt x="110484" y="24939"/>
                  </a:cubicBezTo>
                  <a:cubicBezTo>
                    <a:pt x="112130" y="24939"/>
                    <a:pt x="113780" y="24934"/>
                    <a:pt x="115434" y="24923"/>
                  </a:cubicBezTo>
                  <a:cubicBezTo>
                    <a:pt x="115940" y="24923"/>
                    <a:pt x="116045" y="25113"/>
                    <a:pt x="116045" y="25577"/>
                  </a:cubicBezTo>
                  <a:cubicBezTo>
                    <a:pt x="116024" y="27052"/>
                    <a:pt x="116045" y="28527"/>
                    <a:pt x="116024" y="29982"/>
                  </a:cubicBezTo>
                  <a:cubicBezTo>
                    <a:pt x="116024" y="30466"/>
                    <a:pt x="116066" y="30761"/>
                    <a:pt x="116678" y="30761"/>
                  </a:cubicBezTo>
                  <a:cubicBezTo>
                    <a:pt x="117268" y="30740"/>
                    <a:pt x="117373" y="30551"/>
                    <a:pt x="117373" y="30024"/>
                  </a:cubicBezTo>
                  <a:cubicBezTo>
                    <a:pt x="117352" y="28527"/>
                    <a:pt x="117373" y="27031"/>
                    <a:pt x="117352" y="25534"/>
                  </a:cubicBezTo>
                  <a:cubicBezTo>
                    <a:pt x="117331" y="25092"/>
                    <a:pt x="117457" y="24923"/>
                    <a:pt x="117942" y="24923"/>
                  </a:cubicBezTo>
                  <a:cubicBezTo>
                    <a:pt x="119544" y="24944"/>
                    <a:pt x="121146" y="24944"/>
                    <a:pt x="122747" y="24944"/>
                  </a:cubicBezTo>
                  <a:lnTo>
                    <a:pt x="122747" y="23469"/>
                  </a:lnTo>
                  <a:cubicBezTo>
                    <a:pt x="121947" y="23480"/>
                    <a:pt x="121146" y="23480"/>
                    <a:pt x="120345" y="23480"/>
                  </a:cubicBezTo>
                  <a:cubicBezTo>
                    <a:pt x="119544" y="23480"/>
                    <a:pt x="118743" y="23480"/>
                    <a:pt x="117942" y="23490"/>
                  </a:cubicBezTo>
                  <a:cubicBezTo>
                    <a:pt x="117917" y="23491"/>
                    <a:pt x="117892" y="23492"/>
                    <a:pt x="117869" y="23492"/>
                  </a:cubicBezTo>
                  <a:cubicBezTo>
                    <a:pt x="117465" y="23492"/>
                    <a:pt x="117352" y="23318"/>
                    <a:pt x="117352" y="22900"/>
                  </a:cubicBezTo>
                  <a:cubicBezTo>
                    <a:pt x="117373" y="20961"/>
                    <a:pt x="117373" y="19022"/>
                    <a:pt x="117352" y="17104"/>
                  </a:cubicBezTo>
                  <a:cubicBezTo>
                    <a:pt x="117331" y="16640"/>
                    <a:pt x="117478" y="16493"/>
                    <a:pt x="117942" y="16493"/>
                  </a:cubicBezTo>
                  <a:cubicBezTo>
                    <a:pt x="119544" y="16514"/>
                    <a:pt x="121146" y="16514"/>
                    <a:pt x="122747" y="16514"/>
                  </a:cubicBezTo>
                  <a:lnTo>
                    <a:pt x="122747" y="15039"/>
                  </a:lnTo>
                  <a:cubicBezTo>
                    <a:pt x="121146" y="15039"/>
                    <a:pt x="119544" y="15039"/>
                    <a:pt x="117942" y="15060"/>
                  </a:cubicBezTo>
                  <a:cubicBezTo>
                    <a:pt x="117542" y="15060"/>
                    <a:pt x="117352" y="14975"/>
                    <a:pt x="117352" y="14512"/>
                  </a:cubicBezTo>
                  <a:cubicBezTo>
                    <a:pt x="117373" y="12362"/>
                    <a:pt x="117373" y="10212"/>
                    <a:pt x="117352" y="8063"/>
                  </a:cubicBezTo>
                  <a:cubicBezTo>
                    <a:pt x="117352" y="7620"/>
                    <a:pt x="117542" y="7536"/>
                    <a:pt x="117942" y="7536"/>
                  </a:cubicBezTo>
                  <a:cubicBezTo>
                    <a:pt x="119544" y="7557"/>
                    <a:pt x="121146" y="7557"/>
                    <a:pt x="122747" y="7557"/>
                  </a:cubicBezTo>
                  <a:lnTo>
                    <a:pt x="122747" y="6102"/>
                  </a:lnTo>
                  <a:cubicBezTo>
                    <a:pt x="121947" y="6102"/>
                    <a:pt x="121146" y="6097"/>
                    <a:pt x="120345" y="6097"/>
                  </a:cubicBezTo>
                  <a:cubicBezTo>
                    <a:pt x="119544" y="6097"/>
                    <a:pt x="118743" y="6102"/>
                    <a:pt x="117942" y="6124"/>
                  </a:cubicBezTo>
                  <a:cubicBezTo>
                    <a:pt x="117478" y="6124"/>
                    <a:pt x="117352" y="5955"/>
                    <a:pt x="117352" y="5512"/>
                  </a:cubicBezTo>
                  <a:lnTo>
                    <a:pt x="117352" y="180"/>
                  </a:lnTo>
                  <a:cubicBezTo>
                    <a:pt x="117141" y="75"/>
                    <a:pt x="116915" y="22"/>
                    <a:pt x="116688" y="22"/>
                  </a:cubicBezTo>
                  <a:cubicBezTo>
                    <a:pt x="116461" y="22"/>
                    <a:pt x="116235" y="75"/>
                    <a:pt x="116024" y="180"/>
                  </a:cubicBezTo>
                  <a:cubicBezTo>
                    <a:pt x="116045" y="1929"/>
                    <a:pt x="116024" y="3679"/>
                    <a:pt x="116045" y="5428"/>
                  </a:cubicBezTo>
                  <a:cubicBezTo>
                    <a:pt x="116045" y="5934"/>
                    <a:pt x="115940" y="6124"/>
                    <a:pt x="115392" y="6124"/>
                  </a:cubicBezTo>
                  <a:cubicBezTo>
                    <a:pt x="113758" y="6113"/>
                    <a:pt x="112125" y="6108"/>
                    <a:pt x="110494" y="6108"/>
                  </a:cubicBezTo>
                  <a:cubicBezTo>
                    <a:pt x="108864" y="6108"/>
                    <a:pt x="107235" y="6113"/>
                    <a:pt x="105613" y="6124"/>
                  </a:cubicBezTo>
                  <a:cubicBezTo>
                    <a:pt x="105065" y="6124"/>
                    <a:pt x="104959" y="5934"/>
                    <a:pt x="104959" y="5428"/>
                  </a:cubicBezTo>
                  <a:cubicBezTo>
                    <a:pt x="104959" y="3679"/>
                    <a:pt x="104959" y="1929"/>
                    <a:pt x="104959" y="180"/>
                  </a:cubicBezTo>
                  <a:cubicBezTo>
                    <a:pt x="104759" y="75"/>
                    <a:pt x="104532" y="22"/>
                    <a:pt x="104306" y="22"/>
                  </a:cubicBezTo>
                  <a:cubicBezTo>
                    <a:pt x="104079" y="22"/>
                    <a:pt x="103853" y="75"/>
                    <a:pt x="103652" y="180"/>
                  </a:cubicBezTo>
                  <a:cubicBezTo>
                    <a:pt x="103652" y="1929"/>
                    <a:pt x="103631" y="3679"/>
                    <a:pt x="103652" y="5428"/>
                  </a:cubicBezTo>
                  <a:cubicBezTo>
                    <a:pt x="103652" y="5934"/>
                    <a:pt x="103547" y="6124"/>
                    <a:pt x="102999" y="6124"/>
                  </a:cubicBezTo>
                  <a:cubicBezTo>
                    <a:pt x="101018" y="6113"/>
                    <a:pt x="99037" y="6108"/>
                    <a:pt x="97056" y="6108"/>
                  </a:cubicBezTo>
                  <a:cubicBezTo>
                    <a:pt x="95074" y="6108"/>
                    <a:pt x="93093" y="6113"/>
                    <a:pt x="91112" y="6124"/>
                  </a:cubicBezTo>
                  <a:cubicBezTo>
                    <a:pt x="90564" y="6124"/>
                    <a:pt x="90459" y="5934"/>
                    <a:pt x="90459" y="5428"/>
                  </a:cubicBezTo>
                  <a:cubicBezTo>
                    <a:pt x="90459" y="3679"/>
                    <a:pt x="90459" y="1929"/>
                    <a:pt x="90459" y="180"/>
                  </a:cubicBezTo>
                  <a:cubicBezTo>
                    <a:pt x="90259" y="75"/>
                    <a:pt x="90037" y="22"/>
                    <a:pt x="89813" y="22"/>
                  </a:cubicBezTo>
                  <a:cubicBezTo>
                    <a:pt x="89589" y="22"/>
                    <a:pt x="89363" y="75"/>
                    <a:pt x="89152" y="180"/>
                  </a:cubicBezTo>
                  <a:cubicBezTo>
                    <a:pt x="89152" y="1929"/>
                    <a:pt x="89131" y="3679"/>
                    <a:pt x="89236" y="5428"/>
                  </a:cubicBezTo>
                  <a:cubicBezTo>
                    <a:pt x="89236" y="5913"/>
                    <a:pt x="89131" y="6102"/>
                    <a:pt x="88583" y="6102"/>
                  </a:cubicBezTo>
                  <a:cubicBezTo>
                    <a:pt x="86971" y="6092"/>
                    <a:pt x="85358" y="6087"/>
                    <a:pt x="83749" y="6087"/>
                  </a:cubicBezTo>
                  <a:cubicBezTo>
                    <a:pt x="82139" y="6087"/>
                    <a:pt x="80532" y="6092"/>
                    <a:pt x="78930" y="6102"/>
                  </a:cubicBezTo>
                  <a:cubicBezTo>
                    <a:pt x="78382" y="6102"/>
                    <a:pt x="78277" y="5913"/>
                    <a:pt x="78277" y="5428"/>
                  </a:cubicBezTo>
                  <a:lnTo>
                    <a:pt x="78277" y="159"/>
                  </a:lnTo>
                  <a:cubicBezTo>
                    <a:pt x="78066" y="54"/>
                    <a:pt x="77839" y="1"/>
                    <a:pt x="77613" y="1"/>
                  </a:cubicBezTo>
                  <a:cubicBezTo>
                    <a:pt x="77386" y="1"/>
                    <a:pt x="77160" y="54"/>
                    <a:pt x="76949" y="159"/>
                  </a:cubicBezTo>
                  <a:cubicBezTo>
                    <a:pt x="76949" y="1908"/>
                    <a:pt x="76928" y="3679"/>
                    <a:pt x="76949" y="5428"/>
                  </a:cubicBezTo>
                  <a:cubicBezTo>
                    <a:pt x="76970" y="5913"/>
                    <a:pt x="76844" y="6102"/>
                    <a:pt x="76296" y="6102"/>
                  </a:cubicBezTo>
                  <a:cubicBezTo>
                    <a:pt x="74315" y="6092"/>
                    <a:pt x="72333" y="6087"/>
                    <a:pt x="70352" y="6087"/>
                  </a:cubicBezTo>
                  <a:cubicBezTo>
                    <a:pt x="68371" y="6087"/>
                    <a:pt x="66390" y="6092"/>
                    <a:pt x="64409" y="6102"/>
                  </a:cubicBezTo>
                  <a:cubicBezTo>
                    <a:pt x="63861" y="6102"/>
                    <a:pt x="63755" y="5913"/>
                    <a:pt x="63755" y="5428"/>
                  </a:cubicBezTo>
                  <a:cubicBezTo>
                    <a:pt x="63776" y="3679"/>
                    <a:pt x="63776" y="1908"/>
                    <a:pt x="63776" y="159"/>
                  </a:cubicBezTo>
                  <a:cubicBezTo>
                    <a:pt x="63566" y="54"/>
                    <a:pt x="63339" y="1"/>
                    <a:pt x="63113" y="1"/>
                  </a:cubicBezTo>
                  <a:cubicBezTo>
                    <a:pt x="62886" y="1"/>
                    <a:pt x="62659" y="54"/>
                    <a:pt x="62449" y="159"/>
                  </a:cubicBezTo>
                  <a:cubicBezTo>
                    <a:pt x="62449" y="1908"/>
                    <a:pt x="62428" y="3658"/>
                    <a:pt x="62449" y="5428"/>
                  </a:cubicBezTo>
                  <a:cubicBezTo>
                    <a:pt x="62470" y="5913"/>
                    <a:pt x="62364" y="6102"/>
                    <a:pt x="61816" y="6102"/>
                  </a:cubicBezTo>
                  <a:cubicBezTo>
                    <a:pt x="60120" y="6092"/>
                    <a:pt x="58423" y="6087"/>
                    <a:pt x="56726" y="6087"/>
                  </a:cubicBezTo>
                  <a:cubicBezTo>
                    <a:pt x="55030" y="6087"/>
                    <a:pt x="53333" y="6092"/>
                    <a:pt x="51637" y="6102"/>
                  </a:cubicBezTo>
                  <a:cubicBezTo>
                    <a:pt x="51089" y="6102"/>
                    <a:pt x="50983" y="5913"/>
                    <a:pt x="50983" y="5428"/>
                  </a:cubicBezTo>
                  <a:cubicBezTo>
                    <a:pt x="50983" y="3679"/>
                    <a:pt x="50983" y="1908"/>
                    <a:pt x="50983" y="159"/>
                  </a:cubicBezTo>
                  <a:cubicBezTo>
                    <a:pt x="50783" y="54"/>
                    <a:pt x="50556" y="1"/>
                    <a:pt x="50330" y="1"/>
                  </a:cubicBezTo>
                  <a:cubicBezTo>
                    <a:pt x="50103" y="1"/>
                    <a:pt x="49877" y="54"/>
                    <a:pt x="49677" y="159"/>
                  </a:cubicBezTo>
                  <a:cubicBezTo>
                    <a:pt x="49677" y="1908"/>
                    <a:pt x="49655" y="3679"/>
                    <a:pt x="49677" y="5428"/>
                  </a:cubicBezTo>
                  <a:cubicBezTo>
                    <a:pt x="49677" y="5913"/>
                    <a:pt x="49571" y="6102"/>
                    <a:pt x="49023" y="6102"/>
                  </a:cubicBezTo>
                  <a:cubicBezTo>
                    <a:pt x="47021" y="6092"/>
                    <a:pt x="45019" y="6087"/>
                    <a:pt x="43014" y="6087"/>
                  </a:cubicBezTo>
                  <a:cubicBezTo>
                    <a:pt x="41009" y="6087"/>
                    <a:pt x="39001" y="6092"/>
                    <a:pt x="36989" y="6102"/>
                  </a:cubicBezTo>
                  <a:cubicBezTo>
                    <a:pt x="36441" y="6102"/>
                    <a:pt x="36356" y="5913"/>
                    <a:pt x="36356" y="5428"/>
                  </a:cubicBezTo>
                  <a:lnTo>
                    <a:pt x="36356" y="159"/>
                  </a:lnTo>
                  <a:cubicBezTo>
                    <a:pt x="36146" y="54"/>
                    <a:pt x="35919" y="1"/>
                    <a:pt x="35693" y="1"/>
                  </a:cubicBezTo>
                  <a:cubicBezTo>
                    <a:pt x="35466" y="1"/>
                    <a:pt x="35239" y="54"/>
                    <a:pt x="35029" y="159"/>
                  </a:cubicBezTo>
                  <a:cubicBezTo>
                    <a:pt x="35029" y="1908"/>
                    <a:pt x="35008" y="3679"/>
                    <a:pt x="35029" y="5428"/>
                  </a:cubicBezTo>
                  <a:cubicBezTo>
                    <a:pt x="35029" y="5913"/>
                    <a:pt x="34923" y="6102"/>
                    <a:pt x="34375" y="6102"/>
                  </a:cubicBezTo>
                  <a:cubicBezTo>
                    <a:pt x="32795" y="6092"/>
                    <a:pt x="31209" y="6087"/>
                    <a:pt x="29620" y="6087"/>
                  </a:cubicBezTo>
                  <a:cubicBezTo>
                    <a:pt x="28031" y="6087"/>
                    <a:pt x="26440" y="6092"/>
                    <a:pt x="24849" y="6102"/>
                  </a:cubicBezTo>
                  <a:cubicBezTo>
                    <a:pt x="24301" y="6102"/>
                    <a:pt x="24196" y="5913"/>
                    <a:pt x="24196" y="5428"/>
                  </a:cubicBezTo>
                  <a:lnTo>
                    <a:pt x="24196" y="159"/>
                  </a:lnTo>
                  <a:cubicBezTo>
                    <a:pt x="23995" y="54"/>
                    <a:pt x="23774" y="1"/>
                    <a:pt x="23550" y="1"/>
                  </a:cubicBezTo>
                  <a:cubicBezTo>
                    <a:pt x="23326" y="1"/>
                    <a:pt x="23100" y="54"/>
                    <a:pt x="22889" y="159"/>
                  </a:cubicBezTo>
                  <a:cubicBezTo>
                    <a:pt x="22889" y="1950"/>
                    <a:pt x="22868" y="3721"/>
                    <a:pt x="22889" y="5491"/>
                  </a:cubicBezTo>
                  <a:cubicBezTo>
                    <a:pt x="22889" y="5955"/>
                    <a:pt x="22741" y="6102"/>
                    <a:pt x="22278" y="6102"/>
                  </a:cubicBezTo>
                  <a:cubicBezTo>
                    <a:pt x="20265" y="6092"/>
                    <a:pt x="18247" y="6087"/>
                    <a:pt x="16226" y="6087"/>
                  </a:cubicBezTo>
                  <a:cubicBezTo>
                    <a:pt x="14205" y="6087"/>
                    <a:pt x="12182" y="6092"/>
                    <a:pt x="10159" y="6102"/>
                  </a:cubicBezTo>
                  <a:cubicBezTo>
                    <a:pt x="9695" y="6102"/>
                    <a:pt x="9569" y="5955"/>
                    <a:pt x="9569" y="5491"/>
                  </a:cubicBezTo>
                  <a:cubicBezTo>
                    <a:pt x="9569" y="3721"/>
                    <a:pt x="9569" y="1950"/>
                    <a:pt x="9569" y="159"/>
                  </a:cubicBezTo>
                  <a:cubicBezTo>
                    <a:pt x="9379" y="54"/>
                    <a:pt x="9173" y="1"/>
                    <a:pt x="8968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49" name="Google Shape;1869;p49"/>
          <p:cNvSpPr txBox="1"/>
          <p:nvPr/>
        </p:nvSpPr>
        <p:spPr>
          <a:xfrm>
            <a:off x="268533" y="1649100"/>
            <a:ext cx="8686132" cy="184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Dancing Script"/>
              <a:buNone/>
              <a:defRPr sz="120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Dancing Script"/>
              <a:buNone/>
              <a:defRPr sz="120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Dancing Script"/>
              <a:buNone/>
              <a:defRPr sz="120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Dancing Script"/>
              <a:buNone/>
              <a:defRPr sz="120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Dancing Script"/>
              <a:buNone/>
              <a:defRPr sz="120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Dancing Script"/>
              <a:buNone/>
              <a:defRPr sz="120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Dancing Script"/>
              <a:buNone/>
              <a:defRPr sz="120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Dancing Script"/>
              <a:buNone/>
              <a:defRPr sz="120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Dancing Script"/>
              <a:buNone/>
              <a:defRPr sz="120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9pPr>
          </a:lstStyle>
          <a:p>
            <a:pPr>
              <a:spcAft>
                <a:spcPts val="200"/>
              </a:spcAft>
            </a:pPr>
            <a:r>
              <a:rPr lang="ru-RU" sz="5400" dirty="0">
                <a:highlight>
                  <a:schemeClr val="dk2"/>
                </a:highlight>
              </a:rPr>
              <a:t>Расчёт давления жидкости на дно и стенки сосуда.</a:t>
            </a:r>
            <a:endParaRPr lang="ru-RU" sz="5400" dirty="0">
              <a:highlight>
                <a:schemeClr val="dk2"/>
              </a:highlight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2270;p54"/>
          <p:cNvSpPr txBox="1"/>
          <p:nvPr/>
        </p:nvSpPr>
        <p:spPr>
          <a:xfrm>
            <a:off x="6655434" y="3177378"/>
            <a:ext cx="1431851" cy="614124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chemeClr val="dk1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elius Swash Caps" panose="02000603000000000000"/>
              <a:buChar char="●"/>
              <a:defRPr sz="1600" b="0" i="0" u="none" strike="noStrike" cap="none">
                <a:solidFill>
                  <a:schemeClr val="dk1"/>
                </a:solidFill>
                <a:latin typeface="Delius Swash Caps" panose="02000603000000000000"/>
                <a:ea typeface="Delius Swash Caps" panose="02000603000000000000"/>
                <a:cs typeface="Delius Swash Caps" panose="02000603000000000000"/>
                <a:sym typeface="Delius Swash Caps" panose="02000603000000000000"/>
              </a:defRPr>
            </a:lvl1pPr>
            <a:lvl2pPr marL="914400" marR="0" lvl="1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elius Swash Caps" panose="02000603000000000000"/>
              <a:buChar char="○"/>
              <a:defRPr sz="1400" b="0" i="0" u="none" strike="noStrike" cap="none">
                <a:solidFill>
                  <a:schemeClr val="dk1"/>
                </a:solidFill>
                <a:latin typeface="Delius Swash Caps" panose="02000603000000000000"/>
                <a:ea typeface="Delius Swash Caps" panose="02000603000000000000"/>
                <a:cs typeface="Delius Swash Caps" panose="02000603000000000000"/>
                <a:sym typeface="Delius Swash Caps" panose="02000603000000000000"/>
              </a:defRPr>
            </a:lvl2pPr>
            <a:lvl3pPr marL="1371600" marR="0" lvl="2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elius Swash Caps" panose="02000603000000000000"/>
              <a:buChar char="■"/>
              <a:defRPr sz="1400" b="0" i="0" u="none" strike="noStrike" cap="none">
                <a:solidFill>
                  <a:schemeClr val="dk1"/>
                </a:solidFill>
                <a:latin typeface="Delius Swash Caps" panose="02000603000000000000"/>
                <a:ea typeface="Delius Swash Caps" panose="02000603000000000000"/>
                <a:cs typeface="Delius Swash Caps" panose="02000603000000000000"/>
                <a:sym typeface="Delius Swash Caps" panose="02000603000000000000"/>
              </a:defRPr>
            </a:lvl3pPr>
            <a:lvl4pPr marL="1828800" marR="0" lvl="3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elius Swash Caps" panose="02000603000000000000"/>
              <a:buChar char="●"/>
              <a:defRPr sz="1400" b="0" i="0" u="none" strike="noStrike" cap="none">
                <a:solidFill>
                  <a:schemeClr val="dk1"/>
                </a:solidFill>
                <a:latin typeface="Delius Swash Caps" panose="02000603000000000000"/>
                <a:ea typeface="Delius Swash Caps" panose="02000603000000000000"/>
                <a:cs typeface="Delius Swash Caps" panose="02000603000000000000"/>
                <a:sym typeface="Delius Swash Caps" panose="02000603000000000000"/>
              </a:defRPr>
            </a:lvl4pPr>
            <a:lvl5pPr marL="2286000" marR="0" lvl="4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elius Swash Caps" panose="02000603000000000000"/>
              <a:buChar char="○"/>
              <a:defRPr sz="1400" b="0" i="0" u="none" strike="noStrike" cap="none">
                <a:solidFill>
                  <a:schemeClr val="dk1"/>
                </a:solidFill>
                <a:latin typeface="Delius Swash Caps" panose="02000603000000000000"/>
                <a:ea typeface="Delius Swash Caps" panose="02000603000000000000"/>
                <a:cs typeface="Delius Swash Caps" panose="02000603000000000000"/>
                <a:sym typeface="Delius Swash Caps" panose="02000603000000000000"/>
              </a:defRPr>
            </a:lvl5pPr>
            <a:lvl6pPr marL="2743200" marR="0" lvl="5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elius Swash Caps" panose="02000603000000000000"/>
              <a:buChar char="■"/>
              <a:defRPr sz="1400" b="0" i="0" u="none" strike="noStrike" cap="none">
                <a:solidFill>
                  <a:schemeClr val="dk1"/>
                </a:solidFill>
                <a:latin typeface="Delius Swash Caps" panose="02000603000000000000"/>
                <a:ea typeface="Delius Swash Caps" panose="02000603000000000000"/>
                <a:cs typeface="Delius Swash Caps" panose="02000603000000000000"/>
                <a:sym typeface="Delius Swash Caps" panose="02000603000000000000"/>
              </a:defRPr>
            </a:lvl6pPr>
            <a:lvl7pPr marL="3200400" marR="0" lvl="6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elius Swash Caps" panose="02000603000000000000"/>
              <a:buChar char="●"/>
              <a:defRPr sz="1400" b="0" i="0" u="none" strike="noStrike" cap="none">
                <a:solidFill>
                  <a:schemeClr val="dk1"/>
                </a:solidFill>
                <a:latin typeface="Delius Swash Caps" panose="02000603000000000000"/>
                <a:ea typeface="Delius Swash Caps" panose="02000603000000000000"/>
                <a:cs typeface="Delius Swash Caps" panose="02000603000000000000"/>
                <a:sym typeface="Delius Swash Caps" panose="02000603000000000000"/>
              </a:defRPr>
            </a:lvl7pPr>
            <a:lvl8pPr marL="3657600" marR="0" lvl="7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elius Swash Caps" panose="02000603000000000000"/>
              <a:buChar char="○"/>
              <a:defRPr sz="1400" b="0" i="0" u="none" strike="noStrike" cap="none">
                <a:solidFill>
                  <a:schemeClr val="dk1"/>
                </a:solidFill>
                <a:latin typeface="Delius Swash Caps" panose="02000603000000000000"/>
                <a:ea typeface="Delius Swash Caps" panose="02000603000000000000"/>
                <a:cs typeface="Delius Swash Caps" panose="02000603000000000000"/>
                <a:sym typeface="Delius Swash Caps" panose="02000603000000000000"/>
              </a:defRPr>
            </a:lvl8pPr>
            <a:lvl9pPr marL="4114800" marR="0" lvl="8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elius Swash Caps" panose="02000603000000000000"/>
              <a:buChar char="■"/>
              <a:defRPr sz="1400" b="0" i="0" u="none" strike="noStrike" cap="none">
                <a:solidFill>
                  <a:schemeClr val="dk1"/>
                </a:solidFill>
                <a:latin typeface="Delius Swash Caps" panose="02000603000000000000"/>
                <a:ea typeface="Delius Swash Caps" panose="02000603000000000000"/>
                <a:cs typeface="Delius Swash Caps" panose="02000603000000000000"/>
                <a:sym typeface="Delius Swash Caps" panose="02000603000000000000"/>
              </a:defRPr>
            </a:lvl9pPr>
          </a:lstStyle>
          <a:p>
            <a:pPr indent="-330200" algn="l">
              <a:buSzPts val="1600"/>
            </a:pPr>
            <a:endParaRPr lang="en-US" dirty="0">
              <a:ln>
                <a:solidFill>
                  <a:schemeClr val="bg2"/>
                </a:solidFill>
              </a:ln>
              <a:solidFill>
                <a:schemeClr val="bg2"/>
              </a:solidFill>
            </a:endParaRPr>
          </a:p>
        </p:txBody>
      </p:sp>
      <p:sp>
        <p:nvSpPr>
          <p:cNvPr id="3008" name="Google Shape;3008;p65"/>
          <p:cNvSpPr txBox="1">
            <a:spLocks noGrp="1"/>
          </p:cNvSpPr>
          <p:nvPr>
            <p:ph type="body" idx="1"/>
          </p:nvPr>
        </p:nvSpPr>
        <p:spPr>
          <a:xfrm>
            <a:off x="1984744" y="4292209"/>
            <a:ext cx="5565785" cy="61412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ru-RU" dirty="0">
                <a:highlight>
                  <a:schemeClr val="dk2"/>
                </a:highlight>
              </a:rPr>
              <a:t>Давление жидкости на дно и стенки сосуда зависит только от плотности и высоты столба жидкости.</a:t>
            </a:r>
            <a:endParaRPr dirty="0">
              <a:highlight>
                <a:schemeClr val="dk2"/>
              </a:highlight>
            </a:endParaRPr>
          </a:p>
        </p:txBody>
      </p:sp>
      <p:sp>
        <p:nvSpPr>
          <p:cNvPr id="49" name="Google Shape;1869;p49"/>
          <p:cNvSpPr txBox="1"/>
          <p:nvPr/>
        </p:nvSpPr>
        <p:spPr>
          <a:xfrm>
            <a:off x="474920" y="0"/>
            <a:ext cx="8842967" cy="13616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Dancing Script"/>
              <a:buNone/>
              <a:defRPr sz="120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Dancing Script"/>
              <a:buNone/>
              <a:defRPr sz="120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Dancing Script"/>
              <a:buNone/>
              <a:defRPr sz="120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Dancing Script"/>
              <a:buNone/>
              <a:defRPr sz="120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Dancing Script"/>
              <a:buNone/>
              <a:defRPr sz="120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Dancing Script"/>
              <a:buNone/>
              <a:defRPr sz="120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Dancing Script"/>
              <a:buNone/>
              <a:defRPr sz="120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Dancing Script"/>
              <a:buNone/>
              <a:defRPr sz="120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Dancing Script"/>
              <a:buNone/>
              <a:defRPr sz="120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9pPr>
          </a:lstStyle>
          <a:p>
            <a:pPr>
              <a:spcAft>
                <a:spcPts val="200"/>
              </a:spcAft>
            </a:pPr>
            <a:r>
              <a:rPr lang="ru-RU" sz="2800" dirty="0">
                <a:highlight>
                  <a:schemeClr val="dk2"/>
                </a:highlight>
              </a:rPr>
              <a:t>Расчёт давления жидкости на дно и стенки сосуда</a:t>
            </a:r>
            <a:r>
              <a:rPr lang="ru-RU" sz="5400" dirty="0">
                <a:highlight>
                  <a:schemeClr val="dk2"/>
                </a:highlight>
              </a:rPr>
              <a:t>.</a:t>
            </a:r>
            <a:endParaRPr lang="ru-RU" sz="5400" dirty="0">
              <a:highlight>
                <a:schemeClr val="dk2"/>
              </a:highligh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5725" r="4254"/>
          <a:stretch>
            <a:fillRect/>
          </a:stretch>
        </p:blipFill>
        <p:spPr>
          <a:xfrm>
            <a:off x="744280" y="1682894"/>
            <a:ext cx="2261190" cy="196309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r:id="rId3" p14:bwMode="auto">
            <p14:nvContentPartPr>
              <p14:cNvPr id="3" name="Рукописный ввод 2"/>
              <p14:cNvContentPartPr/>
              <p14:nvPr/>
            </p14:nvContentPartPr>
            <p14:xfrm>
              <a:off x="3362621" y="1682894"/>
              <a:ext cx="4831560" cy="2024280"/>
            </p14:xfrm>
          </p:contentPart>
        </mc:Choice>
        <mc:Fallback xmlns="">
          <p:pic>
            <p:nvPicPr>
              <p:cNvPr id="3" name="Рукописный ввод 2"/>
            </p:nvPicPr>
            <p:blipFill>
              <a:blip r:embed="rId4"/>
            </p:blipFill>
            <p:spPr>
              <a:xfrm>
                <a:off x="3362621" y="1682894"/>
                <a:ext cx="4831560" cy="202428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5" p14:bwMode="auto">
            <p14:nvContentPartPr>
              <p14:cNvPr id="4" name="Рукописный ввод 3"/>
              <p14:cNvContentPartPr/>
              <p14:nvPr/>
            </p14:nvContentPartPr>
            <p14:xfrm>
              <a:off x="6820199" y="3302263"/>
              <a:ext cx="1102320" cy="408960"/>
            </p14:xfrm>
          </p:contentPart>
        </mc:Choice>
        <mc:Fallback xmlns="">
          <p:pic>
            <p:nvPicPr>
              <p:cNvPr id="4" name="Рукописный ввод 3"/>
            </p:nvPicPr>
            <p:blipFill>
              <a:blip r:embed="rId6"/>
            </p:blipFill>
            <p:spPr>
              <a:xfrm>
                <a:off x="6820199" y="3302263"/>
                <a:ext cx="1102320" cy="408960"/>
              </a:xfrm>
              <a:prstGeom prst="rect"/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08" grpId="0" animBg="1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oogle Shape;3752;p75"/>
          <p:cNvGrpSpPr/>
          <p:nvPr/>
        </p:nvGrpSpPr>
        <p:grpSpPr>
          <a:xfrm>
            <a:off x="1005008" y="1017341"/>
            <a:ext cx="2315496" cy="3108818"/>
            <a:chOff x="1452451" y="1199689"/>
            <a:chExt cx="2315496" cy="3108818"/>
          </a:xfrm>
        </p:grpSpPr>
        <p:grpSp>
          <p:nvGrpSpPr>
            <p:cNvPr id="74" name="Google Shape;3753;p75"/>
            <p:cNvGrpSpPr/>
            <p:nvPr/>
          </p:nvGrpSpPr>
          <p:grpSpPr>
            <a:xfrm>
              <a:off x="1534674" y="1264411"/>
              <a:ext cx="2233273" cy="3044096"/>
              <a:chOff x="1341289" y="971114"/>
              <a:chExt cx="2473445" cy="3371466"/>
            </a:xfrm>
          </p:grpSpPr>
          <p:sp>
            <p:nvSpPr>
              <p:cNvPr id="81" name="Google Shape;3754;p75"/>
              <p:cNvSpPr/>
              <p:nvPr/>
            </p:nvSpPr>
            <p:spPr>
              <a:xfrm>
                <a:off x="2393015" y="3985708"/>
                <a:ext cx="370040" cy="316904"/>
              </a:xfrm>
              <a:custGeom>
                <a:avLst/>
                <a:gdLst/>
                <a:ahLst/>
                <a:cxnLst/>
                <a:rect l="l" t="t" r="r" b="b"/>
                <a:pathLst>
                  <a:path w="5044" h="4320" extrusionOk="0">
                    <a:moveTo>
                      <a:pt x="2888" y="0"/>
                    </a:moveTo>
                    <a:cubicBezTo>
                      <a:pt x="963" y="0"/>
                      <a:pt x="1" y="2323"/>
                      <a:pt x="1361" y="3683"/>
                    </a:cubicBezTo>
                    <a:cubicBezTo>
                      <a:pt x="1801" y="4123"/>
                      <a:pt x="2341" y="4319"/>
                      <a:pt x="2871" y="4319"/>
                    </a:cubicBezTo>
                    <a:cubicBezTo>
                      <a:pt x="3980" y="4319"/>
                      <a:pt x="5044" y="3458"/>
                      <a:pt x="5044" y="2155"/>
                    </a:cubicBezTo>
                    <a:cubicBezTo>
                      <a:pt x="5044" y="963"/>
                      <a:pt x="4081" y="0"/>
                      <a:pt x="288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2286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82" name="Google Shape;3755;p75"/>
              <p:cNvSpPr/>
              <p:nvPr/>
            </p:nvSpPr>
            <p:spPr>
              <a:xfrm>
                <a:off x="1341289" y="971114"/>
                <a:ext cx="2473445" cy="3371466"/>
              </a:xfrm>
              <a:custGeom>
                <a:avLst/>
                <a:gdLst/>
                <a:ahLst/>
                <a:cxnLst/>
                <a:rect l="l" t="t" r="r" b="b"/>
                <a:pathLst>
                  <a:path w="53101" h="72384" extrusionOk="0">
                    <a:moveTo>
                      <a:pt x="26551" y="66082"/>
                    </a:moveTo>
                    <a:cubicBezTo>
                      <a:pt x="27601" y="66082"/>
                      <a:pt x="28483" y="66964"/>
                      <a:pt x="28483" y="68015"/>
                    </a:cubicBezTo>
                    <a:cubicBezTo>
                      <a:pt x="28483" y="69107"/>
                      <a:pt x="27601" y="69947"/>
                      <a:pt x="26551" y="69947"/>
                    </a:cubicBezTo>
                    <a:cubicBezTo>
                      <a:pt x="25459" y="69947"/>
                      <a:pt x="24618" y="69107"/>
                      <a:pt x="24618" y="68015"/>
                    </a:cubicBezTo>
                    <a:cubicBezTo>
                      <a:pt x="24618" y="66964"/>
                      <a:pt x="25459" y="66082"/>
                      <a:pt x="26551" y="66082"/>
                    </a:cubicBezTo>
                    <a:close/>
                    <a:moveTo>
                      <a:pt x="3992" y="1"/>
                    </a:moveTo>
                    <a:cubicBezTo>
                      <a:pt x="1765" y="1"/>
                      <a:pt x="1" y="1765"/>
                      <a:pt x="1" y="3992"/>
                    </a:cubicBezTo>
                    <a:lnTo>
                      <a:pt x="1" y="68393"/>
                    </a:lnTo>
                    <a:cubicBezTo>
                      <a:pt x="1" y="70619"/>
                      <a:pt x="1765" y="72384"/>
                      <a:pt x="3992" y="72384"/>
                    </a:cubicBezTo>
                    <a:lnTo>
                      <a:pt x="49110" y="72384"/>
                    </a:lnTo>
                    <a:cubicBezTo>
                      <a:pt x="51295" y="72384"/>
                      <a:pt x="53101" y="70619"/>
                      <a:pt x="53101" y="68393"/>
                    </a:cubicBezTo>
                    <a:lnTo>
                      <a:pt x="53101" y="3992"/>
                    </a:lnTo>
                    <a:cubicBezTo>
                      <a:pt x="53101" y="1765"/>
                      <a:pt x="51295" y="1"/>
                      <a:pt x="491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2286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grpSp>
          <p:nvGrpSpPr>
            <p:cNvPr id="75" name="Google Shape;3756;p75"/>
            <p:cNvGrpSpPr/>
            <p:nvPr/>
          </p:nvGrpSpPr>
          <p:grpSpPr>
            <a:xfrm>
              <a:off x="1458323" y="1199689"/>
              <a:ext cx="2233273" cy="3044096"/>
              <a:chOff x="1341289" y="971114"/>
              <a:chExt cx="2473445" cy="3371466"/>
            </a:xfrm>
          </p:grpSpPr>
          <p:sp>
            <p:nvSpPr>
              <p:cNvPr id="79" name="Google Shape;3757;p75"/>
              <p:cNvSpPr/>
              <p:nvPr/>
            </p:nvSpPr>
            <p:spPr>
              <a:xfrm>
                <a:off x="2393015" y="3985708"/>
                <a:ext cx="370040" cy="316904"/>
              </a:xfrm>
              <a:custGeom>
                <a:avLst/>
                <a:gdLst/>
                <a:ahLst/>
                <a:cxnLst/>
                <a:rect l="l" t="t" r="r" b="b"/>
                <a:pathLst>
                  <a:path w="5044" h="4320" extrusionOk="0">
                    <a:moveTo>
                      <a:pt x="2888" y="0"/>
                    </a:moveTo>
                    <a:cubicBezTo>
                      <a:pt x="963" y="0"/>
                      <a:pt x="1" y="2323"/>
                      <a:pt x="1361" y="3683"/>
                    </a:cubicBezTo>
                    <a:cubicBezTo>
                      <a:pt x="1801" y="4123"/>
                      <a:pt x="2341" y="4319"/>
                      <a:pt x="2871" y="4319"/>
                    </a:cubicBezTo>
                    <a:cubicBezTo>
                      <a:pt x="3980" y="4319"/>
                      <a:pt x="5044" y="3458"/>
                      <a:pt x="5044" y="2155"/>
                    </a:cubicBezTo>
                    <a:cubicBezTo>
                      <a:pt x="5044" y="963"/>
                      <a:pt x="4081" y="0"/>
                      <a:pt x="288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2286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80" name="Google Shape;3758;p75"/>
              <p:cNvSpPr/>
              <p:nvPr/>
            </p:nvSpPr>
            <p:spPr>
              <a:xfrm>
                <a:off x="1341289" y="971114"/>
                <a:ext cx="2473445" cy="3371466"/>
              </a:xfrm>
              <a:custGeom>
                <a:avLst/>
                <a:gdLst/>
                <a:ahLst/>
                <a:cxnLst/>
                <a:rect l="l" t="t" r="r" b="b"/>
                <a:pathLst>
                  <a:path w="53101" h="72384" extrusionOk="0">
                    <a:moveTo>
                      <a:pt x="26551" y="66082"/>
                    </a:moveTo>
                    <a:cubicBezTo>
                      <a:pt x="27601" y="66082"/>
                      <a:pt x="28483" y="66964"/>
                      <a:pt x="28483" y="68015"/>
                    </a:cubicBezTo>
                    <a:cubicBezTo>
                      <a:pt x="28483" y="69107"/>
                      <a:pt x="27601" y="69947"/>
                      <a:pt x="26551" y="69947"/>
                    </a:cubicBezTo>
                    <a:cubicBezTo>
                      <a:pt x="25459" y="69947"/>
                      <a:pt x="24618" y="69107"/>
                      <a:pt x="24618" y="68015"/>
                    </a:cubicBezTo>
                    <a:cubicBezTo>
                      <a:pt x="24618" y="66964"/>
                      <a:pt x="25459" y="66082"/>
                      <a:pt x="26551" y="66082"/>
                    </a:cubicBezTo>
                    <a:close/>
                    <a:moveTo>
                      <a:pt x="3992" y="1"/>
                    </a:moveTo>
                    <a:cubicBezTo>
                      <a:pt x="1765" y="1"/>
                      <a:pt x="1" y="1765"/>
                      <a:pt x="1" y="3992"/>
                    </a:cubicBezTo>
                    <a:lnTo>
                      <a:pt x="1" y="68393"/>
                    </a:lnTo>
                    <a:cubicBezTo>
                      <a:pt x="1" y="70619"/>
                      <a:pt x="1765" y="72384"/>
                      <a:pt x="3992" y="72384"/>
                    </a:cubicBezTo>
                    <a:lnTo>
                      <a:pt x="49110" y="72384"/>
                    </a:lnTo>
                    <a:cubicBezTo>
                      <a:pt x="51295" y="72384"/>
                      <a:pt x="53101" y="70619"/>
                      <a:pt x="53101" y="68393"/>
                    </a:cubicBezTo>
                    <a:lnTo>
                      <a:pt x="53101" y="3992"/>
                    </a:lnTo>
                    <a:cubicBezTo>
                      <a:pt x="53101" y="1765"/>
                      <a:pt x="51295" y="1"/>
                      <a:pt x="4911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2286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grpSp>
          <p:nvGrpSpPr>
            <p:cNvPr id="76" name="Google Shape;3759;p75"/>
            <p:cNvGrpSpPr/>
            <p:nvPr/>
          </p:nvGrpSpPr>
          <p:grpSpPr>
            <a:xfrm>
              <a:off x="1452451" y="1210471"/>
              <a:ext cx="2233273" cy="3044096"/>
              <a:chOff x="1341289" y="971114"/>
              <a:chExt cx="2473445" cy="3371466"/>
            </a:xfrm>
          </p:grpSpPr>
          <p:sp>
            <p:nvSpPr>
              <p:cNvPr id="77" name="Google Shape;3760;p75"/>
              <p:cNvSpPr/>
              <p:nvPr/>
            </p:nvSpPr>
            <p:spPr>
              <a:xfrm>
                <a:off x="2393015" y="3985708"/>
                <a:ext cx="370040" cy="316904"/>
              </a:xfrm>
              <a:custGeom>
                <a:avLst/>
                <a:gdLst/>
                <a:ahLst/>
                <a:cxnLst/>
                <a:rect l="l" t="t" r="r" b="b"/>
                <a:pathLst>
                  <a:path w="5044" h="4320" extrusionOk="0">
                    <a:moveTo>
                      <a:pt x="2888" y="0"/>
                    </a:moveTo>
                    <a:cubicBezTo>
                      <a:pt x="963" y="0"/>
                      <a:pt x="1" y="2323"/>
                      <a:pt x="1361" y="3683"/>
                    </a:cubicBezTo>
                    <a:cubicBezTo>
                      <a:pt x="1801" y="4123"/>
                      <a:pt x="2341" y="4319"/>
                      <a:pt x="2871" y="4319"/>
                    </a:cubicBezTo>
                    <a:cubicBezTo>
                      <a:pt x="3980" y="4319"/>
                      <a:pt x="5044" y="3458"/>
                      <a:pt x="5044" y="2155"/>
                    </a:cubicBezTo>
                    <a:cubicBezTo>
                      <a:pt x="5044" y="963"/>
                      <a:pt x="4081" y="0"/>
                      <a:pt x="288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78" name="Google Shape;3761;p75"/>
              <p:cNvSpPr/>
              <p:nvPr/>
            </p:nvSpPr>
            <p:spPr>
              <a:xfrm>
                <a:off x="1341289" y="971114"/>
                <a:ext cx="2473445" cy="3371466"/>
              </a:xfrm>
              <a:custGeom>
                <a:avLst/>
                <a:gdLst/>
                <a:ahLst/>
                <a:cxnLst/>
                <a:rect l="l" t="t" r="r" b="b"/>
                <a:pathLst>
                  <a:path w="53101" h="72384" extrusionOk="0">
                    <a:moveTo>
                      <a:pt x="26551" y="66082"/>
                    </a:moveTo>
                    <a:cubicBezTo>
                      <a:pt x="27601" y="66082"/>
                      <a:pt x="28483" y="66964"/>
                      <a:pt x="28483" y="68015"/>
                    </a:cubicBezTo>
                    <a:cubicBezTo>
                      <a:pt x="28483" y="69107"/>
                      <a:pt x="27601" y="69947"/>
                      <a:pt x="26551" y="69947"/>
                    </a:cubicBezTo>
                    <a:cubicBezTo>
                      <a:pt x="25459" y="69947"/>
                      <a:pt x="24618" y="69107"/>
                      <a:pt x="24618" y="68015"/>
                    </a:cubicBezTo>
                    <a:cubicBezTo>
                      <a:pt x="24618" y="66964"/>
                      <a:pt x="25459" y="66082"/>
                      <a:pt x="26551" y="66082"/>
                    </a:cubicBezTo>
                    <a:close/>
                    <a:moveTo>
                      <a:pt x="3992" y="1"/>
                    </a:moveTo>
                    <a:cubicBezTo>
                      <a:pt x="1765" y="1"/>
                      <a:pt x="1" y="1765"/>
                      <a:pt x="1" y="3992"/>
                    </a:cubicBezTo>
                    <a:lnTo>
                      <a:pt x="1" y="68393"/>
                    </a:lnTo>
                    <a:cubicBezTo>
                      <a:pt x="1" y="70619"/>
                      <a:pt x="1765" y="72384"/>
                      <a:pt x="3992" y="72384"/>
                    </a:cubicBezTo>
                    <a:lnTo>
                      <a:pt x="49110" y="72384"/>
                    </a:lnTo>
                    <a:cubicBezTo>
                      <a:pt x="51295" y="72384"/>
                      <a:pt x="53101" y="70619"/>
                      <a:pt x="53101" y="68393"/>
                    </a:cubicBezTo>
                    <a:lnTo>
                      <a:pt x="53101" y="3992"/>
                    </a:lnTo>
                    <a:cubicBezTo>
                      <a:pt x="53101" y="1765"/>
                      <a:pt x="51295" y="1"/>
                      <a:pt x="4911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</p:grpSp>
      <p:grpSp>
        <p:nvGrpSpPr>
          <p:cNvPr id="2743" name="Google Shape;2743;p61"/>
          <p:cNvGrpSpPr/>
          <p:nvPr/>
        </p:nvGrpSpPr>
        <p:grpSpPr>
          <a:xfrm>
            <a:off x="4093508" y="3434264"/>
            <a:ext cx="2006662" cy="1528595"/>
            <a:chOff x="3505772" y="227740"/>
            <a:chExt cx="2006662" cy="1528595"/>
          </a:xfrm>
        </p:grpSpPr>
        <p:grpSp>
          <p:nvGrpSpPr>
            <p:cNvPr id="2744" name="Google Shape;2744;p61"/>
            <p:cNvGrpSpPr/>
            <p:nvPr/>
          </p:nvGrpSpPr>
          <p:grpSpPr>
            <a:xfrm>
              <a:off x="3505772" y="227740"/>
              <a:ext cx="2006662" cy="1528595"/>
              <a:chOff x="3078781" y="91924"/>
              <a:chExt cx="2577269" cy="1963513"/>
            </a:xfrm>
          </p:grpSpPr>
          <p:sp>
            <p:nvSpPr>
              <p:cNvPr id="2745" name="Google Shape;2745;p61"/>
              <p:cNvSpPr/>
              <p:nvPr/>
            </p:nvSpPr>
            <p:spPr>
              <a:xfrm rot="335312">
                <a:off x="3157566" y="205618"/>
                <a:ext cx="2419700" cy="1736126"/>
              </a:xfrm>
              <a:custGeom>
                <a:avLst/>
                <a:gdLst/>
                <a:ahLst/>
                <a:cxnLst/>
                <a:rect l="l" t="t" r="r" b="b"/>
                <a:pathLst>
                  <a:path w="83560" h="59954" extrusionOk="0">
                    <a:moveTo>
                      <a:pt x="53984" y="1"/>
                    </a:moveTo>
                    <a:cubicBezTo>
                      <a:pt x="53643" y="1"/>
                      <a:pt x="53378" y="44"/>
                      <a:pt x="53171" y="76"/>
                    </a:cubicBezTo>
                    <a:cubicBezTo>
                      <a:pt x="52838" y="143"/>
                      <a:pt x="52471" y="243"/>
                      <a:pt x="52171" y="376"/>
                    </a:cubicBezTo>
                    <a:cubicBezTo>
                      <a:pt x="50069" y="1344"/>
                      <a:pt x="48935" y="3846"/>
                      <a:pt x="48401" y="9049"/>
                    </a:cubicBezTo>
                    <a:cubicBezTo>
                      <a:pt x="43231" y="10017"/>
                      <a:pt x="31523" y="12418"/>
                      <a:pt x="21549" y="16255"/>
                    </a:cubicBezTo>
                    <a:cubicBezTo>
                      <a:pt x="8006" y="21458"/>
                      <a:pt x="0" y="28530"/>
                      <a:pt x="1201" y="34234"/>
                    </a:cubicBezTo>
                    <a:cubicBezTo>
                      <a:pt x="1468" y="35435"/>
                      <a:pt x="2235" y="36402"/>
                      <a:pt x="3336" y="36936"/>
                    </a:cubicBezTo>
                    <a:cubicBezTo>
                      <a:pt x="1968" y="39338"/>
                      <a:pt x="2035" y="41339"/>
                      <a:pt x="2635" y="42874"/>
                    </a:cubicBezTo>
                    <a:cubicBezTo>
                      <a:pt x="2943" y="43734"/>
                      <a:pt x="4214" y="46267"/>
                      <a:pt x="7884" y="46267"/>
                    </a:cubicBezTo>
                    <a:cubicBezTo>
                      <a:pt x="8196" y="46267"/>
                      <a:pt x="8525" y="46249"/>
                      <a:pt x="8873" y="46209"/>
                    </a:cubicBezTo>
                    <a:lnTo>
                      <a:pt x="8873" y="46209"/>
                    </a:lnTo>
                    <a:cubicBezTo>
                      <a:pt x="8673" y="47410"/>
                      <a:pt x="8907" y="48644"/>
                      <a:pt x="9474" y="49712"/>
                    </a:cubicBezTo>
                    <a:cubicBezTo>
                      <a:pt x="10408" y="51446"/>
                      <a:pt x="12142" y="52614"/>
                      <a:pt x="14110" y="52847"/>
                    </a:cubicBezTo>
                    <a:cubicBezTo>
                      <a:pt x="13977" y="53781"/>
                      <a:pt x="14077" y="54749"/>
                      <a:pt x="14344" y="55649"/>
                    </a:cubicBezTo>
                    <a:cubicBezTo>
                      <a:pt x="14957" y="57840"/>
                      <a:pt x="16823" y="59953"/>
                      <a:pt x="20188" y="59953"/>
                    </a:cubicBezTo>
                    <a:cubicBezTo>
                      <a:pt x="20667" y="59953"/>
                      <a:pt x="21176" y="59910"/>
                      <a:pt x="21716" y="59819"/>
                    </a:cubicBezTo>
                    <a:cubicBezTo>
                      <a:pt x="26186" y="59018"/>
                      <a:pt x="32190" y="55016"/>
                      <a:pt x="37927" y="50946"/>
                    </a:cubicBezTo>
                    <a:cubicBezTo>
                      <a:pt x="44932" y="46009"/>
                      <a:pt x="49536" y="43174"/>
                      <a:pt x="52171" y="41673"/>
                    </a:cubicBezTo>
                    <a:cubicBezTo>
                      <a:pt x="52738" y="42473"/>
                      <a:pt x="53605" y="43040"/>
                      <a:pt x="54606" y="43207"/>
                    </a:cubicBezTo>
                    <a:cubicBezTo>
                      <a:pt x="54856" y="43257"/>
                      <a:pt x="55106" y="43282"/>
                      <a:pt x="55356" y="43282"/>
                    </a:cubicBezTo>
                    <a:cubicBezTo>
                      <a:pt x="55607" y="43282"/>
                      <a:pt x="55857" y="43257"/>
                      <a:pt x="56107" y="43207"/>
                    </a:cubicBezTo>
                    <a:cubicBezTo>
                      <a:pt x="58709" y="42773"/>
                      <a:pt x="62044" y="39338"/>
                      <a:pt x="66081" y="33033"/>
                    </a:cubicBezTo>
                    <a:cubicBezTo>
                      <a:pt x="69055" y="33418"/>
                      <a:pt x="73665" y="33921"/>
                      <a:pt x="76836" y="33921"/>
                    </a:cubicBezTo>
                    <a:cubicBezTo>
                      <a:pt x="77790" y="33921"/>
                      <a:pt x="78614" y="33875"/>
                      <a:pt x="79223" y="33767"/>
                    </a:cubicBezTo>
                    <a:cubicBezTo>
                      <a:pt x="81292" y="33400"/>
                      <a:pt x="82125" y="32266"/>
                      <a:pt x="82459" y="31365"/>
                    </a:cubicBezTo>
                    <a:cubicBezTo>
                      <a:pt x="83026" y="29931"/>
                      <a:pt x="83560" y="28563"/>
                      <a:pt x="75854" y="17355"/>
                    </a:cubicBezTo>
                    <a:cubicBezTo>
                      <a:pt x="78656" y="7315"/>
                      <a:pt x="77255" y="5614"/>
                      <a:pt x="76488" y="4680"/>
                    </a:cubicBezTo>
                    <a:cubicBezTo>
                      <a:pt x="75690" y="3701"/>
                      <a:pt x="74534" y="3220"/>
                      <a:pt x="73066" y="3220"/>
                    </a:cubicBezTo>
                    <a:cubicBezTo>
                      <a:pt x="72632" y="3220"/>
                      <a:pt x="72172" y="3262"/>
                      <a:pt x="71685" y="3345"/>
                    </a:cubicBezTo>
                    <a:cubicBezTo>
                      <a:pt x="69316" y="3746"/>
                      <a:pt x="65847" y="5213"/>
                      <a:pt x="63579" y="6247"/>
                    </a:cubicBezTo>
                    <a:cubicBezTo>
                      <a:pt x="58170" y="758"/>
                      <a:pt x="55409" y="1"/>
                      <a:pt x="5398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>
                <a:outerShdw dist="66675" dir="2880000" algn="bl" rotWithShape="0">
                  <a:srgbClr val="000000">
                    <a:alpha val="80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746" name="Google Shape;2746;p61"/>
              <p:cNvSpPr/>
              <p:nvPr/>
            </p:nvSpPr>
            <p:spPr>
              <a:xfrm rot="335312">
                <a:off x="3605643" y="1095634"/>
                <a:ext cx="1071259" cy="730630"/>
              </a:xfrm>
              <a:custGeom>
                <a:avLst/>
                <a:gdLst/>
                <a:ahLst/>
                <a:cxnLst/>
                <a:rect l="l" t="t" r="r" b="b"/>
                <a:pathLst>
                  <a:path w="36994" h="25231" extrusionOk="0">
                    <a:moveTo>
                      <a:pt x="35759" y="0"/>
                    </a:moveTo>
                    <a:cubicBezTo>
                      <a:pt x="32290" y="467"/>
                      <a:pt x="14010" y="8039"/>
                      <a:pt x="5237" y="15411"/>
                    </a:cubicBezTo>
                    <a:lnTo>
                      <a:pt x="5237" y="15444"/>
                    </a:lnTo>
                    <a:cubicBezTo>
                      <a:pt x="1935" y="18213"/>
                      <a:pt x="0" y="20982"/>
                      <a:pt x="701" y="23317"/>
                    </a:cubicBezTo>
                    <a:cubicBezTo>
                      <a:pt x="1099" y="24669"/>
                      <a:pt x="2047" y="25230"/>
                      <a:pt x="3361" y="25230"/>
                    </a:cubicBezTo>
                    <a:cubicBezTo>
                      <a:pt x="7104" y="25230"/>
                      <a:pt x="13815" y="20672"/>
                      <a:pt x="19247" y="16845"/>
                    </a:cubicBezTo>
                    <a:cubicBezTo>
                      <a:pt x="31923" y="7906"/>
                      <a:pt x="36893" y="5771"/>
                      <a:pt x="36893" y="5771"/>
                    </a:cubicBezTo>
                    <a:lnTo>
                      <a:pt x="36993" y="5737"/>
                    </a:lnTo>
                    <a:cubicBezTo>
                      <a:pt x="36560" y="4070"/>
                      <a:pt x="36126" y="1868"/>
                      <a:pt x="3582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747" name="Google Shape;2747;p61"/>
              <p:cNvSpPr/>
              <p:nvPr/>
            </p:nvSpPr>
            <p:spPr>
              <a:xfrm rot="335312">
                <a:off x="4413737" y="358162"/>
                <a:ext cx="1078991" cy="1062485"/>
              </a:xfrm>
              <a:custGeom>
                <a:avLst/>
                <a:gdLst/>
                <a:ahLst/>
                <a:cxnLst/>
                <a:rect l="l" t="t" r="r" b="b"/>
                <a:pathLst>
                  <a:path w="37261" h="36691" extrusionOk="0">
                    <a:moveTo>
                      <a:pt x="11319" y="0"/>
                    </a:moveTo>
                    <a:cubicBezTo>
                      <a:pt x="11167" y="0"/>
                      <a:pt x="11029" y="27"/>
                      <a:pt x="10909" y="83"/>
                    </a:cubicBezTo>
                    <a:cubicBezTo>
                      <a:pt x="9508" y="683"/>
                      <a:pt x="9007" y="5320"/>
                      <a:pt x="8807" y="8556"/>
                    </a:cubicBezTo>
                    <a:cubicBezTo>
                      <a:pt x="8707" y="10324"/>
                      <a:pt x="8707" y="11658"/>
                      <a:pt x="8707" y="11658"/>
                    </a:cubicBezTo>
                    <a:cubicBezTo>
                      <a:pt x="8707" y="11658"/>
                      <a:pt x="34" y="14727"/>
                      <a:pt x="1" y="17229"/>
                    </a:cubicBezTo>
                    <a:cubicBezTo>
                      <a:pt x="1" y="17562"/>
                      <a:pt x="134" y="17896"/>
                      <a:pt x="335" y="18163"/>
                    </a:cubicBezTo>
                    <a:cubicBezTo>
                      <a:pt x="1435" y="19730"/>
                      <a:pt x="4871" y="21665"/>
                      <a:pt x="7173" y="22799"/>
                    </a:cubicBezTo>
                    <a:cubicBezTo>
                      <a:pt x="8440" y="23433"/>
                      <a:pt x="9374" y="23833"/>
                      <a:pt x="9374" y="23833"/>
                    </a:cubicBezTo>
                    <a:cubicBezTo>
                      <a:pt x="9374" y="23833"/>
                      <a:pt x="9608" y="25735"/>
                      <a:pt x="9975" y="28070"/>
                    </a:cubicBezTo>
                    <a:cubicBezTo>
                      <a:pt x="10275" y="29971"/>
                      <a:pt x="10709" y="32139"/>
                      <a:pt x="11142" y="33840"/>
                    </a:cubicBezTo>
                    <a:cubicBezTo>
                      <a:pt x="11576" y="35408"/>
                      <a:pt x="12043" y="36576"/>
                      <a:pt x="12543" y="36676"/>
                    </a:cubicBezTo>
                    <a:cubicBezTo>
                      <a:pt x="12597" y="36686"/>
                      <a:pt x="12652" y="36690"/>
                      <a:pt x="12709" y="36690"/>
                    </a:cubicBezTo>
                    <a:cubicBezTo>
                      <a:pt x="15386" y="36690"/>
                      <a:pt x="21750" y="26202"/>
                      <a:pt x="21750" y="26202"/>
                    </a:cubicBezTo>
                    <a:cubicBezTo>
                      <a:pt x="21750" y="26202"/>
                      <a:pt x="30052" y="27328"/>
                      <a:pt x="34313" y="27328"/>
                    </a:cubicBezTo>
                    <a:cubicBezTo>
                      <a:pt x="35685" y="27328"/>
                      <a:pt x="36639" y="27211"/>
                      <a:pt x="36761" y="26902"/>
                    </a:cubicBezTo>
                    <a:cubicBezTo>
                      <a:pt x="37261" y="25601"/>
                      <a:pt x="29622" y="14627"/>
                      <a:pt x="29622" y="14627"/>
                    </a:cubicBezTo>
                    <a:cubicBezTo>
                      <a:pt x="29622" y="14627"/>
                      <a:pt x="32524" y="4953"/>
                      <a:pt x="31290" y="3485"/>
                    </a:cubicBezTo>
                    <a:cubicBezTo>
                      <a:pt x="31135" y="3295"/>
                      <a:pt x="30834" y="3213"/>
                      <a:pt x="30428" y="3213"/>
                    </a:cubicBezTo>
                    <a:cubicBezTo>
                      <a:pt x="27699" y="3213"/>
                      <a:pt x="20215" y="6955"/>
                      <a:pt x="20215" y="6955"/>
                    </a:cubicBezTo>
                    <a:cubicBezTo>
                      <a:pt x="20215" y="6955"/>
                      <a:pt x="13794" y="0"/>
                      <a:pt x="1131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748" name="Google Shape;2748;p61"/>
              <p:cNvSpPr/>
              <p:nvPr/>
            </p:nvSpPr>
            <p:spPr>
              <a:xfrm rot="335312">
                <a:off x="3288359" y="510784"/>
                <a:ext cx="1381337" cy="643410"/>
              </a:xfrm>
              <a:custGeom>
                <a:avLst/>
                <a:gdLst/>
                <a:ahLst/>
                <a:cxnLst/>
                <a:rect l="l" t="t" r="r" b="b"/>
                <a:pathLst>
                  <a:path w="47702" h="22219" extrusionOk="0">
                    <a:moveTo>
                      <a:pt x="47701" y="1"/>
                    </a:moveTo>
                    <a:cubicBezTo>
                      <a:pt x="45933" y="268"/>
                      <a:pt x="31056" y="2803"/>
                      <a:pt x="18981" y="7439"/>
                    </a:cubicBezTo>
                    <a:cubicBezTo>
                      <a:pt x="6105" y="12410"/>
                      <a:pt x="1" y="18581"/>
                      <a:pt x="668" y="21716"/>
                    </a:cubicBezTo>
                    <a:cubicBezTo>
                      <a:pt x="735" y="22062"/>
                      <a:pt x="1072" y="22218"/>
                      <a:pt x="1637" y="22218"/>
                    </a:cubicBezTo>
                    <a:cubicBezTo>
                      <a:pt x="3307" y="22218"/>
                      <a:pt x="6974" y="20858"/>
                      <a:pt x="11609" y="19014"/>
                    </a:cubicBezTo>
                    <a:cubicBezTo>
                      <a:pt x="19548" y="15845"/>
                      <a:pt x="30322" y="11309"/>
                      <a:pt x="39128" y="9674"/>
                    </a:cubicBezTo>
                    <a:lnTo>
                      <a:pt x="39229" y="9608"/>
                    </a:lnTo>
                    <a:cubicBezTo>
                      <a:pt x="39028" y="9341"/>
                      <a:pt x="38895" y="9007"/>
                      <a:pt x="38895" y="8674"/>
                    </a:cubicBezTo>
                    <a:cubicBezTo>
                      <a:pt x="38928" y="6172"/>
                      <a:pt x="47601" y="3103"/>
                      <a:pt x="47601" y="3103"/>
                    </a:cubicBezTo>
                    <a:cubicBezTo>
                      <a:pt x="47601" y="3103"/>
                      <a:pt x="47601" y="1769"/>
                      <a:pt x="4770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749" name="Google Shape;2749;p61"/>
              <p:cNvSpPr/>
              <p:nvPr/>
            </p:nvSpPr>
            <p:spPr>
              <a:xfrm rot="335312">
                <a:off x="3440086" y="932313"/>
                <a:ext cx="1220970" cy="679086"/>
              </a:xfrm>
              <a:custGeom>
                <a:avLst/>
                <a:gdLst/>
                <a:ahLst/>
                <a:cxnLst/>
                <a:rect l="l" t="t" r="r" b="b"/>
                <a:pathLst>
                  <a:path w="42164" h="23451" extrusionOk="0">
                    <a:moveTo>
                      <a:pt x="39362" y="0"/>
                    </a:moveTo>
                    <a:lnTo>
                      <a:pt x="39362" y="34"/>
                    </a:lnTo>
                    <a:cubicBezTo>
                      <a:pt x="39362" y="34"/>
                      <a:pt x="32790" y="767"/>
                      <a:pt x="21849" y="5671"/>
                    </a:cubicBezTo>
                    <a:cubicBezTo>
                      <a:pt x="18647" y="7105"/>
                      <a:pt x="15144" y="8973"/>
                      <a:pt x="11775" y="10775"/>
                    </a:cubicBezTo>
                    <a:cubicBezTo>
                      <a:pt x="9274" y="12342"/>
                      <a:pt x="0" y="18480"/>
                      <a:pt x="1902" y="21983"/>
                    </a:cubicBezTo>
                    <a:cubicBezTo>
                      <a:pt x="2485" y="23054"/>
                      <a:pt x="3466" y="23451"/>
                      <a:pt x="4600" y="23451"/>
                    </a:cubicBezTo>
                    <a:cubicBezTo>
                      <a:pt x="7032" y="23451"/>
                      <a:pt x="10165" y="21625"/>
                      <a:pt x="11575" y="20715"/>
                    </a:cubicBezTo>
                    <a:cubicBezTo>
                      <a:pt x="20348" y="13310"/>
                      <a:pt x="38628" y="5738"/>
                      <a:pt x="42097" y="5271"/>
                    </a:cubicBezTo>
                    <a:lnTo>
                      <a:pt x="42164" y="5271"/>
                    </a:lnTo>
                    <a:cubicBezTo>
                      <a:pt x="41797" y="2936"/>
                      <a:pt x="41563" y="1034"/>
                      <a:pt x="41563" y="1034"/>
                    </a:cubicBezTo>
                    <a:cubicBezTo>
                      <a:pt x="41563" y="1034"/>
                      <a:pt x="40629" y="634"/>
                      <a:pt x="3936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750" name="Google Shape;2750;p61"/>
              <p:cNvSpPr/>
              <p:nvPr/>
            </p:nvSpPr>
            <p:spPr>
              <a:xfrm rot="335312">
                <a:off x="3273971" y="785971"/>
                <a:ext cx="1322408" cy="622271"/>
              </a:xfrm>
              <a:custGeom>
                <a:avLst/>
                <a:gdLst/>
                <a:ahLst/>
                <a:cxnLst/>
                <a:rect l="l" t="t" r="r" b="b"/>
                <a:pathLst>
                  <a:path w="45667" h="21489" extrusionOk="0">
                    <a:moveTo>
                      <a:pt x="38829" y="1"/>
                    </a:moveTo>
                    <a:lnTo>
                      <a:pt x="38728" y="67"/>
                    </a:lnTo>
                    <a:cubicBezTo>
                      <a:pt x="29922" y="1702"/>
                      <a:pt x="19148" y="6272"/>
                      <a:pt x="11209" y="9407"/>
                    </a:cubicBezTo>
                    <a:cubicBezTo>
                      <a:pt x="8840" y="10742"/>
                      <a:pt x="1" y="16145"/>
                      <a:pt x="1535" y="20248"/>
                    </a:cubicBezTo>
                    <a:cubicBezTo>
                      <a:pt x="1860" y="21116"/>
                      <a:pt x="2606" y="21489"/>
                      <a:pt x="3674" y="21489"/>
                    </a:cubicBezTo>
                    <a:cubicBezTo>
                      <a:pt x="6671" y="21489"/>
                      <a:pt x="12204" y="18559"/>
                      <a:pt x="18080" y="15412"/>
                    </a:cubicBezTo>
                    <a:cubicBezTo>
                      <a:pt x="21483" y="13610"/>
                      <a:pt x="24952" y="11742"/>
                      <a:pt x="28154" y="10308"/>
                    </a:cubicBezTo>
                    <a:cubicBezTo>
                      <a:pt x="39129" y="5404"/>
                      <a:pt x="45667" y="4671"/>
                      <a:pt x="45667" y="4671"/>
                    </a:cubicBezTo>
                    <a:lnTo>
                      <a:pt x="45667" y="4637"/>
                    </a:lnTo>
                    <a:cubicBezTo>
                      <a:pt x="43365" y="3503"/>
                      <a:pt x="39929" y="1602"/>
                      <a:pt x="3882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grpSp>
          <p:nvGrpSpPr>
            <p:cNvPr id="2751" name="Google Shape;2751;p61"/>
            <p:cNvGrpSpPr/>
            <p:nvPr/>
          </p:nvGrpSpPr>
          <p:grpSpPr>
            <a:xfrm>
              <a:off x="4763722" y="762782"/>
              <a:ext cx="322556" cy="182289"/>
              <a:chOff x="786152" y="1103856"/>
              <a:chExt cx="541747" cy="306214"/>
            </a:xfrm>
          </p:grpSpPr>
          <p:sp>
            <p:nvSpPr>
              <p:cNvPr id="2752" name="Google Shape;2752;p61"/>
              <p:cNvSpPr/>
              <p:nvPr/>
            </p:nvSpPr>
            <p:spPr>
              <a:xfrm rot="-656563">
                <a:off x="804643" y="1122359"/>
                <a:ext cx="215574" cy="215531"/>
              </a:xfrm>
              <a:custGeom>
                <a:avLst/>
                <a:gdLst/>
                <a:ahLst/>
                <a:cxnLst/>
                <a:rect l="l" t="t" r="r" b="b"/>
                <a:pathLst>
                  <a:path w="5238" h="5237" extrusionOk="0">
                    <a:moveTo>
                      <a:pt x="1039" y="1"/>
                    </a:moveTo>
                    <a:cubicBezTo>
                      <a:pt x="910" y="1"/>
                      <a:pt x="830" y="92"/>
                      <a:pt x="801" y="207"/>
                    </a:cubicBezTo>
                    <a:lnTo>
                      <a:pt x="801" y="308"/>
                    </a:lnTo>
                    <a:cubicBezTo>
                      <a:pt x="801" y="408"/>
                      <a:pt x="801" y="508"/>
                      <a:pt x="801" y="608"/>
                    </a:cubicBezTo>
                    <a:cubicBezTo>
                      <a:pt x="801" y="941"/>
                      <a:pt x="801" y="1275"/>
                      <a:pt x="868" y="1642"/>
                    </a:cubicBezTo>
                    <a:cubicBezTo>
                      <a:pt x="868" y="1875"/>
                      <a:pt x="935" y="2109"/>
                      <a:pt x="1001" y="2342"/>
                    </a:cubicBezTo>
                    <a:cubicBezTo>
                      <a:pt x="1035" y="2442"/>
                      <a:pt x="1068" y="2576"/>
                      <a:pt x="1135" y="2709"/>
                    </a:cubicBezTo>
                    <a:lnTo>
                      <a:pt x="67" y="3944"/>
                    </a:lnTo>
                    <a:cubicBezTo>
                      <a:pt x="1" y="4044"/>
                      <a:pt x="1" y="4210"/>
                      <a:pt x="101" y="4277"/>
                    </a:cubicBezTo>
                    <a:cubicBezTo>
                      <a:pt x="134" y="4310"/>
                      <a:pt x="201" y="4344"/>
                      <a:pt x="234" y="4344"/>
                    </a:cubicBezTo>
                    <a:cubicBezTo>
                      <a:pt x="301" y="4344"/>
                      <a:pt x="368" y="4310"/>
                      <a:pt x="434" y="4244"/>
                    </a:cubicBezTo>
                    <a:lnTo>
                      <a:pt x="1335" y="3176"/>
                    </a:lnTo>
                    <a:cubicBezTo>
                      <a:pt x="1502" y="3410"/>
                      <a:pt x="1669" y="3610"/>
                      <a:pt x="1902" y="3777"/>
                    </a:cubicBezTo>
                    <a:lnTo>
                      <a:pt x="1335" y="4911"/>
                    </a:lnTo>
                    <a:cubicBezTo>
                      <a:pt x="1268" y="5044"/>
                      <a:pt x="1335" y="5178"/>
                      <a:pt x="1435" y="5211"/>
                    </a:cubicBezTo>
                    <a:cubicBezTo>
                      <a:pt x="1452" y="5228"/>
                      <a:pt x="1468" y="5236"/>
                      <a:pt x="1485" y="5236"/>
                    </a:cubicBezTo>
                    <a:cubicBezTo>
                      <a:pt x="1502" y="5236"/>
                      <a:pt x="1518" y="5228"/>
                      <a:pt x="1535" y="5211"/>
                    </a:cubicBezTo>
                    <a:cubicBezTo>
                      <a:pt x="1635" y="5211"/>
                      <a:pt x="1702" y="5178"/>
                      <a:pt x="1735" y="5111"/>
                    </a:cubicBezTo>
                    <a:lnTo>
                      <a:pt x="2269" y="3977"/>
                    </a:lnTo>
                    <a:cubicBezTo>
                      <a:pt x="2503" y="4044"/>
                      <a:pt x="2703" y="4077"/>
                      <a:pt x="2970" y="4077"/>
                    </a:cubicBezTo>
                    <a:lnTo>
                      <a:pt x="3036" y="4077"/>
                    </a:lnTo>
                    <a:lnTo>
                      <a:pt x="3170" y="5044"/>
                    </a:lnTo>
                    <a:cubicBezTo>
                      <a:pt x="3203" y="5144"/>
                      <a:pt x="3303" y="5211"/>
                      <a:pt x="3403" y="5211"/>
                    </a:cubicBezTo>
                    <a:lnTo>
                      <a:pt x="3437" y="5211"/>
                    </a:lnTo>
                    <a:cubicBezTo>
                      <a:pt x="3570" y="5211"/>
                      <a:pt x="3637" y="5078"/>
                      <a:pt x="3637" y="4944"/>
                    </a:cubicBezTo>
                    <a:lnTo>
                      <a:pt x="3470" y="4010"/>
                    </a:lnTo>
                    <a:lnTo>
                      <a:pt x="3670" y="3977"/>
                    </a:lnTo>
                    <a:lnTo>
                      <a:pt x="3904" y="3877"/>
                    </a:lnTo>
                    <a:cubicBezTo>
                      <a:pt x="4204" y="3743"/>
                      <a:pt x="4471" y="3510"/>
                      <a:pt x="4704" y="3276"/>
                    </a:cubicBezTo>
                    <a:cubicBezTo>
                      <a:pt x="4871" y="3043"/>
                      <a:pt x="5004" y="2776"/>
                      <a:pt x="5104" y="2476"/>
                    </a:cubicBezTo>
                    <a:cubicBezTo>
                      <a:pt x="5171" y="2242"/>
                      <a:pt x="5238" y="2009"/>
                      <a:pt x="5238" y="1775"/>
                    </a:cubicBezTo>
                    <a:cubicBezTo>
                      <a:pt x="5238" y="1542"/>
                      <a:pt x="5238" y="1342"/>
                      <a:pt x="5238" y="1141"/>
                    </a:cubicBezTo>
                    <a:cubicBezTo>
                      <a:pt x="5238" y="975"/>
                      <a:pt x="5204" y="808"/>
                      <a:pt x="5171" y="708"/>
                    </a:cubicBezTo>
                    <a:cubicBezTo>
                      <a:pt x="5171" y="608"/>
                      <a:pt x="5138" y="508"/>
                      <a:pt x="5104" y="408"/>
                    </a:cubicBezTo>
                    <a:lnTo>
                      <a:pt x="5104" y="308"/>
                    </a:lnTo>
                    <a:cubicBezTo>
                      <a:pt x="5071" y="207"/>
                      <a:pt x="4971" y="107"/>
                      <a:pt x="4838" y="107"/>
                    </a:cubicBezTo>
                    <a:cubicBezTo>
                      <a:pt x="4704" y="141"/>
                      <a:pt x="4604" y="241"/>
                      <a:pt x="4604" y="374"/>
                    </a:cubicBezTo>
                    <a:lnTo>
                      <a:pt x="4604" y="741"/>
                    </a:lnTo>
                    <a:cubicBezTo>
                      <a:pt x="4604" y="1041"/>
                      <a:pt x="4571" y="1342"/>
                      <a:pt x="4504" y="1642"/>
                    </a:cubicBezTo>
                    <a:cubicBezTo>
                      <a:pt x="4471" y="1842"/>
                      <a:pt x="4404" y="2042"/>
                      <a:pt x="4337" y="2209"/>
                    </a:cubicBezTo>
                    <a:cubicBezTo>
                      <a:pt x="4270" y="2376"/>
                      <a:pt x="4170" y="2576"/>
                      <a:pt x="4037" y="2709"/>
                    </a:cubicBezTo>
                    <a:cubicBezTo>
                      <a:pt x="3904" y="2843"/>
                      <a:pt x="3737" y="2976"/>
                      <a:pt x="3570" y="3043"/>
                    </a:cubicBezTo>
                    <a:lnTo>
                      <a:pt x="3437" y="3110"/>
                    </a:lnTo>
                    <a:lnTo>
                      <a:pt x="3236" y="3143"/>
                    </a:lnTo>
                    <a:lnTo>
                      <a:pt x="3170" y="3176"/>
                    </a:lnTo>
                    <a:lnTo>
                      <a:pt x="2936" y="3176"/>
                    </a:lnTo>
                    <a:cubicBezTo>
                      <a:pt x="2769" y="3176"/>
                      <a:pt x="2603" y="3143"/>
                      <a:pt x="2436" y="3043"/>
                    </a:cubicBezTo>
                    <a:cubicBezTo>
                      <a:pt x="2269" y="2943"/>
                      <a:pt x="2136" y="2776"/>
                      <a:pt x="2036" y="2643"/>
                    </a:cubicBezTo>
                    <a:cubicBezTo>
                      <a:pt x="1969" y="2543"/>
                      <a:pt x="1902" y="2442"/>
                      <a:pt x="1869" y="2342"/>
                    </a:cubicBezTo>
                    <a:cubicBezTo>
                      <a:pt x="1802" y="2242"/>
                      <a:pt x="1769" y="2176"/>
                      <a:pt x="1735" y="2076"/>
                    </a:cubicBezTo>
                    <a:cubicBezTo>
                      <a:pt x="1669" y="1875"/>
                      <a:pt x="1602" y="1675"/>
                      <a:pt x="1535" y="1475"/>
                    </a:cubicBezTo>
                    <a:cubicBezTo>
                      <a:pt x="1435" y="1108"/>
                      <a:pt x="1368" y="775"/>
                      <a:pt x="1335" y="541"/>
                    </a:cubicBezTo>
                    <a:cubicBezTo>
                      <a:pt x="1302" y="341"/>
                      <a:pt x="1302" y="207"/>
                      <a:pt x="1302" y="207"/>
                    </a:cubicBezTo>
                    <a:cubicBezTo>
                      <a:pt x="1268" y="74"/>
                      <a:pt x="1202" y="7"/>
                      <a:pt x="1102" y="7"/>
                    </a:cubicBezTo>
                    <a:cubicBezTo>
                      <a:pt x="1080" y="3"/>
                      <a:pt x="1059" y="1"/>
                      <a:pt x="103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753" name="Google Shape;2753;p61"/>
              <p:cNvSpPr/>
              <p:nvPr/>
            </p:nvSpPr>
            <p:spPr>
              <a:xfrm>
                <a:off x="1042572" y="1275741"/>
                <a:ext cx="285328" cy="134330"/>
              </a:xfrm>
              <a:custGeom>
                <a:avLst/>
                <a:gdLst/>
                <a:ahLst/>
                <a:cxnLst/>
                <a:rect l="l" t="t" r="r" b="b"/>
                <a:pathLst>
                  <a:path w="6933" h="3264" extrusionOk="0">
                    <a:moveTo>
                      <a:pt x="6644" y="1"/>
                    </a:moveTo>
                    <a:cubicBezTo>
                      <a:pt x="6553" y="1"/>
                      <a:pt x="6464" y="52"/>
                      <a:pt x="6438" y="170"/>
                    </a:cubicBezTo>
                    <a:cubicBezTo>
                      <a:pt x="6371" y="270"/>
                      <a:pt x="6338" y="337"/>
                      <a:pt x="6271" y="437"/>
                    </a:cubicBezTo>
                    <a:cubicBezTo>
                      <a:pt x="6138" y="670"/>
                      <a:pt x="5971" y="870"/>
                      <a:pt x="5804" y="1071"/>
                    </a:cubicBezTo>
                    <a:cubicBezTo>
                      <a:pt x="5704" y="1204"/>
                      <a:pt x="5571" y="1337"/>
                      <a:pt x="5437" y="1438"/>
                    </a:cubicBezTo>
                    <a:cubicBezTo>
                      <a:pt x="5304" y="1571"/>
                      <a:pt x="5137" y="1671"/>
                      <a:pt x="5004" y="1771"/>
                    </a:cubicBezTo>
                    <a:cubicBezTo>
                      <a:pt x="4837" y="1905"/>
                      <a:pt x="4637" y="2005"/>
                      <a:pt x="4470" y="2071"/>
                    </a:cubicBezTo>
                    <a:cubicBezTo>
                      <a:pt x="4270" y="2138"/>
                      <a:pt x="4070" y="2205"/>
                      <a:pt x="3870" y="2271"/>
                    </a:cubicBezTo>
                    <a:cubicBezTo>
                      <a:pt x="3669" y="2305"/>
                      <a:pt x="3469" y="2338"/>
                      <a:pt x="3236" y="2372"/>
                    </a:cubicBezTo>
                    <a:cubicBezTo>
                      <a:pt x="3036" y="2405"/>
                      <a:pt x="2835" y="2405"/>
                      <a:pt x="2635" y="2405"/>
                    </a:cubicBezTo>
                    <a:cubicBezTo>
                      <a:pt x="2519" y="2388"/>
                      <a:pt x="2410" y="2388"/>
                      <a:pt x="2310" y="2388"/>
                    </a:cubicBezTo>
                    <a:cubicBezTo>
                      <a:pt x="2210" y="2388"/>
                      <a:pt x="2118" y="2388"/>
                      <a:pt x="2035" y="2372"/>
                    </a:cubicBezTo>
                    <a:cubicBezTo>
                      <a:pt x="1835" y="2338"/>
                      <a:pt x="1635" y="2305"/>
                      <a:pt x="1468" y="2271"/>
                    </a:cubicBezTo>
                    <a:cubicBezTo>
                      <a:pt x="1134" y="2238"/>
                      <a:pt x="834" y="2171"/>
                      <a:pt x="634" y="2138"/>
                    </a:cubicBezTo>
                    <a:lnTo>
                      <a:pt x="334" y="2071"/>
                    </a:lnTo>
                    <a:lnTo>
                      <a:pt x="300" y="2071"/>
                    </a:lnTo>
                    <a:cubicBezTo>
                      <a:pt x="283" y="2065"/>
                      <a:pt x="265" y="2063"/>
                      <a:pt x="247" y="2063"/>
                    </a:cubicBezTo>
                    <a:cubicBezTo>
                      <a:pt x="167" y="2063"/>
                      <a:pt x="94" y="2122"/>
                      <a:pt x="67" y="2205"/>
                    </a:cubicBezTo>
                    <a:cubicBezTo>
                      <a:pt x="0" y="2305"/>
                      <a:pt x="33" y="2472"/>
                      <a:pt x="167" y="2538"/>
                    </a:cubicBezTo>
                    <a:lnTo>
                      <a:pt x="467" y="2672"/>
                    </a:lnTo>
                    <a:lnTo>
                      <a:pt x="834" y="2805"/>
                    </a:lnTo>
                    <a:cubicBezTo>
                      <a:pt x="967" y="2905"/>
                      <a:pt x="1134" y="2939"/>
                      <a:pt x="1301" y="3005"/>
                    </a:cubicBezTo>
                    <a:lnTo>
                      <a:pt x="1868" y="3172"/>
                    </a:lnTo>
                    <a:cubicBezTo>
                      <a:pt x="2102" y="3205"/>
                      <a:pt x="2335" y="3239"/>
                      <a:pt x="2569" y="3239"/>
                    </a:cubicBezTo>
                    <a:cubicBezTo>
                      <a:pt x="2685" y="3255"/>
                      <a:pt x="2802" y="3264"/>
                      <a:pt x="2923" y="3264"/>
                    </a:cubicBezTo>
                    <a:cubicBezTo>
                      <a:pt x="3044" y="3264"/>
                      <a:pt x="3169" y="3255"/>
                      <a:pt x="3302" y="3239"/>
                    </a:cubicBezTo>
                    <a:cubicBezTo>
                      <a:pt x="3569" y="3239"/>
                      <a:pt x="3803" y="3205"/>
                      <a:pt x="4070" y="3139"/>
                    </a:cubicBezTo>
                    <a:cubicBezTo>
                      <a:pt x="4337" y="3072"/>
                      <a:pt x="4570" y="2972"/>
                      <a:pt x="4837" y="2872"/>
                    </a:cubicBezTo>
                    <a:cubicBezTo>
                      <a:pt x="5037" y="2772"/>
                      <a:pt x="5271" y="2638"/>
                      <a:pt x="5471" y="2472"/>
                    </a:cubicBezTo>
                    <a:cubicBezTo>
                      <a:pt x="5671" y="2338"/>
                      <a:pt x="5838" y="2171"/>
                      <a:pt x="6004" y="1971"/>
                    </a:cubicBezTo>
                    <a:cubicBezTo>
                      <a:pt x="6138" y="1838"/>
                      <a:pt x="6271" y="1671"/>
                      <a:pt x="6371" y="1471"/>
                    </a:cubicBezTo>
                    <a:cubicBezTo>
                      <a:pt x="6471" y="1337"/>
                      <a:pt x="6571" y="1171"/>
                      <a:pt x="6638" y="1004"/>
                    </a:cubicBezTo>
                    <a:cubicBezTo>
                      <a:pt x="6705" y="870"/>
                      <a:pt x="6738" y="737"/>
                      <a:pt x="6772" y="637"/>
                    </a:cubicBezTo>
                    <a:cubicBezTo>
                      <a:pt x="6805" y="504"/>
                      <a:pt x="6838" y="403"/>
                      <a:pt x="6872" y="270"/>
                    </a:cubicBezTo>
                    <a:lnTo>
                      <a:pt x="6872" y="303"/>
                    </a:lnTo>
                    <a:cubicBezTo>
                      <a:pt x="6932" y="121"/>
                      <a:pt x="6785" y="1"/>
                      <a:pt x="66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sp>
          <p:nvSpPr>
            <p:cNvPr id="2754" name="Google Shape;2754;p61"/>
            <p:cNvSpPr/>
            <p:nvPr/>
          </p:nvSpPr>
          <p:spPr>
            <a:xfrm rot="-1830048" flipH="1">
              <a:off x="5019440" y="678124"/>
              <a:ext cx="118682" cy="118652"/>
            </a:xfrm>
            <a:custGeom>
              <a:avLst/>
              <a:gdLst/>
              <a:ahLst/>
              <a:cxnLst/>
              <a:rect l="l" t="t" r="r" b="b"/>
              <a:pathLst>
                <a:path w="5238" h="5237" extrusionOk="0">
                  <a:moveTo>
                    <a:pt x="1039" y="1"/>
                  </a:moveTo>
                  <a:cubicBezTo>
                    <a:pt x="910" y="1"/>
                    <a:pt x="830" y="92"/>
                    <a:pt x="801" y="207"/>
                  </a:cubicBezTo>
                  <a:lnTo>
                    <a:pt x="801" y="308"/>
                  </a:lnTo>
                  <a:cubicBezTo>
                    <a:pt x="801" y="408"/>
                    <a:pt x="801" y="508"/>
                    <a:pt x="801" y="608"/>
                  </a:cubicBezTo>
                  <a:cubicBezTo>
                    <a:pt x="801" y="941"/>
                    <a:pt x="801" y="1275"/>
                    <a:pt x="868" y="1642"/>
                  </a:cubicBezTo>
                  <a:cubicBezTo>
                    <a:pt x="868" y="1875"/>
                    <a:pt x="935" y="2109"/>
                    <a:pt x="1001" y="2342"/>
                  </a:cubicBezTo>
                  <a:cubicBezTo>
                    <a:pt x="1035" y="2442"/>
                    <a:pt x="1068" y="2576"/>
                    <a:pt x="1135" y="2709"/>
                  </a:cubicBezTo>
                  <a:lnTo>
                    <a:pt x="67" y="3944"/>
                  </a:lnTo>
                  <a:cubicBezTo>
                    <a:pt x="1" y="4044"/>
                    <a:pt x="1" y="4210"/>
                    <a:pt x="101" y="4277"/>
                  </a:cubicBezTo>
                  <a:cubicBezTo>
                    <a:pt x="134" y="4310"/>
                    <a:pt x="201" y="4344"/>
                    <a:pt x="234" y="4344"/>
                  </a:cubicBezTo>
                  <a:cubicBezTo>
                    <a:pt x="301" y="4344"/>
                    <a:pt x="368" y="4310"/>
                    <a:pt x="434" y="4244"/>
                  </a:cubicBezTo>
                  <a:lnTo>
                    <a:pt x="1335" y="3176"/>
                  </a:lnTo>
                  <a:cubicBezTo>
                    <a:pt x="1502" y="3410"/>
                    <a:pt x="1669" y="3610"/>
                    <a:pt x="1902" y="3777"/>
                  </a:cubicBezTo>
                  <a:lnTo>
                    <a:pt x="1335" y="4911"/>
                  </a:lnTo>
                  <a:cubicBezTo>
                    <a:pt x="1268" y="5044"/>
                    <a:pt x="1335" y="5178"/>
                    <a:pt x="1435" y="5211"/>
                  </a:cubicBezTo>
                  <a:cubicBezTo>
                    <a:pt x="1452" y="5228"/>
                    <a:pt x="1468" y="5236"/>
                    <a:pt x="1485" y="5236"/>
                  </a:cubicBezTo>
                  <a:cubicBezTo>
                    <a:pt x="1502" y="5236"/>
                    <a:pt x="1518" y="5228"/>
                    <a:pt x="1535" y="5211"/>
                  </a:cubicBezTo>
                  <a:cubicBezTo>
                    <a:pt x="1635" y="5211"/>
                    <a:pt x="1702" y="5178"/>
                    <a:pt x="1735" y="5111"/>
                  </a:cubicBezTo>
                  <a:lnTo>
                    <a:pt x="2269" y="3977"/>
                  </a:lnTo>
                  <a:cubicBezTo>
                    <a:pt x="2503" y="4044"/>
                    <a:pt x="2703" y="4077"/>
                    <a:pt x="2970" y="4077"/>
                  </a:cubicBezTo>
                  <a:lnTo>
                    <a:pt x="3036" y="4077"/>
                  </a:lnTo>
                  <a:lnTo>
                    <a:pt x="3170" y="5044"/>
                  </a:lnTo>
                  <a:cubicBezTo>
                    <a:pt x="3203" y="5144"/>
                    <a:pt x="3303" y="5211"/>
                    <a:pt x="3403" y="5211"/>
                  </a:cubicBezTo>
                  <a:lnTo>
                    <a:pt x="3437" y="5211"/>
                  </a:lnTo>
                  <a:cubicBezTo>
                    <a:pt x="3570" y="5211"/>
                    <a:pt x="3637" y="5078"/>
                    <a:pt x="3637" y="4944"/>
                  </a:cubicBezTo>
                  <a:lnTo>
                    <a:pt x="3470" y="4010"/>
                  </a:lnTo>
                  <a:lnTo>
                    <a:pt x="3670" y="3977"/>
                  </a:lnTo>
                  <a:lnTo>
                    <a:pt x="3904" y="3877"/>
                  </a:lnTo>
                  <a:cubicBezTo>
                    <a:pt x="4204" y="3743"/>
                    <a:pt x="4471" y="3510"/>
                    <a:pt x="4704" y="3276"/>
                  </a:cubicBezTo>
                  <a:cubicBezTo>
                    <a:pt x="4871" y="3043"/>
                    <a:pt x="5004" y="2776"/>
                    <a:pt x="5104" y="2476"/>
                  </a:cubicBezTo>
                  <a:cubicBezTo>
                    <a:pt x="5171" y="2242"/>
                    <a:pt x="5238" y="2009"/>
                    <a:pt x="5238" y="1775"/>
                  </a:cubicBezTo>
                  <a:cubicBezTo>
                    <a:pt x="5238" y="1542"/>
                    <a:pt x="5238" y="1342"/>
                    <a:pt x="5238" y="1141"/>
                  </a:cubicBezTo>
                  <a:cubicBezTo>
                    <a:pt x="5238" y="975"/>
                    <a:pt x="5204" y="808"/>
                    <a:pt x="5171" y="708"/>
                  </a:cubicBezTo>
                  <a:cubicBezTo>
                    <a:pt x="5171" y="608"/>
                    <a:pt x="5138" y="508"/>
                    <a:pt x="5104" y="408"/>
                  </a:cubicBezTo>
                  <a:lnTo>
                    <a:pt x="5104" y="308"/>
                  </a:lnTo>
                  <a:cubicBezTo>
                    <a:pt x="5071" y="207"/>
                    <a:pt x="4971" y="107"/>
                    <a:pt x="4838" y="107"/>
                  </a:cubicBezTo>
                  <a:cubicBezTo>
                    <a:pt x="4704" y="141"/>
                    <a:pt x="4604" y="241"/>
                    <a:pt x="4604" y="374"/>
                  </a:cubicBezTo>
                  <a:lnTo>
                    <a:pt x="4604" y="741"/>
                  </a:lnTo>
                  <a:cubicBezTo>
                    <a:pt x="4604" y="1041"/>
                    <a:pt x="4571" y="1342"/>
                    <a:pt x="4504" y="1642"/>
                  </a:cubicBezTo>
                  <a:cubicBezTo>
                    <a:pt x="4471" y="1842"/>
                    <a:pt x="4404" y="2042"/>
                    <a:pt x="4337" y="2209"/>
                  </a:cubicBezTo>
                  <a:cubicBezTo>
                    <a:pt x="4270" y="2376"/>
                    <a:pt x="4170" y="2576"/>
                    <a:pt x="4037" y="2709"/>
                  </a:cubicBezTo>
                  <a:cubicBezTo>
                    <a:pt x="3904" y="2843"/>
                    <a:pt x="3737" y="2976"/>
                    <a:pt x="3570" y="3043"/>
                  </a:cubicBezTo>
                  <a:lnTo>
                    <a:pt x="3437" y="3110"/>
                  </a:lnTo>
                  <a:lnTo>
                    <a:pt x="3236" y="3143"/>
                  </a:lnTo>
                  <a:lnTo>
                    <a:pt x="3170" y="3176"/>
                  </a:lnTo>
                  <a:lnTo>
                    <a:pt x="2936" y="3176"/>
                  </a:lnTo>
                  <a:cubicBezTo>
                    <a:pt x="2769" y="3176"/>
                    <a:pt x="2603" y="3143"/>
                    <a:pt x="2436" y="3043"/>
                  </a:cubicBezTo>
                  <a:cubicBezTo>
                    <a:pt x="2269" y="2943"/>
                    <a:pt x="2136" y="2776"/>
                    <a:pt x="2036" y="2643"/>
                  </a:cubicBezTo>
                  <a:cubicBezTo>
                    <a:pt x="1969" y="2543"/>
                    <a:pt x="1902" y="2442"/>
                    <a:pt x="1869" y="2342"/>
                  </a:cubicBezTo>
                  <a:cubicBezTo>
                    <a:pt x="1802" y="2242"/>
                    <a:pt x="1769" y="2176"/>
                    <a:pt x="1735" y="2076"/>
                  </a:cubicBezTo>
                  <a:cubicBezTo>
                    <a:pt x="1669" y="1875"/>
                    <a:pt x="1602" y="1675"/>
                    <a:pt x="1535" y="1475"/>
                  </a:cubicBezTo>
                  <a:cubicBezTo>
                    <a:pt x="1435" y="1108"/>
                    <a:pt x="1368" y="775"/>
                    <a:pt x="1335" y="541"/>
                  </a:cubicBezTo>
                  <a:cubicBezTo>
                    <a:pt x="1302" y="341"/>
                    <a:pt x="1302" y="207"/>
                    <a:pt x="1302" y="207"/>
                  </a:cubicBezTo>
                  <a:cubicBezTo>
                    <a:pt x="1268" y="74"/>
                    <a:pt x="1202" y="7"/>
                    <a:pt x="1102" y="7"/>
                  </a:cubicBezTo>
                  <a:cubicBezTo>
                    <a:pt x="1080" y="3"/>
                    <a:pt x="1059" y="1"/>
                    <a:pt x="10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2755" name="Google Shape;2755;p61"/>
          <p:cNvSpPr txBox="1">
            <a:spLocks noGrp="1"/>
          </p:cNvSpPr>
          <p:nvPr>
            <p:ph type="title"/>
          </p:nvPr>
        </p:nvSpPr>
        <p:spPr>
          <a:xfrm>
            <a:off x="2401823" y="1910690"/>
            <a:ext cx="7195800" cy="103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Задачи</a:t>
            </a:r>
            <a:endParaRPr dirty="0"/>
          </a:p>
        </p:txBody>
      </p:sp>
      <p:pic>
        <p:nvPicPr>
          <p:cNvPr id="72" name="Google Shape;3762;p75"/>
          <p:cNvPicPr preferRelativeResize="0"/>
          <p:nvPr/>
        </p:nvPicPr>
        <p:blipFill rotWithShape="1">
          <a:blip r:embed="rId1"/>
          <a:srcRect l="53245" r="1361"/>
          <a:stretch>
            <a:fillRect/>
          </a:stretch>
        </p:blipFill>
        <p:spPr>
          <a:xfrm>
            <a:off x="1102679" y="1240917"/>
            <a:ext cx="2001636" cy="248044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3" name="Google Shape;4768;p85"/>
          <p:cNvGrpSpPr/>
          <p:nvPr/>
        </p:nvGrpSpPr>
        <p:grpSpPr>
          <a:xfrm rot="1323739">
            <a:off x="6333861" y="504009"/>
            <a:ext cx="2015986" cy="1013323"/>
            <a:chOff x="5844025" y="2350138"/>
            <a:chExt cx="2674786" cy="1344643"/>
          </a:xfrm>
        </p:grpSpPr>
        <p:sp>
          <p:nvSpPr>
            <p:cNvPr id="84" name="Google Shape;4769;p85"/>
            <p:cNvSpPr/>
            <p:nvPr/>
          </p:nvSpPr>
          <p:spPr>
            <a:xfrm>
              <a:off x="5844025" y="2350138"/>
              <a:ext cx="2674786" cy="1344643"/>
            </a:xfrm>
            <a:custGeom>
              <a:avLst/>
              <a:gdLst/>
              <a:ahLst/>
              <a:cxnLst/>
              <a:rect l="l" t="t" r="r" b="b"/>
              <a:pathLst>
                <a:path w="92234" h="46367" extrusionOk="0">
                  <a:moveTo>
                    <a:pt x="88331" y="0"/>
                  </a:moveTo>
                  <a:cubicBezTo>
                    <a:pt x="87030" y="0"/>
                    <a:pt x="86229" y="701"/>
                    <a:pt x="85495" y="1368"/>
                  </a:cubicBezTo>
                  <a:lnTo>
                    <a:pt x="85462" y="1401"/>
                  </a:lnTo>
                  <a:lnTo>
                    <a:pt x="84628" y="2168"/>
                  </a:lnTo>
                  <a:cubicBezTo>
                    <a:pt x="84595" y="2168"/>
                    <a:pt x="84595" y="2202"/>
                    <a:pt x="84595" y="2202"/>
                  </a:cubicBezTo>
                  <a:cubicBezTo>
                    <a:pt x="84228" y="2535"/>
                    <a:pt x="83927" y="2802"/>
                    <a:pt x="83561" y="3136"/>
                  </a:cubicBezTo>
                  <a:lnTo>
                    <a:pt x="83494" y="3202"/>
                  </a:lnTo>
                  <a:cubicBezTo>
                    <a:pt x="81159" y="5304"/>
                    <a:pt x="78757" y="7239"/>
                    <a:pt x="76189" y="9073"/>
                  </a:cubicBezTo>
                  <a:lnTo>
                    <a:pt x="76155" y="9107"/>
                  </a:lnTo>
                  <a:cubicBezTo>
                    <a:pt x="75655" y="9473"/>
                    <a:pt x="75088" y="9840"/>
                    <a:pt x="74521" y="10241"/>
                  </a:cubicBezTo>
                  <a:cubicBezTo>
                    <a:pt x="74221" y="10441"/>
                    <a:pt x="73920" y="10641"/>
                    <a:pt x="73587" y="10874"/>
                  </a:cubicBezTo>
                  <a:cubicBezTo>
                    <a:pt x="73320" y="11041"/>
                    <a:pt x="73020" y="11241"/>
                    <a:pt x="72686" y="11442"/>
                  </a:cubicBezTo>
                  <a:lnTo>
                    <a:pt x="70818" y="12576"/>
                  </a:lnTo>
                  <a:lnTo>
                    <a:pt x="68817" y="13710"/>
                  </a:lnTo>
                  <a:lnTo>
                    <a:pt x="66015" y="15178"/>
                  </a:lnTo>
                  <a:lnTo>
                    <a:pt x="64280" y="16011"/>
                  </a:lnTo>
                  <a:cubicBezTo>
                    <a:pt x="63046" y="16612"/>
                    <a:pt x="61645" y="17179"/>
                    <a:pt x="60211" y="17746"/>
                  </a:cubicBezTo>
                  <a:lnTo>
                    <a:pt x="55974" y="19247"/>
                  </a:lnTo>
                  <a:cubicBezTo>
                    <a:pt x="53472" y="20048"/>
                    <a:pt x="50904" y="20715"/>
                    <a:pt x="48302" y="21249"/>
                  </a:cubicBezTo>
                  <a:cubicBezTo>
                    <a:pt x="45433" y="21816"/>
                    <a:pt x="42565" y="22183"/>
                    <a:pt x="39629" y="22416"/>
                  </a:cubicBezTo>
                  <a:cubicBezTo>
                    <a:pt x="38128" y="22549"/>
                    <a:pt x="36527" y="22583"/>
                    <a:pt x="34759" y="22583"/>
                  </a:cubicBezTo>
                  <a:cubicBezTo>
                    <a:pt x="33758" y="22583"/>
                    <a:pt x="32691" y="22583"/>
                    <a:pt x="31557" y="22549"/>
                  </a:cubicBezTo>
                  <a:lnTo>
                    <a:pt x="29589" y="22449"/>
                  </a:lnTo>
                  <a:cubicBezTo>
                    <a:pt x="29188" y="22416"/>
                    <a:pt x="28821" y="22383"/>
                    <a:pt x="28455" y="22349"/>
                  </a:cubicBezTo>
                  <a:lnTo>
                    <a:pt x="27754" y="22249"/>
                  </a:lnTo>
                  <a:lnTo>
                    <a:pt x="27687" y="22249"/>
                  </a:lnTo>
                  <a:cubicBezTo>
                    <a:pt x="26920" y="22183"/>
                    <a:pt x="26186" y="22082"/>
                    <a:pt x="25386" y="21982"/>
                  </a:cubicBezTo>
                  <a:lnTo>
                    <a:pt x="24185" y="21849"/>
                  </a:lnTo>
                  <a:lnTo>
                    <a:pt x="23151" y="21682"/>
                  </a:lnTo>
                  <a:lnTo>
                    <a:pt x="22517" y="21582"/>
                  </a:lnTo>
                  <a:lnTo>
                    <a:pt x="21950" y="21482"/>
                  </a:lnTo>
                  <a:cubicBezTo>
                    <a:pt x="21616" y="21415"/>
                    <a:pt x="21283" y="21382"/>
                    <a:pt x="20983" y="21315"/>
                  </a:cubicBezTo>
                  <a:lnTo>
                    <a:pt x="19848" y="21082"/>
                  </a:lnTo>
                  <a:cubicBezTo>
                    <a:pt x="19181" y="20948"/>
                    <a:pt x="18547" y="20815"/>
                    <a:pt x="17947" y="20648"/>
                  </a:cubicBezTo>
                  <a:lnTo>
                    <a:pt x="17914" y="20648"/>
                  </a:lnTo>
                  <a:lnTo>
                    <a:pt x="17180" y="20481"/>
                  </a:lnTo>
                  <a:cubicBezTo>
                    <a:pt x="16479" y="20315"/>
                    <a:pt x="15812" y="20148"/>
                    <a:pt x="15178" y="19981"/>
                  </a:cubicBezTo>
                  <a:lnTo>
                    <a:pt x="14344" y="19747"/>
                  </a:lnTo>
                  <a:cubicBezTo>
                    <a:pt x="13777" y="19581"/>
                    <a:pt x="13277" y="19447"/>
                    <a:pt x="12843" y="19314"/>
                  </a:cubicBezTo>
                  <a:lnTo>
                    <a:pt x="12777" y="19314"/>
                  </a:lnTo>
                  <a:lnTo>
                    <a:pt x="11843" y="19014"/>
                  </a:lnTo>
                  <a:cubicBezTo>
                    <a:pt x="11409" y="18880"/>
                    <a:pt x="11042" y="18747"/>
                    <a:pt x="10675" y="18647"/>
                  </a:cubicBezTo>
                  <a:lnTo>
                    <a:pt x="8874" y="18013"/>
                  </a:lnTo>
                  <a:lnTo>
                    <a:pt x="8841" y="18013"/>
                  </a:lnTo>
                  <a:cubicBezTo>
                    <a:pt x="8340" y="17846"/>
                    <a:pt x="7907" y="17679"/>
                    <a:pt x="7540" y="17546"/>
                  </a:cubicBezTo>
                  <a:lnTo>
                    <a:pt x="7473" y="17513"/>
                  </a:lnTo>
                  <a:lnTo>
                    <a:pt x="6439" y="17112"/>
                  </a:lnTo>
                  <a:lnTo>
                    <a:pt x="6405" y="17112"/>
                  </a:lnTo>
                  <a:cubicBezTo>
                    <a:pt x="5772" y="16879"/>
                    <a:pt x="5138" y="16745"/>
                    <a:pt x="4471" y="16712"/>
                  </a:cubicBezTo>
                  <a:cubicBezTo>
                    <a:pt x="1102" y="16712"/>
                    <a:pt x="1" y="21215"/>
                    <a:pt x="3003" y="22750"/>
                  </a:cubicBezTo>
                  <a:cubicBezTo>
                    <a:pt x="3203" y="22883"/>
                    <a:pt x="3437" y="23016"/>
                    <a:pt x="3804" y="23217"/>
                  </a:cubicBezTo>
                  <a:lnTo>
                    <a:pt x="3837" y="23217"/>
                  </a:lnTo>
                  <a:lnTo>
                    <a:pt x="4838" y="23717"/>
                  </a:lnTo>
                  <a:cubicBezTo>
                    <a:pt x="5405" y="23984"/>
                    <a:pt x="5938" y="24217"/>
                    <a:pt x="6439" y="24417"/>
                  </a:cubicBezTo>
                  <a:lnTo>
                    <a:pt x="8207" y="25185"/>
                  </a:lnTo>
                  <a:lnTo>
                    <a:pt x="8273" y="25151"/>
                  </a:lnTo>
                  <a:cubicBezTo>
                    <a:pt x="8774" y="25318"/>
                    <a:pt x="9274" y="25518"/>
                    <a:pt x="9808" y="25718"/>
                  </a:cubicBezTo>
                  <a:lnTo>
                    <a:pt x="10475" y="25952"/>
                  </a:lnTo>
                  <a:cubicBezTo>
                    <a:pt x="11109" y="26185"/>
                    <a:pt x="11743" y="26386"/>
                    <a:pt x="12343" y="26586"/>
                  </a:cubicBezTo>
                  <a:lnTo>
                    <a:pt x="17313" y="43865"/>
                  </a:lnTo>
                  <a:cubicBezTo>
                    <a:pt x="17747" y="45353"/>
                    <a:pt x="19063" y="46161"/>
                    <a:pt x="20386" y="46161"/>
                  </a:cubicBezTo>
                  <a:cubicBezTo>
                    <a:pt x="21404" y="46161"/>
                    <a:pt x="22426" y="45681"/>
                    <a:pt x="23051" y="44665"/>
                  </a:cubicBezTo>
                  <a:lnTo>
                    <a:pt x="32057" y="30055"/>
                  </a:lnTo>
                  <a:lnTo>
                    <a:pt x="33024" y="30088"/>
                  </a:lnTo>
                  <a:lnTo>
                    <a:pt x="42364" y="44865"/>
                  </a:lnTo>
                  <a:cubicBezTo>
                    <a:pt x="42932" y="45799"/>
                    <a:pt x="43932" y="46367"/>
                    <a:pt x="45033" y="46367"/>
                  </a:cubicBezTo>
                  <a:cubicBezTo>
                    <a:pt x="45200" y="46367"/>
                    <a:pt x="45333" y="46367"/>
                    <a:pt x="45500" y="46333"/>
                  </a:cubicBezTo>
                  <a:cubicBezTo>
                    <a:pt x="46734" y="46133"/>
                    <a:pt x="47768" y="45232"/>
                    <a:pt x="48102" y="44032"/>
                  </a:cubicBezTo>
                  <a:lnTo>
                    <a:pt x="52505" y="28087"/>
                  </a:lnTo>
                  <a:cubicBezTo>
                    <a:pt x="52772" y="28020"/>
                    <a:pt x="53039" y="27953"/>
                    <a:pt x="53339" y="27887"/>
                  </a:cubicBezTo>
                  <a:lnTo>
                    <a:pt x="64847" y="39895"/>
                  </a:lnTo>
                  <a:cubicBezTo>
                    <a:pt x="65494" y="40576"/>
                    <a:pt x="66311" y="40883"/>
                    <a:pt x="67116" y="40883"/>
                  </a:cubicBezTo>
                  <a:cubicBezTo>
                    <a:pt x="68675" y="40883"/>
                    <a:pt x="70186" y="39732"/>
                    <a:pt x="70318" y="37927"/>
                  </a:cubicBezTo>
                  <a:lnTo>
                    <a:pt x="71485" y="20782"/>
                  </a:lnTo>
                  <a:lnTo>
                    <a:pt x="72086" y="20448"/>
                  </a:lnTo>
                  <a:lnTo>
                    <a:pt x="72186" y="20381"/>
                  </a:lnTo>
                  <a:lnTo>
                    <a:pt x="72219" y="20348"/>
                  </a:lnTo>
                  <a:lnTo>
                    <a:pt x="87463" y="29154"/>
                  </a:lnTo>
                  <a:cubicBezTo>
                    <a:pt x="87964" y="29421"/>
                    <a:pt x="88497" y="29555"/>
                    <a:pt x="89064" y="29555"/>
                  </a:cubicBezTo>
                  <a:cubicBezTo>
                    <a:pt x="90799" y="29555"/>
                    <a:pt x="92233" y="28153"/>
                    <a:pt x="92233" y="26386"/>
                  </a:cubicBezTo>
                  <a:cubicBezTo>
                    <a:pt x="92233" y="26085"/>
                    <a:pt x="92200" y="25785"/>
                    <a:pt x="92100" y="25485"/>
                  </a:cubicBezTo>
                  <a:lnTo>
                    <a:pt x="88297" y="8072"/>
                  </a:lnTo>
                  <a:cubicBezTo>
                    <a:pt x="88764" y="7605"/>
                    <a:pt x="89131" y="7172"/>
                    <a:pt x="89431" y="6872"/>
                  </a:cubicBezTo>
                  <a:lnTo>
                    <a:pt x="90165" y="6038"/>
                  </a:lnTo>
                  <a:cubicBezTo>
                    <a:pt x="90165" y="6004"/>
                    <a:pt x="90199" y="6004"/>
                    <a:pt x="90199" y="6004"/>
                  </a:cubicBezTo>
                  <a:cubicBezTo>
                    <a:pt x="90432" y="5704"/>
                    <a:pt x="90599" y="5471"/>
                    <a:pt x="90766" y="5270"/>
                  </a:cubicBezTo>
                  <a:cubicBezTo>
                    <a:pt x="91866" y="3970"/>
                    <a:pt x="91733" y="2035"/>
                    <a:pt x="90532" y="867"/>
                  </a:cubicBezTo>
                  <a:cubicBezTo>
                    <a:pt x="89932" y="300"/>
                    <a:pt x="89131" y="0"/>
                    <a:pt x="8833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76200" dir="3000000" algn="bl" rotWithShape="0">
                <a:srgbClr val="000000">
                  <a:alpha val="8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5" name="Google Shape;4770;p85"/>
            <p:cNvSpPr/>
            <p:nvPr/>
          </p:nvSpPr>
          <p:spPr>
            <a:xfrm>
              <a:off x="6276454" y="3046647"/>
              <a:ext cx="456634" cy="550449"/>
            </a:xfrm>
            <a:custGeom>
              <a:avLst/>
              <a:gdLst/>
              <a:ahLst/>
              <a:cxnLst/>
              <a:rect l="l" t="t" r="r" b="b"/>
              <a:pathLst>
                <a:path w="15746" h="18981" extrusionOk="0">
                  <a:moveTo>
                    <a:pt x="1" y="0"/>
                  </a:moveTo>
                  <a:lnTo>
                    <a:pt x="5471" y="18980"/>
                  </a:lnTo>
                  <a:lnTo>
                    <a:pt x="15745" y="230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6" name="Google Shape;4771;p85"/>
            <p:cNvSpPr/>
            <p:nvPr/>
          </p:nvSpPr>
          <p:spPr>
            <a:xfrm>
              <a:off x="6300641" y="3064047"/>
              <a:ext cx="128673" cy="92887"/>
            </a:xfrm>
            <a:custGeom>
              <a:avLst/>
              <a:gdLst/>
              <a:ahLst/>
              <a:cxnLst/>
              <a:rect l="l" t="t" r="r" b="b"/>
              <a:pathLst>
                <a:path w="4437" h="3203" extrusionOk="0">
                  <a:moveTo>
                    <a:pt x="3269" y="1"/>
                  </a:moveTo>
                  <a:cubicBezTo>
                    <a:pt x="2235" y="734"/>
                    <a:pt x="1168" y="1502"/>
                    <a:pt x="0" y="2336"/>
                  </a:cubicBezTo>
                  <a:lnTo>
                    <a:pt x="267" y="3203"/>
                  </a:lnTo>
                  <a:cubicBezTo>
                    <a:pt x="1735" y="2135"/>
                    <a:pt x="3136" y="1135"/>
                    <a:pt x="4437" y="167"/>
                  </a:cubicBezTo>
                  <a:lnTo>
                    <a:pt x="326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7" name="Google Shape;4772;p85"/>
            <p:cNvSpPr/>
            <p:nvPr/>
          </p:nvSpPr>
          <p:spPr>
            <a:xfrm>
              <a:off x="6338371" y="3091134"/>
              <a:ext cx="270889" cy="195431"/>
            </a:xfrm>
            <a:custGeom>
              <a:avLst/>
              <a:gdLst/>
              <a:ahLst/>
              <a:cxnLst/>
              <a:rect l="l" t="t" r="r" b="b"/>
              <a:pathLst>
                <a:path w="9341" h="6739" extrusionOk="0">
                  <a:moveTo>
                    <a:pt x="8373" y="1"/>
                  </a:moveTo>
                  <a:cubicBezTo>
                    <a:pt x="6272" y="1368"/>
                    <a:pt x="3803" y="3069"/>
                    <a:pt x="1168" y="5004"/>
                  </a:cubicBezTo>
                  <a:cubicBezTo>
                    <a:pt x="768" y="5304"/>
                    <a:pt x="367" y="5571"/>
                    <a:pt x="0" y="5838"/>
                  </a:cubicBezTo>
                  <a:lnTo>
                    <a:pt x="267" y="6739"/>
                  </a:lnTo>
                  <a:lnTo>
                    <a:pt x="1702" y="5671"/>
                  </a:lnTo>
                  <a:cubicBezTo>
                    <a:pt x="4604" y="3570"/>
                    <a:pt x="7272" y="1635"/>
                    <a:pt x="9340" y="134"/>
                  </a:cubicBezTo>
                  <a:lnTo>
                    <a:pt x="83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8" name="Google Shape;4773;p85"/>
            <p:cNvSpPr/>
            <p:nvPr/>
          </p:nvSpPr>
          <p:spPr>
            <a:xfrm>
              <a:off x="6376101" y="3160794"/>
              <a:ext cx="327961" cy="256389"/>
            </a:xfrm>
            <a:custGeom>
              <a:avLst/>
              <a:gdLst/>
              <a:ahLst/>
              <a:cxnLst/>
              <a:rect l="l" t="t" r="r" b="b"/>
              <a:pathLst>
                <a:path w="11309" h="8841" extrusionOk="0">
                  <a:moveTo>
                    <a:pt x="11308" y="0"/>
                  </a:moveTo>
                  <a:cubicBezTo>
                    <a:pt x="9073" y="1435"/>
                    <a:pt x="6105" y="3436"/>
                    <a:pt x="2969" y="5771"/>
                  </a:cubicBezTo>
                  <a:cubicBezTo>
                    <a:pt x="1935" y="6505"/>
                    <a:pt x="934" y="7272"/>
                    <a:pt x="0" y="7973"/>
                  </a:cubicBezTo>
                  <a:lnTo>
                    <a:pt x="267" y="8840"/>
                  </a:lnTo>
                  <a:cubicBezTo>
                    <a:pt x="1301" y="8073"/>
                    <a:pt x="2369" y="7272"/>
                    <a:pt x="3503" y="6438"/>
                  </a:cubicBezTo>
                  <a:cubicBezTo>
                    <a:pt x="6071" y="4537"/>
                    <a:pt x="8473" y="2836"/>
                    <a:pt x="10441" y="1401"/>
                  </a:cubicBezTo>
                  <a:lnTo>
                    <a:pt x="1130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9" name="Google Shape;4774;p85"/>
            <p:cNvSpPr/>
            <p:nvPr/>
          </p:nvSpPr>
          <p:spPr>
            <a:xfrm>
              <a:off x="6413831" y="3428760"/>
              <a:ext cx="124816" cy="119016"/>
            </a:xfrm>
            <a:custGeom>
              <a:avLst/>
              <a:gdLst/>
              <a:ahLst/>
              <a:cxnLst/>
              <a:rect l="l" t="t" r="r" b="b"/>
              <a:pathLst>
                <a:path w="4304" h="4104" extrusionOk="0">
                  <a:moveTo>
                    <a:pt x="4303" y="0"/>
                  </a:moveTo>
                  <a:lnTo>
                    <a:pt x="4303" y="0"/>
                  </a:lnTo>
                  <a:cubicBezTo>
                    <a:pt x="2769" y="1134"/>
                    <a:pt x="1301" y="2235"/>
                    <a:pt x="0" y="3269"/>
                  </a:cubicBezTo>
                  <a:lnTo>
                    <a:pt x="234" y="4103"/>
                  </a:lnTo>
                  <a:lnTo>
                    <a:pt x="3102" y="1968"/>
                  </a:lnTo>
                  <a:lnTo>
                    <a:pt x="430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0" name="Google Shape;4775;p85"/>
            <p:cNvSpPr/>
            <p:nvPr/>
          </p:nvSpPr>
          <p:spPr>
            <a:xfrm>
              <a:off x="6845274" y="3055347"/>
              <a:ext cx="456634" cy="547549"/>
            </a:xfrm>
            <a:custGeom>
              <a:avLst/>
              <a:gdLst/>
              <a:ahLst/>
              <a:cxnLst/>
              <a:rect l="l" t="t" r="r" b="b"/>
              <a:pathLst>
                <a:path w="15746" h="18881" extrusionOk="0">
                  <a:moveTo>
                    <a:pt x="15745" y="0"/>
                  </a:moveTo>
                  <a:lnTo>
                    <a:pt x="1" y="2202"/>
                  </a:lnTo>
                  <a:lnTo>
                    <a:pt x="10508" y="18881"/>
                  </a:lnTo>
                  <a:lnTo>
                    <a:pt x="1574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1" name="Google Shape;4776;p85"/>
            <p:cNvSpPr/>
            <p:nvPr/>
          </p:nvSpPr>
          <p:spPr>
            <a:xfrm>
              <a:off x="6996193" y="3359101"/>
              <a:ext cx="188645" cy="152395"/>
            </a:xfrm>
            <a:custGeom>
              <a:avLst/>
              <a:gdLst/>
              <a:ahLst/>
              <a:cxnLst/>
              <a:rect l="l" t="t" r="r" b="b"/>
              <a:pathLst>
                <a:path w="6505" h="5255" extrusionOk="0">
                  <a:moveTo>
                    <a:pt x="0" y="1"/>
                  </a:moveTo>
                  <a:lnTo>
                    <a:pt x="3102" y="4937"/>
                  </a:lnTo>
                  <a:cubicBezTo>
                    <a:pt x="3516" y="5130"/>
                    <a:pt x="3952" y="5255"/>
                    <a:pt x="4410" y="5255"/>
                  </a:cubicBezTo>
                  <a:cubicBezTo>
                    <a:pt x="4507" y="5255"/>
                    <a:pt x="4605" y="5249"/>
                    <a:pt x="4704" y="5238"/>
                  </a:cubicBezTo>
                  <a:cubicBezTo>
                    <a:pt x="5237" y="5204"/>
                    <a:pt x="5738" y="5071"/>
                    <a:pt x="6271" y="4937"/>
                  </a:cubicBezTo>
                  <a:lnTo>
                    <a:pt x="6505" y="4037"/>
                  </a:lnTo>
                  <a:lnTo>
                    <a:pt x="6505" y="4037"/>
                  </a:lnTo>
                  <a:cubicBezTo>
                    <a:pt x="5904" y="4204"/>
                    <a:pt x="5271" y="4337"/>
                    <a:pt x="4637" y="4404"/>
                  </a:cubicBezTo>
                  <a:cubicBezTo>
                    <a:pt x="4561" y="4415"/>
                    <a:pt x="4486" y="4421"/>
                    <a:pt x="4411" y="4421"/>
                  </a:cubicBezTo>
                  <a:cubicBezTo>
                    <a:pt x="4054" y="4421"/>
                    <a:pt x="3706" y="4296"/>
                    <a:pt x="3403" y="4104"/>
                  </a:cubicBezTo>
                  <a:cubicBezTo>
                    <a:pt x="3036" y="3803"/>
                    <a:pt x="2702" y="3403"/>
                    <a:pt x="2502" y="3003"/>
                  </a:cubicBezTo>
                  <a:cubicBezTo>
                    <a:pt x="2235" y="2536"/>
                    <a:pt x="2035" y="2035"/>
                    <a:pt x="1735" y="1568"/>
                  </a:cubicBezTo>
                  <a:cubicBezTo>
                    <a:pt x="1435" y="1068"/>
                    <a:pt x="1034" y="601"/>
                    <a:pt x="567" y="267"/>
                  </a:cubicBezTo>
                  <a:cubicBezTo>
                    <a:pt x="367" y="167"/>
                    <a:pt x="200" y="67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2" name="Google Shape;4777;p85"/>
            <p:cNvSpPr/>
            <p:nvPr/>
          </p:nvSpPr>
          <p:spPr>
            <a:xfrm>
              <a:off x="6906233" y="3215924"/>
              <a:ext cx="316332" cy="161704"/>
            </a:xfrm>
            <a:custGeom>
              <a:avLst/>
              <a:gdLst/>
              <a:ahLst/>
              <a:cxnLst/>
              <a:rect l="l" t="t" r="r" b="b"/>
              <a:pathLst>
                <a:path w="10908" h="5576" extrusionOk="0">
                  <a:moveTo>
                    <a:pt x="0" y="1"/>
                  </a:moveTo>
                  <a:lnTo>
                    <a:pt x="500" y="835"/>
                  </a:lnTo>
                  <a:lnTo>
                    <a:pt x="1801" y="835"/>
                  </a:lnTo>
                  <a:cubicBezTo>
                    <a:pt x="2089" y="825"/>
                    <a:pt x="2383" y="812"/>
                    <a:pt x="2672" y="812"/>
                  </a:cubicBezTo>
                  <a:cubicBezTo>
                    <a:pt x="3355" y="812"/>
                    <a:pt x="4011" y="884"/>
                    <a:pt x="4503" y="1235"/>
                  </a:cubicBezTo>
                  <a:cubicBezTo>
                    <a:pt x="4870" y="1502"/>
                    <a:pt x="5204" y="1869"/>
                    <a:pt x="5404" y="2269"/>
                  </a:cubicBezTo>
                  <a:cubicBezTo>
                    <a:pt x="5671" y="2703"/>
                    <a:pt x="5904" y="3203"/>
                    <a:pt x="6171" y="3703"/>
                  </a:cubicBezTo>
                  <a:cubicBezTo>
                    <a:pt x="6438" y="4237"/>
                    <a:pt x="6838" y="4704"/>
                    <a:pt x="7339" y="5104"/>
                  </a:cubicBezTo>
                  <a:cubicBezTo>
                    <a:pt x="7828" y="5410"/>
                    <a:pt x="8400" y="5576"/>
                    <a:pt x="8980" y="5576"/>
                  </a:cubicBezTo>
                  <a:cubicBezTo>
                    <a:pt x="9034" y="5576"/>
                    <a:pt x="9087" y="5574"/>
                    <a:pt x="9140" y="5571"/>
                  </a:cubicBezTo>
                  <a:cubicBezTo>
                    <a:pt x="9640" y="5505"/>
                    <a:pt x="10174" y="5405"/>
                    <a:pt x="10641" y="5271"/>
                  </a:cubicBezTo>
                  <a:lnTo>
                    <a:pt x="10908" y="4371"/>
                  </a:lnTo>
                  <a:lnTo>
                    <a:pt x="10908" y="4371"/>
                  </a:lnTo>
                  <a:cubicBezTo>
                    <a:pt x="10307" y="4537"/>
                    <a:pt x="9707" y="4637"/>
                    <a:pt x="9107" y="4704"/>
                  </a:cubicBezTo>
                  <a:cubicBezTo>
                    <a:pt x="9031" y="4716"/>
                    <a:pt x="8954" y="4721"/>
                    <a:pt x="8878" y="4721"/>
                  </a:cubicBezTo>
                  <a:cubicBezTo>
                    <a:pt x="8514" y="4721"/>
                    <a:pt x="8148" y="4597"/>
                    <a:pt x="7872" y="4404"/>
                  </a:cubicBezTo>
                  <a:cubicBezTo>
                    <a:pt x="7472" y="4104"/>
                    <a:pt x="7172" y="3703"/>
                    <a:pt x="6972" y="3303"/>
                  </a:cubicBezTo>
                  <a:cubicBezTo>
                    <a:pt x="6705" y="2836"/>
                    <a:pt x="6471" y="2336"/>
                    <a:pt x="6171" y="1869"/>
                  </a:cubicBezTo>
                  <a:cubicBezTo>
                    <a:pt x="5904" y="1335"/>
                    <a:pt x="5504" y="901"/>
                    <a:pt x="5004" y="568"/>
                  </a:cubicBezTo>
                  <a:cubicBezTo>
                    <a:pt x="4503" y="268"/>
                    <a:pt x="3936" y="67"/>
                    <a:pt x="3336" y="34"/>
                  </a:cubicBezTo>
                  <a:cubicBezTo>
                    <a:pt x="3086" y="17"/>
                    <a:pt x="2827" y="9"/>
                    <a:pt x="2569" y="9"/>
                  </a:cubicBezTo>
                  <a:cubicBezTo>
                    <a:pt x="2310" y="9"/>
                    <a:pt x="2051" y="17"/>
                    <a:pt x="1801" y="34"/>
                  </a:cubicBezTo>
                  <a:cubicBezTo>
                    <a:pt x="1568" y="51"/>
                    <a:pt x="1334" y="59"/>
                    <a:pt x="1105" y="59"/>
                  </a:cubicBezTo>
                  <a:cubicBezTo>
                    <a:pt x="876" y="59"/>
                    <a:pt x="650" y="51"/>
                    <a:pt x="434" y="34"/>
                  </a:cubicBezTo>
                  <a:cubicBezTo>
                    <a:pt x="267" y="34"/>
                    <a:pt x="133" y="1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3" name="Google Shape;4778;p85"/>
            <p:cNvSpPr/>
            <p:nvPr/>
          </p:nvSpPr>
          <p:spPr>
            <a:xfrm>
              <a:off x="6949763" y="3087277"/>
              <a:ext cx="309575" cy="155875"/>
            </a:xfrm>
            <a:custGeom>
              <a:avLst/>
              <a:gdLst/>
              <a:ahLst/>
              <a:cxnLst/>
              <a:rect l="l" t="t" r="r" b="b"/>
              <a:pathLst>
                <a:path w="10675" h="5375" extrusionOk="0">
                  <a:moveTo>
                    <a:pt x="4103" y="0"/>
                  </a:moveTo>
                  <a:lnTo>
                    <a:pt x="0" y="567"/>
                  </a:lnTo>
                  <a:lnTo>
                    <a:pt x="200" y="601"/>
                  </a:lnTo>
                  <a:cubicBezTo>
                    <a:pt x="554" y="624"/>
                    <a:pt x="891" y="648"/>
                    <a:pt x="1235" y="648"/>
                  </a:cubicBezTo>
                  <a:cubicBezTo>
                    <a:pt x="1378" y="648"/>
                    <a:pt x="1521" y="644"/>
                    <a:pt x="1668" y="634"/>
                  </a:cubicBezTo>
                  <a:cubicBezTo>
                    <a:pt x="1956" y="624"/>
                    <a:pt x="2250" y="611"/>
                    <a:pt x="2539" y="611"/>
                  </a:cubicBezTo>
                  <a:cubicBezTo>
                    <a:pt x="3221" y="611"/>
                    <a:pt x="3878" y="683"/>
                    <a:pt x="4370" y="1034"/>
                  </a:cubicBezTo>
                  <a:cubicBezTo>
                    <a:pt x="4737" y="1334"/>
                    <a:pt x="5070" y="1668"/>
                    <a:pt x="5304" y="2068"/>
                  </a:cubicBezTo>
                  <a:cubicBezTo>
                    <a:pt x="5537" y="2502"/>
                    <a:pt x="5771" y="3002"/>
                    <a:pt x="6038" y="3503"/>
                  </a:cubicBezTo>
                  <a:cubicBezTo>
                    <a:pt x="6338" y="4036"/>
                    <a:pt x="6705" y="4503"/>
                    <a:pt x="7205" y="4870"/>
                  </a:cubicBezTo>
                  <a:cubicBezTo>
                    <a:pt x="7694" y="5207"/>
                    <a:pt x="8268" y="5375"/>
                    <a:pt x="8848" y="5375"/>
                  </a:cubicBezTo>
                  <a:cubicBezTo>
                    <a:pt x="8901" y="5375"/>
                    <a:pt x="8954" y="5373"/>
                    <a:pt x="9007" y="5371"/>
                  </a:cubicBezTo>
                  <a:cubicBezTo>
                    <a:pt x="9474" y="5304"/>
                    <a:pt x="9974" y="5237"/>
                    <a:pt x="10441" y="5104"/>
                  </a:cubicBezTo>
                  <a:lnTo>
                    <a:pt x="10674" y="4203"/>
                  </a:lnTo>
                  <a:lnTo>
                    <a:pt x="10674" y="4203"/>
                  </a:lnTo>
                  <a:cubicBezTo>
                    <a:pt x="10107" y="4370"/>
                    <a:pt x="9540" y="4470"/>
                    <a:pt x="8973" y="4537"/>
                  </a:cubicBezTo>
                  <a:cubicBezTo>
                    <a:pt x="8929" y="4540"/>
                    <a:pt x="8884" y="4542"/>
                    <a:pt x="8839" y="4542"/>
                  </a:cubicBezTo>
                  <a:cubicBezTo>
                    <a:pt x="8445" y="4542"/>
                    <a:pt x="8035" y="4413"/>
                    <a:pt x="7706" y="4203"/>
                  </a:cubicBezTo>
                  <a:cubicBezTo>
                    <a:pt x="7339" y="3903"/>
                    <a:pt x="7038" y="3536"/>
                    <a:pt x="6805" y="3102"/>
                  </a:cubicBezTo>
                  <a:cubicBezTo>
                    <a:pt x="6571" y="2635"/>
                    <a:pt x="6338" y="2135"/>
                    <a:pt x="6038" y="1668"/>
                  </a:cubicBezTo>
                  <a:cubicBezTo>
                    <a:pt x="5771" y="1168"/>
                    <a:pt x="5371" y="701"/>
                    <a:pt x="4870" y="367"/>
                  </a:cubicBezTo>
                  <a:cubicBezTo>
                    <a:pt x="4637" y="200"/>
                    <a:pt x="4370" y="67"/>
                    <a:pt x="410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4" name="Google Shape;4779;p85"/>
            <p:cNvSpPr/>
            <p:nvPr/>
          </p:nvSpPr>
          <p:spPr>
            <a:xfrm>
              <a:off x="7176114" y="3067934"/>
              <a:ext cx="119973" cy="40107"/>
            </a:xfrm>
            <a:custGeom>
              <a:avLst/>
              <a:gdLst/>
              <a:ahLst/>
              <a:cxnLst/>
              <a:rect l="l" t="t" r="r" b="b"/>
              <a:pathLst>
                <a:path w="4137" h="1383" extrusionOk="0">
                  <a:moveTo>
                    <a:pt x="1001" y="0"/>
                  </a:moveTo>
                  <a:lnTo>
                    <a:pt x="1" y="167"/>
                  </a:lnTo>
                  <a:cubicBezTo>
                    <a:pt x="201" y="434"/>
                    <a:pt x="468" y="701"/>
                    <a:pt x="735" y="901"/>
                  </a:cubicBezTo>
                  <a:cubicBezTo>
                    <a:pt x="1191" y="1215"/>
                    <a:pt x="1721" y="1382"/>
                    <a:pt x="2283" y="1382"/>
                  </a:cubicBezTo>
                  <a:cubicBezTo>
                    <a:pt x="2377" y="1382"/>
                    <a:pt x="2473" y="1377"/>
                    <a:pt x="2569" y="1368"/>
                  </a:cubicBezTo>
                  <a:cubicBezTo>
                    <a:pt x="3003" y="1334"/>
                    <a:pt x="3470" y="1234"/>
                    <a:pt x="3903" y="1134"/>
                  </a:cubicBezTo>
                  <a:lnTo>
                    <a:pt x="4137" y="234"/>
                  </a:lnTo>
                  <a:lnTo>
                    <a:pt x="4137" y="234"/>
                  </a:lnTo>
                  <a:cubicBezTo>
                    <a:pt x="3603" y="367"/>
                    <a:pt x="3070" y="500"/>
                    <a:pt x="2502" y="534"/>
                  </a:cubicBezTo>
                  <a:cubicBezTo>
                    <a:pt x="2448" y="538"/>
                    <a:pt x="2394" y="540"/>
                    <a:pt x="2340" y="540"/>
                  </a:cubicBezTo>
                  <a:cubicBezTo>
                    <a:pt x="1961" y="540"/>
                    <a:pt x="1589" y="438"/>
                    <a:pt x="1268" y="234"/>
                  </a:cubicBezTo>
                  <a:cubicBezTo>
                    <a:pt x="1168" y="167"/>
                    <a:pt x="1101" y="100"/>
                    <a:pt x="10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5" name="Google Shape;4780;p85"/>
            <p:cNvSpPr/>
            <p:nvPr/>
          </p:nvSpPr>
          <p:spPr>
            <a:xfrm>
              <a:off x="7394750" y="2876384"/>
              <a:ext cx="435348" cy="567878"/>
            </a:xfrm>
            <a:custGeom>
              <a:avLst/>
              <a:gdLst/>
              <a:ahLst/>
              <a:cxnLst/>
              <a:rect l="l" t="t" r="r" b="b"/>
              <a:pathLst>
                <a:path w="15012" h="19582" extrusionOk="0">
                  <a:moveTo>
                    <a:pt x="15011" y="0"/>
                  </a:moveTo>
                  <a:lnTo>
                    <a:pt x="0" y="5337"/>
                  </a:lnTo>
                  <a:lnTo>
                    <a:pt x="13677" y="19581"/>
                  </a:lnTo>
                  <a:lnTo>
                    <a:pt x="1501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6" name="Google Shape;4781;p85"/>
            <p:cNvSpPr/>
            <p:nvPr/>
          </p:nvSpPr>
          <p:spPr>
            <a:xfrm>
              <a:off x="7455680" y="2978930"/>
              <a:ext cx="84187" cy="134473"/>
            </a:xfrm>
            <a:custGeom>
              <a:avLst/>
              <a:gdLst/>
              <a:ahLst/>
              <a:cxnLst/>
              <a:rect l="l" t="t" r="r" b="b"/>
              <a:pathLst>
                <a:path w="2903" h="4637" extrusionOk="0">
                  <a:moveTo>
                    <a:pt x="2903" y="0"/>
                  </a:moveTo>
                  <a:lnTo>
                    <a:pt x="1802" y="400"/>
                  </a:lnTo>
                  <a:cubicBezTo>
                    <a:pt x="1235" y="1535"/>
                    <a:pt x="601" y="2735"/>
                    <a:pt x="1" y="3970"/>
                  </a:cubicBezTo>
                  <a:lnTo>
                    <a:pt x="635" y="4637"/>
                  </a:lnTo>
                  <a:cubicBezTo>
                    <a:pt x="1435" y="3002"/>
                    <a:pt x="2202" y="1435"/>
                    <a:pt x="290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7" name="Google Shape;4782;p85"/>
            <p:cNvSpPr/>
            <p:nvPr/>
          </p:nvSpPr>
          <p:spPr>
            <a:xfrm>
              <a:off x="7549527" y="2918957"/>
              <a:ext cx="162545" cy="292146"/>
            </a:xfrm>
            <a:custGeom>
              <a:avLst/>
              <a:gdLst/>
              <a:ahLst/>
              <a:cxnLst/>
              <a:rect l="l" t="t" r="r" b="b"/>
              <a:pathLst>
                <a:path w="5605" h="10074" extrusionOk="0">
                  <a:moveTo>
                    <a:pt x="5605" y="0"/>
                  </a:moveTo>
                  <a:lnTo>
                    <a:pt x="4637" y="334"/>
                  </a:lnTo>
                  <a:cubicBezTo>
                    <a:pt x="3470" y="2468"/>
                    <a:pt x="2069" y="5170"/>
                    <a:pt x="601" y="8106"/>
                  </a:cubicBezTo>
                  <a:cubicBezTo>
                    <a:pt x="401" y="8539"/>
                    <a:pt x="201" y="8973"/>
                    <a:pt x="1" y="9407"/>
                  </a:cubicBezTo>
                  <a:lnTo>
                    <a:pt x="634" y="10074"/>
                  </a:lnTo>
                  <a:cubicBezTo>
                    <a:pt x="868" y="9540"/>
                    <a:pt x="1135" y="9006"/>
                    <a:pt x="1402" y="8473"/>
                  </a:cubicBezTo>
                  <a:cubicBezTo>
                    <a:pt x="2969" y="5237"/>
                    <a:pt x="4437" y="2302"/>
                    <a:pt x="560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8" name="Google Shape;4783;p85"/>
            <p:cNvSpPr/>
            <p:nvPr/>
          </p:nvSpPr>
          <p:spPr>
            <a:xfrm>
              <a:off x="7643373" y="2932500"/>
              <a:ext cx="182845" cy="376333"/>
            </a:xfrm>
            <a:custGeom>
              <a:avLst/>
              <a:gdLst/>
              <a:ahLst/>
              <a:cxnLst/>
              <a:rect l="l" t="t" r="r" b="b"/>
              <a:pathLst>
                <a:path w="6305" h="12977" extrusionOk="0">
                  <a:moveTo>
                    <a:pt x="6305" y="0"/>
                  </a:moveTo>
                  <a:lnTo>
                    <a:pt x="6305" y="0"/>
                  </a:lnTo>
                  <a:cubicBezTo>
                    <a:pt x="4970" y="2335"/>
                    <a:pt x="3303" y="5471"/>
                    <a:pt x="1601" y="9006"/>
                  </a:cubicBezTo>
                  <a:cubicBezTo>
                    <a:pt x="1034" y="10141"/>
                    <a:pt x="501" y="11241"/>
                    <a:pt x="0" y="12342"/>
                  </a:cubicBezTo>
                  <a:lnTo>
                    <a:pt x="634" y="12976"/>
                  </a:lnTo>
                  <a:cubicBezTo>
                    <a:pt x="1168" y="11809"/>
                    <a:pt x="1768" y="10608"/>
                    <a:pt x="2369" y="9340"/>
                  </a:cubicBezTo>
                  <a:cubicBezTo>
                    <a:pt x="3770" y="6471"/>
                    <a:pt x="5104" y="3803"/>
                    <a:pt x="6171" y="1635"/>
                  </a:cubicBezTo>
                  <a:lnTo>
                    <a:pt x="630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9" name="Google Shape;4784;p85"/>
            <p:cNvSpPr/>
            <p:nvPr/>
          </p:nvSpPr>
          <p:spPr>
            <a:xfrm>
              <a:off x="7738176" y="3245911"/>
              <a:ext cx="66758" cy="160631"/>
            </a:xfrm>
            <a:custGeom>
              <a:avLst/>
              <a:gdLst/>
              <a:ahLst/>
              <a:cxnLst/>
              <a:rect l="l" t="t" r="r" b="b"/>
              <a:pathLst>
                <a:path w="2302" h="5539" extrusionOk="0">
                  <a:moveTo>
                    <a:pt x="2302" y="1"/>
                  </a:moveTo>
                  <a:lnTo>
                    <a:pt x="2302" y="1"/>
                  </a:lnTo>
                  <a:cubicBezTo>
                    <a:pt x="1468" y="1735"/>
                    <a:pt x="667" y="3403"/>
                    <a:pt x="0" y="4938"/>
                  </a:cubicBezTo>
                  <a:lnTo>
                    <a:pt x="601" y="5538"/>
                  </a:lnTo>
                  <a:cubicBezTo>
                    <a:pt x="1068" y="4504"/>
                    <a:pt x="1601" y="3437"/>
                    <a:pt x="2135" y="2302"/>
                  </a:cubicBezTo>
                  <a:lnTo>
                    <a:pt x="230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0" name="Google Shape;4785;p85"/>
            <p:cNvSpPr/>
            <p:nvPr/>
          </p:nvSpPr>
          <p:spPr>
            <a:xfrm>
              <a:off x="7930683" y="2560044"/>
              <a:ext cx="496277" cy="555292"/>
            </a:xfrm>
            <a:custGeom>
              <a:avLst/>
              <a:gdLst/>
              <a:ahLst/>
              <a:cxnLst/>
              <a:rect l="l" t="t" r="r" b="b"/>
              <a:pathLst>
                <a:path w="17113" h="19148" extrusionOk="0">
                  <a:moveTo>
                    <a:pt x="12909" y="1"/>
                  </a:moveTo>
                  <a:lnTo>
                    <a:pt x="0" y="9307"/>
                  </a:lnTo>
                  <a:lnTo>
                    <a:pt x="17112" y="19148"/>
                  </a:lnTo>
                  <a:lnTo>
                    <a:pt x="1290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1" name="Google Shape;4786;p85"/>
            <p:cNvSpPr/>
            <p:nvPr/>
          </p:nvSpPr>
          <p:spPr>
            <a:xfrm>
              <a:off x="8176377" y="2970462"/>
              <a:ext cx="228346" cy="85869"/>
            </a:xfrm>
            <a:custGeom>
              <a:avLst/>
              <a:gdLst/>
              <a:ahLst/>
              <a:cxnLst/>
              <a:rect l="l" t="t" r="r" b="b"/>
              <a:pathLst>
                <a:path w="7874" h="2961" extrusionOk="0">
                  <a:moveTo>
                    <a:pt x="330" y="0"/>
                  </a:moveTo>
                  <a:cubicBezTo>
                    <a:pt x="226" y="0"/>
                    <a:pt x="118" y="9"/>
                    <a:pt x="1" y="25"/>
                  </a:cubicBezTo>
                  <a:lnTo>
                    <a:pt x="5071" y="2961"/>
                  </a:lnTo>
                  <a:cubicBezTo>
                    <a:pt x="5605" y="2961"/>
                    <a:pt x="6139" y="2794"/>
                    <a:pt x="6606" y="2494"/>
                  </a:cubicBezTo>
                  <a:cubicBezTo>
                    <a:pt x="7073" y="2194"/>
                    <a:pt x="7473" y="1860"/>
                    <a:pt x="7873" y="1493"/>
                  </a:cubicBezTo>
                  <a:lnTo>
                    <a:pt x="7673" y="592"/>
                  </a:lnTo>
                  <a:cubicBezTo>
                    <a:pt x="7206" y="1026"/>
                    <a:pt x="6706" y="1426"/>
                    <a:pt x="6205" y="1793"/>
                  </a:cubicBezTo>
                  <a:cubicBezTo>
                    <a:pt x="5887" y="1979"/>
                    <a:pt x="5547" y="2080"/>
                    <a:pt x="5203" y="2080"/>
                  </a:cubicBezTo>
                  <a:cubicBezTo>
                    <a:pt x="5115" y="2080"/>
                    <a:pt x="5026" y="2074"/>
                    <a:pt x="4938" y="2060"/>
                  </a:cubicBezTo>
                  <a:cubicBezTo>
                    <a:pt x="4471" y="1993"/>
                    <a:pt x="4004" y="1793"/>
                    <a:pt x="3637" y="1526"/>
                  </a:cubicBezTo>
                  <a:cubicBezTo>
                    <a:pt x="3203" y="1226"/>
                    <a:pt x="2770" y="926"/>
                    <a:pt x="2269" y="626"/>
                  </a:cubicBezTo>
                  <a:cubicBezTo>
                    <a:pt x="1769" y="292"/>
                    <a:pt x="1235" y="92"/>
                    <a:pt x="635" y="25"/>
                  </a:cubicBezTo>
                  <a:cubicBezTo>
                    <a:pt x="535" y="9"/>
                    <a:pt x="435" y="0"/>
                    <a:pt x="33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2" name="Google Shape;4787;p85"/>
            <p:cNvSpPr/>
            <p:nvPr/>
          </p:nvSpPr>
          <p:spPr>
            <a:xfrm>
              <a:off x="8031286" y="2833637"/>
              <a:ext cx="344404" cy="84854"/>
            </a:xfrm>
            <a:custGeom>
              <a:avLst/>
              <a:gdLst/>
              <a:ahLst/>
              <a:cxnLst/>
              <a:rect l="l" t="t" r="r" b="b"/>
              <a:pathLst>
                <a:path w="11876" h="2926" extrusionOk="0">
                  <a:moveTo>
                    <a:pt x="4456" y="0"/>
                  </a:moveTo>
                  <a:cubicBezTo>
                    <a:pt x="3954" y="0"/>
                    <a:pt x="3436" y="103"/>
                    <a:pt x="2969" y="307"/>
                  </a:cubicBezTo>
                  <a:cubicBezTo>
                    <a:pt x="2469" y="540"/>
                    <a:pt x="2035" y="774"/>
                    <a:pt x="1602" y="1074"/>
                  </a:cubicBezTo>
                  <a:cubicBezTo>
                    <a:pt x="1201" y="1308"/>
                    <a:pt x="801" y="1508"/>
                    <a:pt x="401" y="1708"/>
                  </a:cubicBezTo>
                  <a:cubicBezTo>
                    <a:pt x="267" y="1741"/>
                    <a:pt x="134" y="1808"/>
                    <a:pt x="0" y="1841"/>
                  </a:cubicBezTo>
                  <a:lnTo>
                    <a:pt x="834" y="2342"/>
                  </a:lnTo>
                  <a:cubicBezTo>
                    <a:pt x="1235" y="2141"/>
                    <a:pt x="1602" y="1941"/>
                    <a:pt x="1968" y="1741"/>
                  </a:cubicBezTo>
                  <a:cubicBezTo>
                    <a:pt x="2730" y="1284"/>
                    <a:pt x="3547" y="828"/>
                    <a:pt x="4343" y="828"/>
                  </a:cubicBezTo>
                  <a:cubicBezTo>
                    <a:pt x="4419" y="828"/>
                    <a:pt x="4495" y="832"/>
                    <a:pt x="4570" y="841"/>
                  </a:cubicBezTo>
                  <a:cubicBezTo>
                    <a:pt x="5004" y="907"/>
                    <a:pt x="5471" y="1074"/>
                    <a:pt x="5838" y="1341"/>
                  </a:cubicBezTo>
                  <a:cubicBezTo>
                    <a:pt x="6272" y="1574"/>
                    <a:pt x="6672" y="1908"/>
                    <a:pt x="7172" y="2208"/>
                  </a:cubicBezTo>
                  <a:cubicBezTo>
                    <a:pt x="7673" y="2575"/>
                    <a:pt x="8240" y="2809"/>
                    <a:pt x="8840" y="2909"/>
                  </a:cubicBezTo>
                  <a:cubicBezTo>
                    <a:pt x="8944" y="2920"/>
                    <a:pt x="9048" y="2925"/>
                    <a:pt x="9152" y="2925"/>
                  </a:cubicBezTo>
                  <a:cubicBezTo>
                    <a:pt x="9680" y="2925"/>
                    <a:pt x="10201" y="2782"/>
                    <a:pt x="10675" y="2475"/>
                  </a:cubicBezTo>
                  <a:cubicBezTo>
                    <a:pt x="11075" y="2208"/>
                    <a:pt x="11475" y="1875"/>
                    <a:pt x="11876" y="1541"/>
                  </a:cubicBezTo>
                  <a:lnTo>
                    <a:pt x="11675" y="640"/>
                  </a:lnTo>
                  <a:cubicBezTo>
                    <a:pt x="11208" y="1041"/>
                    <a:pt x="10741" y="1441"/>
                    <a:pt x="10241" y="1775"/>
                  </a:cubicBezTo>
                  <a:cubicBezTo>
                    <a:pt x="9920" y="1979"/>
                    <a:pt x="9522" y="2081"/>
                    <a:pt x="9137" y="2081"/>
                  </a:cubicBezTo>
                  <a:cubicBezTo>
                    <a:pt x="9082" y="2081"/>
                    <a:pt x="9028" y="2079"/>
                    <a:pt x="8973" y="2075"/>
                  </a:cubicBezTo>
                  <a:cubicBezTo>
                    <a:pt x="8506" y="1975"/>
                    <a:pt x="8073" y="1775"/>
                    <a:pt x="7673" y="1508"/>
                  </a:cubicBezTo>
                  <a:cubicBezTo>
                    <a:pt x="7239" y="1207"/>
                    <a:pt x="6805" y="874"/>
                    <a:pt x="6305" y="607"/>
                  </a:cubicBezTo>
                  <a:cubicBezTo>
                    <a:pt x="5838" y="273"/>
                    <a:pt x="5271" y="73"/>
                    <a:pt x="4670" y="7"/>
                  </a:cubicBezTo>
                  <a:cubicBezTo>
                    <a:pt x="4600" y="2"/>
                    <a:pt x="4528" y="0"/>
                    <a:pt x="445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3" name="Google Shape;4788;p85"/>
            <p:cNvSpPr/>
            <p:nvPr/>
          </p:nvSpPr>
          <p:spPr>
            <a:xfrm>
              <a:off x="8016786" y="2696058"/>
              <a:ext cx="328918" cy="84999"/>
            </a:xfrm>
            <a:custGeom>
              <a:avLst/>
              <a:gdLst/>
              <a:ahLst/>
              <a:cxnLst/>
              <a:rect l="l" t="t" r="r" b="b"/>
              <a:pathLst>
                <a:path w="11342" h="2931" extrusionOk="0">
                  <a:moveTo>
                    <a:pt x="3980" y="0"/>
                  </a:moveTo>
                  <a:cubicBezTo>
                    <a:pt x="3780" y="0"/>
                    <a:pt x="3591" y="24"/>
                    <a:pt x="3402" y="47"/>
                  </a:cubicBezTo>
                  <a:lnTo>
                    <a:pt x="0" y="2482"/>
                  </a:lnTo>
                  <a:lnTo>
                    <a:pt x="200" y="2416"/>
                  </a:lnTo>
                  <a:cubicBezTo>
                    <a:pt x="667" y="2215"/>
                    <a:pt x="1101" y="2015"/>
                    <a:pt x="1534" y="1748"/>
                  </a:cubicBezTo>
                  <a:cubicBezTo>
                    <a:pt x="2299" y="1320"/>
                    <a:pt x="3092" y="836"/>
                    <a:pt x="3888" y="836"/>
                  </a:cubicBezTo>
                  <a:cubicBezTo>
                    <a:pt x="3959" y="836"/>
                    <a:pt x="4031" y="840"/>
                    <a:pt x="4103" y="848"/>
                  </a:cubicBezTo>
                  <a:cubicBezTo>
                    <a:pt x="4570" y="915"/>
                    <a:pt x="5004" y="1081"/>
                    <a:pt x="5371" y="1348"/>
                  </a:cubicBezTo>
                  <a:cubicBezTo>
                    <a:pt x="5804" y="1582"/>
                    <a:pt x="6204" y="1915"/>
                    <a:pt x="6705" y="2215"/>
                  </a:cubicBezTo>
                  <a:cubicBezTo>
                    <a:pt x="7205" y="2582"/>
                    <a:pt x="7772" y="2816"/>
                    <a:pt x="8373" y="2916"/>
                  </a:cubicBezTo>
                  <a:cubicBezTo>
                    <a:pt x="8465" y="2926"/>
                    <a:pt x="8558" y="2930"/>
                    <a:pt x="8652" y="2930"/>
                  </a:cubicBezTo>
                  <a:cubicBezTo>
                    <a:pt x="9198" y="2930"/>
                    <a:pt x="9751" y="2767"/>
                    <a:pt x="10207" y="2482"/>
                  </a:cubicBezTo>
                  <a:cubicBezTo>
                    <a:pt x="10608" y="2215"/>
                    <a:pt x="10975" y="1915"/>
                    <a:pt x="11341" y="1582"/>
                  </a:cubicBezTo>
                  <a:lnTo>
                    <a:pt x="11141" y="681"/>
                  </a:lnTo>
                  <a:cubicBezTo>
                    <a:pt x="10708" y="1081"/>
                    <a:pt x="10241" y="1448"/>
                    <a:pt x="9774" y="1782"/>
                  </a:cubicBezTo>
                  <a:cubicBezTo>
                    <a:pt x="9453" y="1986"/>
                    <a:pt x="9080" y="2088"/>
                    <a:pt x="8680" y="2088"/>
                  </a:cubicBezTo>
                  <a:cubicBezTo>
                    <a:pt x="8622" y="2088"/>
                    <a:pt x="8564" y="2086"/>
                    <a:pt x="8506" y="2082"/>
                  </a:cubicBezTo>
                  <a:cubicBezTo>
                    <a:pt x="8039" y="1982"/>
                    <a:pt x="7605" y="1782"/>
                    <a:pt x="7205" y="1515"/>
                  </a:cubicBezTo>
                  <a:cubicBezTo>
                    <a:pt x="6772" y="1215"/>
                    <a:pt x="6338" y="881"/>
                    <a:pt x="5871" y="614"/>
                  </a:cubicBezTo>
                  <a:cubicBezTo>
                    <a:pt x="5371" y="281"/>
                    <a:pt x="4803" y="81"/>
                    <a:pt x="4236" y="14"/>
                  </a:cubicBezTo>
                  <a:cubicBezTo>
                    <a:pt x="4148" y="4"/>
                    <a:pt x="4063" y="0"/>
                    <a:pt x="398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4" name="Google Shape;4789;p85"/>
            <p:cNvSpPr/>
            <p:nvPr/>
          </p:nvSpPr>
          <p:spPr>
            <a:xfrm>
              <a:off x="8202506" y="2580374"/>
              <a:ext cx="113216" cy="63365"/>
            </a:xfrm>
            <a:custGeom>
              <a:avLst/>
              <a:gdLst/>
              <a:ahLst/>
              <a:cxnLst/>
              <a:rect l="l" t="t" r="r" b="b"/>
              <a:pathLst>
                <a:path w="3904" h="2185" extrusionOk="0">
                  <a:moveTo>
                    <a:pt x="3703" y="0"/>
                  </a:moveTo>
                  <a:cubicBezTo>
                    <a:pt x="3303" y="400"/>
                    <a:pt x="2869" y="734"/>
                    <a:pt x="2402" y="1034"/>
                  </a:cubicBezTo>
                  <a:cubicBezTo>
                    <a:pt x="2081" y="1238"/>
                    <a:pt x="1709" y="1341"/>
                    <a:pt x="1331" y="1341"/>
                  </a:cubicBezTo>
                  <a:cubicBezTo>
                    <a:pt x="1277" y="1341"/>
                    <a:pt x="1222" y="1338"/>
                    <a:pt x="1168" y="1334"/>
                  </a:cubicBezTo>
                  <a:cubicBezTo>
                    <a:pt x="1035" y="1301"/>
                    <a:pt x="935" y="1301"/>
                    <a:pt x="835" y="1268"/>
                  </a:cubicBezTo>
                  <a:lnTo>
                    <a:pt x="1" y="1868"/>
                  </a:lnTo>
                  <a:cubicBezTo>
                    <a:pt x="334" y="2001"/>
                    <a:pt x="668" y="2135"/>
                    <a:pt x="1001" y="2168"/>
                  </a:cubicBezTo>
                  <a:cubicBezTo>
                    <a:pt x="1106" y="2179"/>
                    <a:pt x="1211" y="2185"/>
                    <a:pt x="1316" y="2185"/>
                  </a:cubicBezTo>
                  <a:cubicBezTo>
                    <a:pt x="1851" y="2185"/>
                    <a:pt x="2390" y="2041"/>
                    <a:pt x="2836" y="1735"/>
                  </a:cubicBezTo>
                  <a:cubicBezTo>
                    <a:pt x="3203" y="1501"/>
                    <a:pt x="3570" y="1234"/>
                    <a:pt x="3903" y="901"/>
                  </a:cubicBezTo>
                  <a:lnTo>
                    <a:pt x="370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5" name="Google Shape;4790;p85"/>
            <p:cNvSpPr/>
            <p:nvPr/>
          </p:nvSpPr>
          <p:spPr>
            <a:xfrm>
              <a:off x="5972701" y="2441925"/>
              <a:ext cx="2433883" cy="690461"/>
            </a:xfrm>
            <a:custGeom>
              <a:avLst/>
              <a:gdLst/>
              <a:ahLst/>
              <a:cxnLst/>
              <a:rect l="l" t="t" r="r" b="b"/>
              <a:pathLst>
                <a:path w="83927" h="23809" extrusionOk="0">
                  <a:moveTo>
                    <a:pt x="83916" y="0"/>
                  </a:moveTo>
                  <a:cubicBezTo>
                    <a:pt x="83854" y="0"/>
                    <a:pt x="83593" y="199"/>
                    <a:pt x="83160" y="571"/>
                  </a:cubicBezTo>
                  <a:lnTo>
                    <a:pt x="82326" y="1338"/>
                  </a:lnTo>
                  <a:cubicBezTo>
                    <a:pt x="82026" y="1638"/>
                    <a:pt x="81625" y="1972"/>
                    <a:pt x="81192" y="2339"/>
                  </a:cubicBezTo>
                  <a:cubicBezTo>
                    <a:pt x="78790" y="4541"/>
                    <a:pt x="76255" y="6575"/>
                    <a:pt x="73620" y="8443"/>
                  </a:cubicBezTo>
                  <a:cubicBezTo>
                    <a:pt x="72786" y="9077"/>
                    <a:pt x="71885" y="9644"/>
                    <a:pt x="70984" y="10278"/>
                  </a:cubicBezTo>
                  <a:cubicBezTo>
                    <a:pt x="70517" y="10612"/>
                    <a:pt x="70017" y="10878"/>
                    <a:pt x="69517" y="11179"/>
                  </a:cubicBezTo>
                  <a:lnTo>
                    <a:pt x="68016" y="12113"/>
                  </a:lnTo>
                  <a:lnTo>
                    <a:pt x="66414" y="13013"/>
                  </a:lnTo>
                  <a:lnTo>
                    <a:pt x="65581" y="13480"/>
                  </a:lnTo>
                  <a:lnTo>
                    <a:pt x="64747" y="13914"/>
                  </a:lnTo>
                  <a:lnTo>
                    <a:pt x="63012" y="14815"/>
                  </a:lnTo>
                  <a:lnTo>
                    <a:pt x="61211" y="15682"/>
                  </a:lnTo>
                  <a:cubicBezTo>
                    <a:pt x="55874" y="18150"/>
                    <a:pt x="50270" y="19985"/>
                    <a:pt x="44532" y="21152"/>
                  </a:cubicBezTo>
                  <a:cubicBezTo>
                    <a:pt x="41530" y="21719"/>
                    <a:pt x="38528" y="22120"/>
                    <a:pt x="35492" y="22353"/>
                  </a:cubicBezTo>
                  <a:cubicBezTo>
                    <a:pt x="33661" y="22483"/>
                    <a:pt x="31831" y="22556"/>
                    <a:pt x="30009" y="22556"/>
                  </a:cubicBezTo>
                  <a:cubicBezTo>
                    <a:pt x="29009" y="22556"/>
                    <a:pt x="28012" y="22534"/>
                    <a:pt x="27020" y="22487"/>
                  </a:cubicBezTo>
                  <a:lnTo>
                    <a:pt x="24985" y="22420"/>
                  </a:lnTo>
                  <a:cubicBezTo>
                    <a:pt x="24318" y="22353"/>
                    <a:pt x="23651" y="22287"/>
                    <a:pt x="23017" y="22253"/>
                  </a:cubicBezTo>
                  <a:cubicBezTo>
                    <a:pt x="21749" y="22153"/>
                    <a:pt x="20515" y="21953"/>
                    <a:pt x="19314" y="21820"/>
                  </a:cubicBezTo>
                  <a:cubicBezTo>
                    <a:pt x="18714" y="21753"/>
                    <a:pt x="18147" y="21653"/>
                    <a:pt x="17546" y="21553"/>
                  </a:cubicBezTo>
                  <a:cubicBezTo>
                    <a:pt x="16979" y="21453"/>
                    <a:pt x="16412" y="21386"/>
                    <a:pt x="15878" y="21252"/>
                  </a:cubicBezTo>
                  <a:cubicBezTo>
                    <a:pt x="14778" y="21019"/>
                    <a:pt x="13710" y="20819"/>
                    <a:pt x="12709" y="20585"/>
                  </a:cubicBezTo>
                  <a:cubicBezTo>
                    <a:pt x="11742" y="20352"/>
                    <a:pt x="10808" y="20118"/>
                    <a:pt x="9907" y="19851"/>
                  </a:cubicBezTo>
                  <a:cubicBezTo>
                    <a:pt x="9007" y="19585"/>
                    <a:pt x="8140" y="19384"/>
                    <a:pt x="7406" y="19151"/>
                  </a:cubicBezTo>
                  <a:cubicBezTo>
                    <a:pt x="6638" y="18884"/>
                    <a:pt x="5871" y="18684"/>
                    <a:pt x="5204" y="18450"/>
                  </a:cubicBezTo>
                  <a:lnTo>
                    <a:pt x="3403" y="17817"/>
                  </a:lnTo>
                  <a:cubicBezTo>
                    <a:pt x="2869" y="17617"/>
                    <a:pt x="2369" y="17450"/>
                    <a:pt x="1968" y="17283"/>
                  </a:cubicBezTo>
                  <a:lnTo>
                    <a:pt x="901" y="16883"/>
                  </a:lnTo>
                  <a:cubicBezTo>
                    <a:pt x="426" y="16715"/>
                    <a:pt x="138" y="16641"/>
                    <a:pt x="38" y="16641"/>
                  </a:cubicBezTo>
                  <a:cubicBezTo>
                    <a:pt x="18" y="16641"/>
                    <a:pt x="6" y="16644"/>
                    <a:pt x="0" y="16649"/>
                  </a:cubicBezTo>
                  <a:cubicBezTo>
                    <a:pt x="0" y="16683"/>
                    <a:pt x="267" y="16849"/>
                    <a:pt x="801" y="17116"/>
                  </a:cubicBezTo>
                  <a:lnTo>
                    <a:pt x="1835" y="17617"/>
                  </a:lnTo>
                  <a:cubicBezTo>
                    <a:pt x="2235" y="17817"/>
                    <a:pt x="2669" y="18050"/>
                    <a:pt x="3236" y="18250"/>
                  </a:cubicBezTo>
                  <a:lnTo>
                    <a:pt x="5004" y="19018"/>
                  </a:lnTo>
                  <a:cubicBezTo>
                    <a:pt x="5671" y="19284"/>
                    <a:pt x="6372" y="19518"/>
                    <a:pt x="7172" y="19818"/>
                  </a:cubicBezTo>
                  <a:cubicBezTo>
                    <a:pt x="7939" y="20085"/>
                    <a:pt x="8773" y="20352"/>
                    <a:pt x="9674" y="20652"/>
                  </a:cubicBezTo>
                  <a:cubicBezTo>
                    <a:pt x="10541" y="20919"/>
                    <a:pt x="11509" y="21186"/>
                    <a:pt x="12509" y="21486"/>
                  </a:cubicBezTo>
                  <a:cubicBezTo>
                    <a:pt x="13510" y="21753"/>
                    <a:pt x="14611" y="21953"/>
                    <a:pt x="15678" y="22220"/>
                  </a:cubicBezTo>
                  <a:cubicBezTo>
                    <a:pt x="16245" y="22353"/>
                    <a:pt x="16812" y="22453"/>
                    <a:pt x="17379" y="22553"/>
                  </a:cubicBezTo>
                  <a:cubicBezTo>
                    <a:pt x="17980" y="22687"/>
                    <a:pt x="18547" y="22787"/>
                    <a:pt x="19147" y="22887"/>
                  </a:cubicBezTo>
                  <a:cubicBezTo>
                    <a:pt x="20382" y="23054"/>
                    <a:pt x="21616" y="23254"/>
                    <a:pt x="22917" y="23387"/>
                  </a:cubicBezTo>
                  <a:cubicBezTo>
                    <a:pt x="23551" y="23454"/>
                    <a:pt x="24218" y="23521"/>
                    <a:pt x="24885" y="23587"/>
                  </a:cubicBezTo>
                  <a:lnTo>
                    <a:pt x="26920" y="23688"/>
                  </a:lnTo>
                  <a:cubicBezTo>
                    <a:pt x="28289" y="23767"/>
                    <a:pt x="29665" y="23809"/>
                    <a:pt x="31042" y="23809"/>
                  </a:cubicBezTo>
                  <a:cubicBezTo>
                    <a:pt x="32551" y="23809"/>
                    <a:pt x="34059" y="23759"/>
                    <a:pt x="35559" y="23654"/>
                  </a:cubicBezTo>
                  <a:cubicBezTo>
                    <a:pt x="38628" y="23421"/>
                    <a:pt x="41697" y="23020"/>
                    <a:pt x="44732" y="22453"/>
                  </a:cubicBezTo>
                  <a:cubicBezTo>
                    <a:pt x="50603" y="21252"/>
                    <a:pt x="56307" y="19351"/>
                    <a:pt x="61711" y="16783"/>
                  </a:cubicBezTo>
                  <a:lnTo>
                    <a:pt x="63546" y="15882"/>
                  </a:lnTo>
                  <a:lnTo>
                    <a:pt x="65280" y="14948"/>
                  </a:lnTo>
                  <a:lnTo>
                    <a:pt x="66114" y="14481"/>
                  </a:lnTo>
                  <a:lnTo>
                    <a:pt x="66948" y="13981"/>
                  </a:lnTo>
                  <a:cubicBezTo>
                    <a:pt x="67482" y="13680"/>
                    <a:pt x="68016" y="13347"/>
                    <a:pt x="68549" y="13047"/>
                  </a:cubicBezTo>
                  <a:lnTo>
                    <a:pt x="70050" y="12079"/>
                  </a:lnTo>
                  <a:cubicBezTo>
                    <a:pt x="70551" y="11746"/>
                    <a:pt x="71051" y="11445"/>
                    <a:pt x="71518" y="11112"/>
                  </a:cubicBezTo>
                  <a:cubicBezTo>
                    <a:pt x="72419" y="10445"/>
                    <a:pt x="73353" y="9844"/>
                    <a:pt x="74153" y="9177"/>
                  </a:cubicBezTo>
                  <a:cubicBezTo>
                    <a:pt x="74987" y="8543"/>
                    <a:pt x="75788" y="7976"/>
                    <a:pt x="76488" y="7343"/>
                  </a:cubicBezTo>
                  <a:cubicBezTo>
                    <a:pt x="77189" y="6742"/>
                    <a:pt x="77889" y="6208"/>
                    <a:pt x="78490" y="5641"/>
                  </a:cubicBezTo>
                  <a:cubicBezTo>
                    <a:pt x="79090" y="5074"/>
                    <a:pt x="79657" y="4574"/>
                    <a:pt x="80191" y="4074"/>
                  </a:cubicBezTo>
                  <a:lnTo>
                    <a:pt x="81559" y="2706"/>
                  </a:lnTo>
                  <a:cubicBezTo>
                    <a:pt x="81959" y="2306"/>
                    <a:pt x="82292" y="1939"/>
                    <a:pt x="82593" y="1605"/>
                  </a:cubicBezTo>
                  <a:lnTo>
                    <a:pt x="83360" y="771"/>
                  </a:lnTo>
                  <a:cubicBezTo>
                    <a:pt x="83760" y="271"/>
                    <a:pt x="83927" y="37"/>
                    <a:pt x="83927" y="4"/>
                  </a:cubicBezTo>
                  <a:cubicBezTo>
                    <a:pt x="83925" y="2"/>
                    <a:pt x="83921" y="0"/>
                    <a:pt x="839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485014" y="954894"/>
            <a:ext cx="724786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0" indent="0">
              <a:spcAft>
                <a:spcPts val="1600"/>
              </a:spcAft>
            </a:pPr>
            <a:r>
              <a:rPr lang="ru-RU" sz="2000" b="1" dirty="0"/>
              <a:t>Определить давление бензина на дно цистерны, если высота столба бензина 2,4 м, а его плотность 710 кг/м</a:t>
            </a:r>
            <a:r>
              <a:rPr lang="ru-RU" sz="2000" b="1" baseline="30000" dirty="0"/>
              <a:t>3</a:t>
            </a:r>
            <a:r>
              <a:rPr lang="ru-RU" sz="2000" dirty="0"/>
              <a:t>.</a:t>
            </a:r>
            <a:endParaRPr lang="ru-RU" sz="2000" dirty="0"/>
          </a:p>
          <a:p>
            <a:pPr marL="0" lvl="0" indent="0">
              <a:spcAft>
                <a:spcPts val="1600"/>
              </a:spcAft>
            </a:pPr>
            <a:r>
              <a:rPr lang="ru-RU" sz="2000" b="1" dirty="0"/>
              <a:t>Какая жидкость находится в сосуде, если столб высотой 0,3 м оказывает давление 5400 Па?</a:t>
            </a:r>
            <a:endParaRPr lang="ru-RU" sz="2000" b="1" dirty="0"/>
          </a:p>
          <a:p>
            <a:pPr>
              <a:spcAft>
                <a:spcPts val="1600"/>
              </a:spcAft>
            </a:pPr>
            <a:r>
              <a:rPr lang="ru-RU" sz="2000" b="1" dirty="0">
                <a:solidFill>
                  <a:schemeClr val="tx1"/>
                </a:solidFill>
              </a:rPr>
              <a:t>Плотность спирта 800 кг/м</a:t>
            </a:r>
            <a:r>
              <a:rPr lang="ru-RU" sz="2000" b="1" baseline="30000" dirty="0">
                <a:solidFill>
                  <a:schemeClr val="tx1"/>
                </a:solidFill>
              </a:rPr>
              <a:t>3</a:t>
            </a:r>
            <a:r>
              <a:rPr lang="ru-RU" sz="2000" b="1" dirty="0">
                <a:solidFill>
                  <a:schemeClr val="tx1"/>
                </a:solidFill>
              </a:rPr>
              <a:t>. Какова будет высота столба спирта при давлении 2,4 кПа?</a:t>
            </a:r>
            <a:endParaRPr lang="ru-RU" sz="2000" b="1" dirty="0">
              <a:solidFill>
                <a:schemeClr val="tx1"/>
              </a:solidFill>
            </a:endParaRPr>
          </a:p>
          <a:p>
            <a:pPr>
              <a:spcAft>
                <a:spcPts val="1600"/>
              </a:spcAft>
            </a:pPr>
            <a:r>
              <a:rPr lang="ru-RU" sz="2000" b="1" dirty="0"/>
              <a:t>В мензурку, площадь дна которой 20 см</a:t>
            </a:r>
            <a:r>
              <a:rPr lang="ru-RU" sz="2000" b="1" baseline="30000" dirty="0"/>
              <a:t>2</a:t>
            </a:r>
            <a:r>
              <a:rPr lang="ru-RU" sz="2000" b="1" dirty="0"/>
              <a:t>, налита вода до высоты 10 см. Сколько граммов воды налито? Чему равно давление воды на дно мензурки?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33647" y="1141618"/>
            <a:ext cx="4572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sz="2400" b="1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DBDE">
                    <a:lumMod val="90000"/>
                  </a:srgbClr>
                </a:solidFill>
              </a:rPr>
              <a:t>№1</a:t>
            </a:r>
            <a:endParaRPr lang="ru-RU" sz="2400" b="1" dirty="0">
              <a:ln w="6350">
                <a:solidFill>
                  <a:srgbClr val="000000"/>
                </a:solidFill>
                <a:prstDash val="solid"/>
              </a:ln>
              <a:solidFill>
                <a:srgbClr val="FFDBDE">
                  <a:lumMod val="90000"/>
                </a:srgbClr>
              </a:solidFill>
            </a:endParaRPr>
          </a:p>
          <a:p>
            <a:pPr lvl="0"/>
            <a:endParaRPr lang="ru-RU" sz="2400" b="1" dirty="0">
              <a:ln w="6350">
                <a:solidFill>
                  <a:srgbClr val="000000"/>
                </a:solidFill>
                <a:prstDash val="solid"/>
              </a:ln>
              <a:solidFill>
                <a:srgbClr val="FFDBDE">
                  <a:lumMod val="90000"/>
                </a:srgbClr>
              </a:solidFill>
            </a:endParaRPr>
          </a:p>
          <a:p>
            <a:pPr lvl="0"/>
            <a:r>
              <a:rPr lang="ru-RU" sz="2400" b="1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DBDE">
                    <a:lumMod val="90000"/>
                  </a:srgbClr>
                </a:solidFill>
              </a:rPr>
              <a:t>№2</a:t>
            </a:r>
            <a:endParaRPr lang="ru-RU" sz="2400" b="1" dirty="0">
              <a:ln w="6350">
                <a:solidFill>
                  <a:srgbClr val="000000"/>
                </a:solidFill>
                <a:prstDash val="solid"/>
              </a:ln>
              <a:solidFill>
                <a:srgbClr val="FFDBDE">
                  <a:lumMod val="90000"/>
                </a:srgbClr>
              </a:solidFill>
            </a:endParaRPr>
          </a:p>
          <a:p>
            <a:pPr lvl="0"/>
            <a:endParaRPr lang="ru-RU" sz="2400" b="1" dirty="0">
              <a:ln w="6350">
                <a:solidFill>
                  <a:srgbClr val="000000"/>
                </a:solidFill>
                <a:prstDash val="solid"/>
              </a:ln>
              <a:solidFill>
                <a:srgbClr val="FFDBDE">
                  <a:lumMod val="90000"/>
                </a:srgbClr>
              </a:solidFill>
            </a:endParaRPr>
          </a:p>
          <a:p>
            <a:pPr lvl="0"/>
            <a:r>
              <a:rPr lang="ru-RU" sz="2400" b="1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DBDE">
                    <a:lumMod val="90000"/>
                  </a:srgbClr>
                </a:solidFill>
              </a:rPr>
              <a:t>№3</a:t>
            </a:r>
            <a:endParaRPr lang="ru-RU" sz="2400" b="1" dirty="0">
              <a:ln w="6350">
                <a:solidFill>
                  <a:srgbClr val="000000"/>
                </a:solidFill>
                <a:prstDash val="solid"/>
              </a:ln>
              <a:solidFill>
                <a:srgbClr val="FFDBDE">
                  <a:lumMod val="90000"/>
                </a:srgbClr>
              </a:solidFill>
            </a:endParaRPr>
          </a:p>
          <a:p>
            <a:pPr lvl="0"/>
            <a:endParaRPr lang="ru-RU" sz="2400" b="1" dirty="0">
              <a:ln w="6350">
                <a:solidFill>
                  <a:srgbClr val="000000"/>
                </a:solidFill>
                <a:prstDash val="solid"/>
              </a:ln>
              <a:solidFill>
                <a:srgbClr val="FFDBDE">
                  <a:lumMod val="90000"/>
                </a:srgbClr>
              </a:solidFill>
            </a:endParaRPr>
          </a:p>
          <a:p>
            <a:pPr lvl="0"/>
            <a:endParaRPr lang="ru-RU" sz="2400" b="1" dirty="0">
              <a:ln w="6350">
                <a:solidFill>
                  <a:srgbClr val="000000"/>
                </a:solidFill>
                <a:prstDash val="solid"/>
              </a:ln>
              <a:solidFill>
                <a:srgbClr val="FFDBDE">
                  <a:lumMod val="90000"/>
                </a:srgbClr>
              </a:solidFill>
            </a:endParaRPr>
          </a:p>
          <a:p>
            <a:pPr lvl="0"/>
            <a:r>
              <a:rPr lang="ru-RU" sz="2400" b="1" dirty="0">
                <a:ln w="6350">
                  <a:solidFill>
                    <a:srgbClr val="000000"/>
                  </a:solidFill>
                  <a:prstDash val="solid"/>
                </a:ln>
                <a:solidFill>
                  <a:srgbClr val="FFDBDE">
                    <a:lumMod val="90000"/>
                  </a:srgbClr>
                </a:solidFill>
              </a:rPr>
              <a:t>№4</a:t>
            </a: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09" name="Google Shape;3009;p65"/>
          <p:cNvGrpSpPr/>
          <p:nvPr/>
        </p:nvGrpSpPr>
        <p:grpSpPr>
          <a:xfrm rot="-1062919">
            <a:off x="-558477" y="3702107"/>
            <a:ext cx="1654020" cy="540023"/>
            <a:chOff x="2564525" y="5223525"/>
            <a:chExt cx="2556110" cy="834547"/>
          </a:xfrm>
        </p:grpSpPr>
        <p:sp>
          <p:nvSpPr>
            <p:cNvPr id="3010" name="Google Shape;3010;p65"/>
            <p:cNvSpPr/>
            <p:nvPr/>
          </p:nvSpPr>
          <p:spPr>
            <a:xfrm>
              <a:off x="2564525" y="5223525"/>
              <a:ext cx="2556110" cy="834547"/>
            </a:xfrm>
            <a:custGeom>
              <a:avLst/>
              <a:gdLst/>
              <a:ahLst/>
              <a:cxnLst/>
              <a:rect l="l" t="t" r="r" b="b"/>
              <a:pathLst>
                <a:path w="137333" h="44838" extrusionOk="0">
                  <a:moveTo>
                    <a:pt x="132358" y="3182"/>
                  </a:moveTo>
                  <a:lnTo>
                    <a:pt x="129681" y="5395"/>
                  </a:lnTo>
                  <a:cubicBezTo>
                    <a:pt x="128986" y="5986"/>
                    <a:pt x="128290" y="6555"/>
                    <a:pt x="127595" y="7124"/>
                  </a:cubicBezTo>
                  <a:cubicBezTo>
                    <a:pt x="127258" y="7398"/>
                    <a:pt x="127300" y="7566"/>
                    <a:pt x="127637" y="7798"/>
                  </a:cubicBezTo>
                  <a:cubicBezTo>
                    <a:pt x="129155" y="8810"/>
                    <a:pt x="130651" y="9864"/>
                    <a:pt x="132168" y="10875"/>
                  </a:cubicBezTo>
                  <a:cubicBezTo>
                    <a:pt x="132632" y="11170"/>
                    <a:pt x="132716" y="11339"/>
                    <a:pt x="132211" y="11718"/>
                  </a:cubicBezTo>
                  <a:cubicBezTo>
                    <a:pt x="130841" y="12793"/>
                    <a:pt x="129492" y="13910"/>
                    <a:pt x="128143" y="15048"/>
                  </a:cubicBezTo>
                  <a:cubicBezTo>
                    <a:pt x="127532" y="15554"/>
                    <a:pt x="127553" y="15554"/>
                    <a:pt x="128185" y="15997"/>
                  </a:cubicBezTo>
                  <a:lnTo>
                    <a:pt x="132463" y="18905"/>
                  </a:lnTo>
                  <a:cubicBezTo>
                    <a:pt x="133075" y="19327"/>
                    <a:pt x="133075" y="19369"/>
                    <a:pt x="132506" y="19854"/>
                  </a:cubicBezTo>
                  <a:cubicBezTo>
                    <a:pt x="131157" y="20971"/>
                    <a:pt x="129766" y="22109"/>
                    <a:pt x="128396" y="23226"/>
                  </a:cubicBezTo>
                  <a:cubicBezTo>
                    <a:pt x="128248" y="23352"/>
                    <a:pt x="128122" y="23500"/>
                    <a:pt x="127932" y="23668"/>
                  </a:cubicBezTo>
                  <a:cubicBezTo>
                    <a:pt x="129618" y="24806"/>
                    <a:pt x="131262" y="25945"/>
                    <a:pt x="132927" y="27040"/>
                  </a:cubicBezTo>
                  <a:cubicBezTo>
                    <a:pt x="133370" y="27336"/>
                    <a:pt x="133517" y="27462"/>
                    <a:pt x="132990" y="27884"/>
                  </a:cubicBezTo>
                  <a:cubicBezTo>
                    <a:pt x="131515" y="29022"/>
                    <a:pt x="130103" y="30244"/>
                    <a:pt x="128649" y="31403"/>
                  </a:cubicBezTo>
                  <a:cubicBezTo>
                    <a:pt x="128290" y="31698"/>
                    <a:pt x="128438" y="31825"/>
                    <a:pt x="128733" y="32014"/>
                  </a:cubicBezTo>
                  <a:cubicBezTo>
                    <a:pt x="130229" y="33026"/>
                    <a:pt x="131726" y="34017"/>
                    <a:pt x="133201" y="35028"/>
                  </a:cubicBezTo>
                  <a:cubicBezTo>
                    <a:pt x="133391" y="35176"/>
                    <a:pt x="133644" y="35239"/>
                    <a:pt x="133770" y="35534"/>
                  </a:cubicBezTo>
                  <a:cubicBezTo>
                    <a:pt x="132737" y="35597"/>
                    <a:pt x="131747" y="35618"/>
                    <a:pt x="130756" y="35661"/>
                  </a:cubicBezTo>
                  <a:cubicBezTo>
                    <a:pt x="128269" y="35808"/>
                    <a:pt x="125761" y="35850"/>
                    <a:pt x="123274" y="35998"/>
                  </a:cubicBezTo>
                  <a:cubicBezTo>
                    <a:pt x="122410" y="36040"/>
                    <a:pt x="121567" y="36082"/>
                    <a:pt x="120703" y="36082"/>
                  </a:cubicBezTo>
                  <a:cubicBezTo>
                    <a:pt x="117816" y="36272"/>
                    <a:pt x="114886" y="36398"/>
                    <a:pt x="111999" y="36525"/>
                  </a:cubicBezTo>
                  <a:cubicBezTo>
                    <a:pt x="110017" y="36588"/>
                    <a:pt x="108057" y="36756"/>
                    <a:pt x="106097" y="36756"/>
                  </a:cubicBezTo>
                  <a:cubicBezTo>
                    <a:pt x="105971" y="36862"/>
                    <a:pt x="105802" y="36883"/>
                    <a:pt x="105655" y="36883"/>
                  </a:cubicBezTo>
                  <a:cubicBezTo>
                    <a:pt x="103210" y="36967"/>
                    <a:pt x="100765" y="37052"/>
                    <a:pt x="98341" y="37157"/>
                  </a:cubicBezTo>
                  <a:cubicBezTo>
                    <a:pt x="96065" y="37262"/>
                    <a:pt x="93810" y="37410"/>
                    <a:pt x="91491" y="37515"/>
                  </a:cubicBezTo>
                  <a:cubicBezTo>
                    <a:pt x="89173" y="37621"/>
                    <a:pt x="86855" y="37684"/>
                    <a:pt x="84536" y="37831"/>
                  </a:cubicBezTo>
                  <a:cubicBezTo>
                    <a:pt x="81965" y="37979"/>
                    <a:pt x="79415" y="38148"/>
                    <a:pt x="76865" y="38211"/>
                  </a:cubicBezTo>
                  <a:lnTo>
                    <a:pt x="76865" y="38190"/>
                  </a:lnTo>
                  <a:cubicBezTo>
                    <a:pt x="74083" y="38379"/>
                    <a:pt x="71322" y="38506"/>
                    <a:pt x="68540" y="38590"/>
                  </a:cubicBezTo>
                  <a:cubicBezTo>
                    <a:pt x="67022" y="38632"/>
                    <a:pt x="65484" y="38738"/>
                    <a:pt x="63966" y="38801"/>
                  </a:cubicBezTo>
                  <a:cubicBezTo>
                    <a:pt x="61774" y="38948"/>
                    <a:pt x="59582" y="39012"/>
                    <a:pt x="57411" y="39117"/>
                  </a:cubicBezTo>
                  <a:cubicBezTo>
                    <a:pt x="54714" y="39243"/>
                    <a:pt x="52037" y="39412"/>
                    <a:pt x="49339" y="39475"/>
                  </a:cubicBezTo>
                  <a:cubicBezTo>
                    <a:pt x="46452" y="39686"/>
                    <a:pt x="43564" y="39791"/>
                    <a:pt x="40677" y="39897"/>
                  </a:cubicBezTo>
                  <a:cubicBezTo>
                    <a:pt x="38851" y="39992"/>
                    <a:pt x="37024" y="40156"/>
                    <a:pt x="35183" y="40156"/>
                  </a:cubicBezTo>
                  <a:cubicBezTo>
                    <a:pt x="34984" y="40156"/>
                    <a:pt x="34785" y="40154"/>
                    <a:pt x="34586" y="40150"/>
                  </a:cubicBezTo>
                  <a:cubicBezTo>
                    <a:pt x="34453" y="40259"/>
                    <a:pt x="34312" y="40277"/>
                    <a:pt x="34165" y="40277"/>
                  </a:cubicBezTo>
                  <a:cubicBezTo>
                    <a:pt x="34090" y="40277"/>
                    <a:pt x="34013" y="40272"/>
                    <a:pt x="33934" y="40272"/>
                  </a:cubicBezTo>
                  <a:cubicBezTo>
                    <a:pt x="33899" y="40272"/>
                    <a:pt x="33863" y="40273"/>
                    <a:pt x="33827" y="40276"/>
                  </a:cubicBezTo>
                  <a:cubicBezTo>
                    <a:pt x="31593" y="40360"/>
                    <a:pt x="29338" y="40445"/>
                    <a:pt x="27083" y="40571"/>
                  </a:cubicBezTo>
                  <a:cubicBezTo>
                    <a:pt x="24975" y="40656"/>
                    <a:pt x="22868" y="40803"/>
                    <a:pt x="20760" y="40930"/>
                  </a:cubicBezTo>
                  <a:cubicBezTo>
                    <a:pt x="20669" y="40937"/>
                    <a:pt x="20580" y="40939"/>
                    <a:pt x="20491" y="40939"/>
                  </a:cubicBezTo>
                  <a:cubicBezTo>
                    <a:pt x="20315" y="40939"/>
                    <a:pt x="20142" y="40930"/>
                    <a:pt x="19959" y="40930"/>
                  </a:cubicBezTo>
                  <a:lnTo>
                    <a:pt x="5290" y="41667"/>
                  </a:lnTo>
                  <a:cubicBezTo>
                    <a:pt x="5269" y="41604"/>
                    <a:pt x="5269" y="41541"/>
                    <a:pt x="5248" y="41499"/>
                  </a:cubicBezTo>
                  <a:cubicBezTo>
                    <a:pt x="5944" y="40740"/>
                    <a:pt x="6787" y="40171"/>
                    <a:pt x="7545" y="39517"/>
                  </a:cubicBezTo>
                  <a:cubicBezTo>
                    <a:pt x="8262" y="38885"/>
                    <a:pt x="8978" y="38274"/>
                    <a:pt x="9716" y="37705"/>
                  </a:cubicBezTo>
                  <a:cubicBezTo>
                    <a:pt x="10138" y="37389"/>
                    <a:pt x="10011" y="37241"/>
                    <a:pt x="9653" y="37030"/>
                  </a:cubicBezTo>
                  <a:cubicBezTo>
                    <a:pt x="8135" y="36019"/>
                    <a:pt x="6639" y="34986"/>
                    <a:pt x="5100" y="33996"/>
                  </a:cubicBezTo>
                  <a:cubicBezTo>
                    <a:pt x="4637" y="33679"/>
                    <a:pt x="4616" y="33511"/>
                    <a:pt x="5079" y="33152"/>
                  </a:cubicBezTo>
                  <a:cubicBezTo>
                    <a:pt x="6513" y="32014"/>
                    <a:pt x="7883" y="30834"/>
                    <a:pt x="9295" y="29696"/>
                  </a:cubicBezTo>
                  <a:cubicBezTo>
                    <a:pt x="9653" y="29380"/>
                    <a:pt x="9695" y="29211"/>
                    <a:pt x="9252" y="28937"/>
                  </a:cubicBezTo>
                  <a:cubicBezTo>
                    <a:pt x="7735" y="27947"/>
                    <a:pt x="6260" y="26914"/>
                    <a:pt x="4784" y="25902"/>
                  </a:cubicBezTo>
                  <a:cubicBezTo>
                    <a:pt x="4574" y="25776"/>
                    <a:pt x="4384" y="25649"/>
                    <a:pt x="4152" y="25481"/>
                  </a:cubicBezTo>
                  <a:lnTo>
                    <a:pt x="8178" y="22172"/>
                  </a:lnTo>
                  <a:cubicBezTo>
                    <a:pt x="8367" y="22003"/>
                    <a:pt x="8557" y="21856"/>
                    <a:pt x="8747" y="21708"/>
                  </a:cubicBezTo>
                  <a:cubicBezTo>
                    <a:pt x="9316" y="21202"/>
                    <a:pt x="9316" y="21202"/>
                    <a:pt x="8641" y="20760"/>
                  </a:cubicBezTo>
                  <a:cubicBezTo>
                    <a:pt x="7187" y="19769"/>
                    <a:pt x="5754" y="18779"/>
                    <a:pt x="4278" y="17809"/>
                  </a:cubicBezTo>
                  <a:cubicBezTo>
                    <a:pt x="3857" y="17535"/>
                    <a:pt x="3815" y="17346"/>
                    <a:pt x="4236" y="17008"/>
                  </a:cubicBezTo>
                  <a:cubicBezTo>
                    <a:pt x="5691" y="15828"/>
                    <a:pt x="7124" y="14627"/>
                    <a:pt x="8557" y="13468"/>
                  </a:cubicBezTo>
                  <a:cubicBezTo>
                    <a:pt x="8894" y="13194"/>
                    <a:pt x="8852" y="13088"/>
                    <a:pt x="8536" y="12856"/>
                  </a:cubicBezTo>
                  <a:cubicBezTo>
                    <a:pt x="6850" y="11760"/>
                    <a:pt x="5227" y="10643"/>
                    <a:pt x="3435" y="9442"/>
                  </a:cubicBezTo>
                  <a:cubicBezTo>
                    <a:pt x="4321" y="9295"/>
                    <a:pt x="5079" y="9316"/>
                    <a:pt x="5817" y="9273"/>
                  </a:cubicBezTo>
                  <a:cubicBezTo>
                    <a:pt x="8157" y="9126"/>
                    <a:pt x="10517" y="9084"/>
                    <a:pt x="12856" y="8957"/>
                  </a:cubicBezTo>
                  <a:cubicBezTo>
                    <a:pt x="14664" y="8858"/>
                    <a:pt x="16471" y="8703"/>
                    <a:pt x="18295" y="8703"/>
                  </a:cubicBezTo>
                  <a:cubicBezTo>
                    <a:pt x="18407" y="8703"/>
                    <a:pt x="18519" y="8703"/>
                    <a:pt x="18631" y="8704"/>
                  </a:cubicBezTo>
                  <a:cubicBezTo>
                    <a:pt x="18737" y="8617"/>
                    <a:pt x="18857" y="8573"/>
                    <a:pt x="18979" y="8573"/>
                  </a:cubicBezTo>
                  <a:cubicBezTo>
                    <a:pt x="19004" y="8573"/>
                    <a:pt x="19028" y="8574"/>
                    <a:pt x="19053" y="8578"/>
                  </a:cubicBezTo>
                  <a:cubicBezTo>
                    <a:pt x="21540" y="8494"/>
                    <a:pt x="24048" y="8409"/>
                    <a:pt x="26535" y="8304"/>
                  </a:cubicBezTo>
                  <a:cubicBezTo>
                    <a:pt x="28642" y="8199"/>
                    <a:pt x="30750" y="8051"/>
                    <a:pt x="32858" y="7925"/>
                  </a:cubicBezTo>
                  <a:cubicBezTo>
                    <a:pt x="33005" y="7925"/>
                    <a:pt x="33132" y="7946"/>
                    <a:pt x="33258" y="7946"/>
                  </a:cubicBezTo>
                  <a:cubicBezTo>
                    <a:pt x="35408" y="7840"/>
                    <a:pt x="37537" y="7756"/>
                    <a:pt x="39686" y="7651"/>
                  </a:cubicBezTo>
                  <a:cubicBezTo>
                    <a:pt x="42068" y="7545"/>
                    <a:pt x="44471" y="7398"/>
                    <a:pt x="46831" y="7271"/>
                  </a:cubicBezTo>
                  <a:cubicBezTo>
                    <a:pt x="46937" y="7264"/>
                    <a:pt x="47040" y="7262"/>
                    <a:pt x="47142" y="7262"/>
                  </a:cubicBezTo>
                  <a:cubicBezTo>
                    <a:pt x="47346" y="7262"/>
                    <a:pt x="47548" y="7271"/>
                    <a:pt x="47759" y="7271"/>
                  </a:cubicBezTo>
                  <a:cubicBezTo>
                    <a:pt x="49993" y="7166"/>
                    <a:pt x="52206" y="7082"/>
                    <a:pt x="54440" y="6955"/>
                  </a:cubicBezTo>
                  <a:cubicBezTo>
                    <a:pt x="57095" y="6808"/>
                    <a:pt x="59730" y="6597"/>
                    <a:pt x="62385" y="6597"/>
                  </a:cubicBezTo>
                  <a:cubicBezTo>
                    <a:pt x="62533" y="6534"/>
                    <a:pt x="62701" y="6491"/>
                    <a:pt x="62891" y="6470"/>
                  </a:cubicBezTo>
                  <a:cubicBezTo>
                    <a:pt x="65462" y="6386"/>
                    <a:pt x="68055" y="6281"/>
                    <a:pt x="70626" y="6175"/>
                  </a:cubicBezTo>
                  <a:cubicBezTo>
                    <a:pt x="72186" y="6112"/>
                    <a:pt x="73724" y="6028"/>
                    <a:pt x="75284" y="5965"/>
                  </a:cubicBezTo>
                  <a:cubicBezTo>
                    <a:pt x="77518" y="5859"/>
                    <a:pt x="79731" y="5775"/>
                    <a:pt x="81965" y="5648"/>
                  </a:cubicBezTo>
                  <a:cubicBezTo>
                    <a:pt x="84621" y="5501"/>
                    <a:pt x="87255" y="5290"/>
                    <a:pt x="89911" y="5269"/>
                  </a:cubicBezTo>
                  <a:cubicBezTo>
                    <a:pt x="90058" y="5227"/>
                    <a:pt x="90227" y="5185"/>
                    <a:pt x="90417" y="5164"/>
                  </a:cubicBezTo>
                  <a:cubicBezTo>
                    <a:pt x="92882" y="5058"/>
                    <a:pt x="95348" y="4974"/>
                    <a:pt x="97814" y="4869"/>
                  </a:cubicBezTo>
                  <a:cubicBezTo>
                    <a:pt x="100006" y="4784"/>
                    <a:pt x="102177" y="4637"/>
                    <a:pt x="104369" y="4510"/>
                  </a:cubicBezTo>
                  <a:cubicBezTo>
                    <a:pt x="106708" y="4426"/>
                    <a:pt x="109069" y="4321"/>
                    <a:pt x="111429" y="4215"/>
                  </a:cubicBezTo>
                  <a:cubicBezTo>
                    <a:pt x="113600" y="4110"/>
                    <a:pt x="115771" y="3962"/>
                    <a:pt x="117963" y="3857"/>
                  </a:cubicBezTo>
                  <a:cubicBezTo>
                    <a:pt x="118083" y="3843"/>
                    <a:pt x="118200" y="3838"/>
                    <a:pt x="118316" y="3838"/>
                  </a:cubicBezTo>
                  <a:cubicBezTo>
                    <a:pt x="118549" y="3838"/>
                    <a:pt x="118778" y="3857"/>
                    <a:pt x="119017" y="3857"/>
                  </a:cubicBezTo>
                  <a:lnTo>
                    <a:pt x="132358" y="3182"/>
                  </a:lnTo>
                  <a:close/>
                  <a:moveTo>
                    <a:pt x="131831" y="0"/>
                  </a:moveTo>
                  <a:cubicBezTo>
                    <a:pt x="129787" y="253"/>
                    <a:pt x="127468" y="211"/>
                    <a:pt x="125150" y="337"/>
                  </a:cubicBezTo>
                  <a:cubicBezTo>
                    <a:pt x="123232" y="464"/>
                    <a:pt x="121314" y="506"/>
                    <a:pt x="119396" y="590"/>
                  </a:cubicBezTo>
                  <a:cubicBezTo>
                    <a:pt x="117647" y="674"/>
                    <a:pt x="115898" y="780"/>
                    <a:pt x="114148" y="864"/>
                  </a:cubicBezTo>
                  <a:cubicBezTo>
                    <a:pt x="112357" y="948"/>
                    <a:pt x="110565" y="1033"/>
                    <a:pt x="108774" y="1117"/>
                  </a:cubicBezTo>
                  <a:cubicBezTo>
                    <a:pt x="107004" y="1201"/>
                    <a:pt x="105212" y="1307"/>
                    <a:pt x="103421" y="1391"/>
                  </a:cubicBezTo>
                  <a:lnTo>
                    <a:pt x="97646" y="1644"/>
                  </a:lnTo>
                  <a:lnTo>
                    <a:pt x="91744" y="1918"/>
                  </a:lnTo>
                  <a:cubicBezTo>
                    <a:pt x="89995" y="2002"/>
                    <a:pt x="88267" y="2108"/>
                    <a:pt x="86518" y="2171"/>
                  </a:cubicBezTo>
                  <a:cubicBezTo>
                    <a:pt x="83757" y="2297"/>
                    <a:pt x="81017" y="2445"/>
                    <a:pt x="78256" y="2571"/>
                  </a:cubicBezTo>
                  <a:cubicBezTo>
                    <a:pt x="76527" y="2677"/>
                    <a:pt x="74820" y="2761"/>
                    <a:pt x="73092" y="2845"/>
                  </a:cubicBezTo>
                  <a:cubicBezTo>
                    <a:pt x="70289" y="2972"/>
                    <a:pt x="67486" y="3098"/>
                    <a:pt x="64704" y="3246"/>
                  </a:cubicBezTo>
                  <a:cubicBezTo>
                    <a:pt x="62975" y="3330"/>
                    <a:pt x="61247" y="3435"/>
                    <a:pt x="59519" y="3499"/>
                  </a:cubicBezTo>
                  <a:cubicBezTo>
                    <a:pt x="56674" y="3625"/>
                    <a:pt x="53807" y="3773"/>
                    <a:pt x="50941" y="3899"/>
                  </a:cubicBezTo>
                  <a:cubicBezTo>
                    <a:pt x="49150" y="4004"/>
                    <a:pt x="47358" y="4089"/>
                    <a:pt x="45567" y="4173"/>
                  </a:cubicBezTo>
                  <a:cubicBezTo>
                    <a:pt x="42700" y="4300"/>
                    <a:pt x="39813" y="4447"/>
                    <a:pt x="36925" y="4573"/>
                  </a:cubicBezTo>
                  <a:cubicBezTo>
                    <a:pt x="35197" y="4658"/>
                    <a:pt x="33469" y="4763"/>
                    <a:pt x="31762" y="4847"/>
                  </a:cubicBezTo>
                  <a:cubicBezTo>
                    <a:pt x="28769" y="4953"/>
                    <a:pt x="25818" y="5100"/>
                    <a:pt x="22847" y="5248"/>
                  </a:cubicBezTo>
                  <a:cubicBezTo>
                    <a:pt x="21160" y="5332"/>
                    <a:pt x="19474" y="5438"/>
                    <a:pt x="17788" y="5501"/>
                  </a:cubicBezTo>
                  <a:cubicBezTo>
                    <a:pt x="14985" y="5627"/>
                    <a:pt x="12161" y="5796"/>
                    <a:pt x="9358" y="5901"/>
                  </a:cubicBezTo>
                  <a:cubicBezTo>
                    <a:pt x="7967" y="5965"/>
                    <a:pt x="6597" y="6028"/>
                    <a:pt x="5206" y="6091"/>
                  </a:cubicBezTo>
                  <a:cubicBezTo>
                    <a:pt x="4321" y="6154"/>
                    <a:pt x="3414" y="6049"/>
                    <a:pt x="2550" y="6323"/>
                  </a:cubicBezTo>
                  <a:cubicBezTo>
                    <a:pt x="1433" y="6681"/>
                    <a:pt x="632" y="7377"/>
                    <a:pt x="337" y="8536"/>
                  </a:cubicBezTo>
                  <a:cubicBezTo>
                    <a:pt x="0" y="9611"/>
                    <a:pt x="316" y="10770"/>
                    <a:pt x="1117" y="11550"/>
                  </a:cubicBezTo>
                  <a:cubicBezTo>
                    <a:pt x="1749" y="12182"/>
                    <a:pt x="2529" y="12603"/>
                    <a:pt x="3246" y="13088"/>
                  </a:cubicBezTo>
                  <a:cubicBezTo>
                    <a:pt x="3625" y="13320"/>
                    <a:pt x="3562" y="13489"/>
                    <a:pt x="3288" y="13699"/>
                  </a:cubicBezTo>
                  <a:cubicBezTo>
                    <a:pt x="2909" y="14016"/>
                    <a:pt x="2550" y="14332"/>
                    <a:pt x="2171" y="14627"/>
                  </a:cubicBezTo>
                  <a:cubicBezTo>
                    <a:pt x="127" y="16081"/>
                    <a:pt x="42" y="18779"/>
                    <a:pt x="2087" y="20128"/>
                  </a:cubicBezTo>
                  <a:cubicBezTo>
                    <a:pt x="2550" y="20444"/>
                    <a:pt x="3014" y="20781"/>
                    <a:pt x="3457" y="21055"/>
                  </a:cubicBezTo>
                  <a:cubicBezTo>
                    <a:pt x="3899" y="21308"/>
                    <a:pt x="3920" y="21582"/>
                    <a:pt x="3541" y="21877"/>
                  </a:cubicBezTo>
                  <a:cubicBezTo>
                    <a:pt x="3161" y="22172"/>
                    <a:pt x="2803" y="22509"/>
                    <a:pt x="2424" y="22783"/>
                  </a:cubicBezTo>
                  <a:cubicBezTo>
                    <a:pt x="485" y="24216"/>
                    <a:pt x="527" y="26872"/>
                    <a:pt x="2508" y="28221"/>
                  </a:cubicBezTo>
                  <a:cubicBezTo>
                    <a:pt x="2993" y="28558"/>
                    <a:pt x="3457" y="28937"/>
                    <a:pt x="3962" y="29232"/>
                  </a:cubicBezTo>
                  <a:cubicBezTo>
                    <a:pt x="4531" y="29549"/>
                    <a:pt x="4278" y="29759"/>
                    <a:pt x="3920" y="30012"/>
                  </a:cubicBezTo>
                  <a:cubicBezTo>
                    <a:pt x="3309" y="30476"/>
                    <a:pt x="2740" y="30982"/>
                    <a:pt x="2192" y="31509"/>
                  </a:cubicBezTo>
                  <a:cubicBezTo>
                    <a:pt x="948" y="32794"/>
                    <a:pt x="1244" y="35028"/>
                    <a:pt x="2466" y="35956"/>
                  </a:cubicBezTo>
                  <a:cubicBezTo>
                    <a:pt x="3098" y="36461"/>
                    <a:pt x="3773" y="36925"/>
                    <a:pt x="4447" y="37368"/>
                  </a:cubicBezTo>
                  <a:cubicBezTo>
                    <a:pt x="4742" y="37578"/>
                    <a:pt x="4763" y="37726"/>
                    <a:pt x="4489" y="37937"/>
                  </a:cubicBezTo>
                  <a:cubicBezTo>
                    <a:pt x="4026" y="38295"/>
                    <a:pt x="3625" y="38695"/>
                    <a:pt x="3161" y="39033"/>
                  </a:cubicBezTo>
                  <a:cubicBezTo>
                    <a:pt x="1665" y="40150"/>
                    <a:pt x="1286" y="42194"/>
                    <a:pt x="2382" y="43564"/>
                  </a:cubicBezTo>
                  <a:cubicBezTo>
                    <a:pt x="3127" y="44539"/>
                    <a:pt x="4133" y="44838"/>
                    <a:pt x="5320" y="44838"/>
                  </a:cubicBezTo>
                  <a:cubicBezTo>
                    <a:pt x="5441" y="44838"/>
                    <a:pt x="5565" y="44834"/>
                    <a:pt x="5691" y="44829"/>
                  </a:cubicBezTo>
                  <a:cubicBezTo>
                    <a:pt x="8409" y="44681"/>
                    <a:pt x="11149" y="44555"/>
                    <a:pt x="13868" y="44407"/>
                  </a:cubicBezTo>
                  <a:cubicBezTo>
                    <a:pt x="15596" y="44323"/>
                    <a:pt x="17325" y="44217"/>
                    <a:pt x="19053" y="44154"/>
                  </a:cubicBezTo>
                  <a:cubicBezTo>
                    <a:pt x="20908" y="44070"/>
                    <a:pt x="22762" y="43964"/>
                    <a:pt x="24617" y="43880"/>
                  </a:cubicBezTo>
                  <a:cubicBezTo>
                    <a:pt x="26451" y="43796"/>
                    <a:pt x="28284" y="43712"/>
                    <a:pt x="30118" y="43627"/>
                  </a:cubicBezTo>
                  <a:cubicBezTo>
                    <a:pt x="32015" y="43522"/>
                    <a:pt x="33912" y="43438"/>
                    <a:pt x="35829" y="43353"/>
                  </a:cubicBezTo>
                  <a:cubicBezTo>
                    <a:pt x="37663" y="43269"/>
                    <a:pt x="39476" y="43185"/>
                    <a:pt x="41330" y="43100"/>
                  </a:cubicBezTo>
                  <a:cubicBezTo>
                    <a:pt x="43227" y="42995"/>
                    <a:pt x="45124" y="42890"/>
                    <a:pt x="47021" y="42826"/>
                  </a:cubicBezTo>
                  <a:cubicBezTo>
                    <a:pt x="49698" y="42742"/>
                    <a:pt x="52332" y="42552"/>
                    <a:pt x="55009" y="42426"/>
                  </a:cubicBezTo>
                  <a:cubicBezTo>
                    <a:pt x="57706" y="42321"/>
                    <a:pt x="60383" y="42173"/>
                    <a:pt x="63081" y="42047"/>
                  </a:cubicBezTo>
                  <a:cubicBezTo>
                    <a:pt x="64914" y="41941"/>
                    <a:pt x="66727" y="41857"/>
                    <a:pt x="68582" y="41773"/>
                  </a:cubicBezTo>
                  <a:cubicBezTo>
                    <a:pt x="70521" y="41688"/>
                    <a:pt x="72460" y="41562"/>
                    <a:pt x="74399" y="41520"/>
                  </a:cubicBezTo>
                  <a:cubicBezTo>
                    <a:pt x="77118" y="41435"/>
                    <a:pt x="79815" y="41246"/>
                    <a:pt x="82534" y="41119"/>
                  </a:cubicBezTo>
                  <a:lnTo>
                    <a:pt x="87972" y="40845"/>
                  </a:lnTo>
                  <a:cubicBezTo>
                    <a:pt x="89700" y="40761"/>
                    <a:pt x="91449" y="40656"/>
                    <a:pt x="93199" y="40592"/>
                  </a:cubicBezTo>
                  <a:cubicBezTo>
                    <a:pt x="96002" y="40445"/>
                    <a:pt x="98784" y="40318"/>
                    <a:pt x="101587" y="40192"/>
                  </a:cubicBezTo>
                  <a:lnTo>
                    <a:pt x="107151" y="39918"/>
                  </a:lnTo>
                  <a:lnTo>
                    <a:pt x="112715" y="39665"/>
                  </a:lnTo>
                  <a:cubicBezTo>
                    <a:pt x="114549" y="39581"/>
                    <a:pt x="116382" y="39454"/>
                    <a:pt x="118216" y="39391"/>
                  </a:cubicBezTo>
                  <a:cubicBezTo>
                    <a:pt x="121019" y="39307"/>
                    <a:pt x="123822" y="39138"/>
                    <a:pt x="126604" y="38991"/>
                  </a:cubicBezTo>
                  <a:cubicBezTo>
                    <a:pt x="128965" y="38864"/>
                    <a:pt x="131325" y="38822"/>
                    <a:pt x="133686" y="38717"/>
                  </a:cubicBezTo>
                  <a:cubicBezTo>
                    <a:pt x="135372" y="38653"/>
                    <a:pt x="136510" y="37810"/>
                    <a:pt x="136953" y="36272"/>
                  </a:cubicBezTo>
                  <a:cubicBezTo>
                    <a:pt x="137332" y="34986"/>
                    <a:pt x="136721" y="33574"/>
                    <a:pt x="135414" y="32668"/>
                  </a:cubicBezTo>
                  <a:cubicBezTo>
                    <a:pt x="134972" y="32373"/>
                    <a:pt x="134550" y="32057"/>
                    <a:pt x="134086" y="31804"/>
                  </a:cubicBezTo>
                  <a:cubicBezTo>
                    <a:pt x="133749" y="31593"/>
                    <a:pt x="133707" y="31424"/>
                    <a:pt x="134002" y="31150"/>
                  </a:cubicBezTo>
                  <a:cubicBezTo>
                    <a:pt x="134487" y="30771"/>
                    <a:pt x="134929" y="30349"/>
                    <a:pt x="135414" y="29991"/>
                  </a:cubicBezTo>
                  <a:cubicBezTo>
                    <a:pt x="136953" y="28832"/>
                    <a:pt x="137100" y="26598"/>
                    <a:pt x="135751" y="25249"/>
                  </a:cubicBezTo>
                  <a:cubicBezTo>
                    <a:pt x="135119" y="24596"/>
                    <a:pt x="134339" y="24174"/>
                    <a:pt x="133602" y="23668"/>
                  </a:cubicBezTo>
                  <a:cubicBezTo>
                    <a:pt x="133222" y="23415"/>
                    <a:pt x="133285" y="23289"/>
                    <a:pt x="133602" y="23057"/>
                  </a:cubicBezTo>
                  <a:cubicBezTo>
                    <a:pt x="134002" y="22762"/>
                    <a:pt x="134360" y="22425"/>
                    <a:pt x="134761" y="22109"/>
                  </a:cubicBezTo>
                  <a:cubicBezTo>
                    <a:pt x="137100" y="20296"/>
                    <a:pt x="136573" y="17598"/>
                    <a:pt x="134445" y="16355"/>
                  </a:cubicBezTo>
                  <a:cubicBezTo>
                    <a:pt x="134065" y="16144"/>
                    <a:pt x="133749" y="15870"/>
                    <a:pt x="133391" y="15659"/>
                  </a:cubicBezTo>
                  <a:cubicBezTo>
                    <a:pt x="132822" y="15364"/>
                    <a:pt x="132990" y="15111"/>
                    <a:pt x="133391" y="14816"/>
                  </a:cubicBezTo>
                  <a:cubicBezTo>
                    <a:pt x="133981" y="14374"/>
                    <a:pt x="134550" y="13889"/>
                    <a:pt x="135077" y="13362"/>
                  </a:cubicBezTo>
                  <a:cubicBezTo>
                    <a:pt x="136236" y="12245"/>
                    <a:pt x="136067" y="9969"/>
                    <a:pt x="135014" y="9084"/>
                  </a:cubicBezTo>
                  <a:cubicBezTo>
                    <a:pt x="134360" y="8536"/>
                    <a:pt x="133665" y="8030"/>
                    <a:pt x="132948" y="7566"/>
                  </a:cubicBezTo>
                  <a:cubicBezTo>
                    <a:pt x="132548" y="7313"/>
                    <a:pt x="132569" y="7124"/>
                    <a:pt x="132906" y="6850"/>
                  </a:cubicBezTo>
                  <a:cubicBezTo>
                    <a:pt x="133264" y="6555"/>
                    <a:pt x="133602" y="6302"/>
                    <a:pt x="133939" y="6028"/>
                  </a:cubicBezTo>
                  <a:cubicBezTo>
                    <a:pt x="135309" y="5016"/>
                    <a:pt x="135793" y="3583"/>
                    <a:pt x="135309" y="2108"/>
                  </a:cubicBezTo>
                  <a:cubicBezTo>
                    <a:pt x="134866" y="759"/>
                    <a:pt x="133707" y="0"/>
                    <a:pt x="13183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dist="66675" dir="2880000" algn="bl" rotWithShape="0">
                <a:schemeClr val="dk1">
                  <a:alpha val="8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11" name="Google Shape;3011;p65"/>
            <p:cNvSpPr/>
            <p:nvPr/>
          </p:nvSpPr>
          <p:spPr>
            <a:xfrm>
              <a:off x="2851254" y="5371002"/>
              <a:ext cx="356988" cy="614883"/>
            </a:xfrm>
            <a:custGeom>
              <a:avLst/>
              <a:gdLst/>
              <a:ahLst/>
              <a:cxnLst/>
              <a:rect l="l" t="t" r="r" b="b"/>
              <a:pathLst>
                <a:path w="19180" h="33036" extrusionOk="0">
                  <a:moveTo>
                    <a:pt x="17473" y="1"/>
                  </a:moveTo>
                  <a:cubicBezTo>
                    <a:pt x="15344" y="127"/>
                    <a:pt x="13236" y="275"/>
                    <a:pt x="11129" y="380"/>
                  </a:cubicBezTo>
                  <a:cubicBezTo>
                    <a:pt x="8642" y="485"/>
                    <a:pt x="6134" y="570"/>
                    <a:pt x="3647" y="654"/>
                  </a:cubicBezTo>
                  <a:cubicBezTo>
                    <a:pt x="3622" y="650"/>
                    <a:pt x="3598" y="649"/>
                    <a:pt x="3573" y="649"/>
                  </a:cubicBezTo>
                  <a:cubicBezTo>
                    <a:pt x="3451" y="649"/>
                    <a:pt x="3331" y="693"/>
                    <a:pt x="3225" y="780"/>
                  </a:cubicBezTo>
                  <a:cubicBezTo>
                    <a:pt x="2720" y="1961"/>
                    <a:pt x="1961" y="3014"/>
                    <a:pt x="1328" y="4131"/>
                  </a:cubicBezTo>
                  <a:cubicBezTo>
                    <a:pt x="991" y="4764"/>
                    <a:pt x="612" y="5396"/>
                    <a:pt x="211" y="6007"/>
                  </a:cubicBezTo>
                  <a:cubicBezTo>
                    <a:pt x="1" y="6281"/>
                    <a:pt x="1" y="6682"/>
                    <a:pt x="254" y="6935"/>
                  </a:cubicBezTo>
                  <a:cubicBezTo>
                    <a:pt x="1328" y="8410"/>
                    <a:pt x="2382" y="9885"/>
                    <a:pt x="3478" y="11339"/>
                  </a:cubicBezTo>
                  <a:cubicBezTo>
                    <a:pt x="3689" y="11529"/>
                    <a:pt x="3710" y="11845"/>
                    <a:pt x="3520" y="12077"/>
                  </a:cubicBezTo>
                  <a:cubicBezTo>
                    <a:pt x="2572" y="13637"/>
                    <a:pt x="1666" y="15196"/>
                    <a:pt x="717" y="16756"/>
                  </a:cubicBezTo>
                  <a:cubicBezTo>
                    <a:pt x="528" y="17030"/>
                    <a:pt x="549" y="17388"/>
                    <a:pt x="781" y="17641"/>
                  </a:cubicBezTo>
                  <a:cubicBezTo>
                    <a:pt x="1834" y="19074"/>
                    <a:pt x="2867" y="20550"/>
                    <a:pt x="3942" y="21983"/>
                  </a:cubicBezTo>
                  <a:cubicBezTo>
                    <a:pt x="4195" y="22257"/>
                    <a:pt x="4216" y="22678"/>
                    <a:pt x="3984" y="22973"/>
                  </a:cubicBezTo>
                  <a:cubicBezTo>
                    <a:pt x="3036" y="24512"/>
                    <a:pt x="2150" y="26072"/>
                    <a:pt x="1223" y="27610"/>
                  </a:cubicBezTo>
                  <a:cubicBezTo>
                    <a:pt x="1033" y="27863"/>
                    <a:pt x="1076" y="28200"/>
                    <a:pt x="1286" y="28432"/>
                  </a:cubicBezTo>
                  <a:cubicBezTo>
                    <a:pt x="2277" y="29760"/>
                    <a:pt x="3267" y="31109"/>
                    <a:pt x="4237" y="32458"/>
                  </a:cubicBezTo>
                  <a:cubicBezTo>
                    <a:pt x="4342" y="32647"/>
                    <a:pt x="4469" y="32837"/>
                    <a:pt x="4553" y="33027"/>
                  </a:cubicBezTo>
                  <a:cubicBezTo>
                    <a:pt x="4736" y="33027"/>
                    <a:pt x="4909" y="33036"/>
                    <a:pt x="5085" y="33036"/>
                  </a:cubicBezTo>
                  <a:cubicBezTo>
                    <a:pt x="5174" y="33036"/>
                    <a:pt x="5263" y="33034"/>
                    <a:pt x="5354" y="33027"/>
                  </a:cubicBezTo>
                  <a:cubicBezTo>
                    <a:pt x="7462" y="32900"/>
                    <a:pt x="9569" y="32774"/>
                    <a:pt x="11677" y="32668"/>
                  </a:cubicBezTo>
                  <a:cubicBezTo>
                    <a:pt x="13932" y="32542"/>
                    <a:pt x="16187" y="32458"/>
                    <a:pt x="18421" y="32373"/>
                  </a:cubicBezTo>
                  <a:cubicBezTo>
                    <a:pt x="18454" y="32370"/>
                    <a:pt x="18488" y="32370"/>
                    <a:pt x="18521" y="32370"/>
                  </a:cubicBezTo>
                  <a:cubicBezTo>
                    <a:pt x="18597" y="32370"/>
                    <a:pt x="18674" y="32374"/>
                    <a:pt x="18750" y="32374"/>
                  </a:cubicBezTo>
                  <a:cubicBezTo>
                    <a:pt x="18899" y="32374"/>
                    <a:pt x="19047" y="32356"/>
                    <a:pt x="19180" y="32247"/>
                  </a:cubicBezTo>
                  <a:cubicBezTo>
                    <a:pt x="18147" y="30793"/>
                    <a:pt x="17093" y="29317"/>
                    <a:pt x="16040" y="27884"/>
                  </a:cubicBezTo>
                  <a:cubicBezTo>
                    <a:pt x="15745" y="27505"/>
                    <a:pt x="15660" y="27231"/>
                    <a:pt x="15955" y="26746"/>
                  </a:cubicBezTo>
                  <a:cubicBezTo>
                    <a:pt x="16904" y="25250"/>
                    <a:pt x="17768" y="23690"/>
                    <a:pt x="18695" y="22194"/>
                  </a:cubicBezTo>
                  <a:cubicBezTo>
                    <a:pt x="18906" y="21920"/>
                    <a:pt x="18885" y="21561"/>
                    <a:pt x="18653" y="21329"/>
                  </a:cubicBezTo>
                  <a:cubicBezTo>
                    <a:pt x="17620" y="19938"/>
                    <a:pt x="16630" y="18526"/>
                    <a:pt x="15576" y="17156"/>
                  </a:cubicBezTo>
                  <a:cubicBezTo>
                    <a:pt x="15239" y="16735"/>
                    <a:pt x="15112" y="16440"/>
                    <a:pt x="15471" y="15913"/>
                  </a:cubicBezTo>
                  <a:cubicBezTo>
                    <a:pt x="16335" y="14564"/>
                    <a:pt x="17093" y="13152"/>
                    <a:pt x="17979" y="11824"/>
                  </a:cubicBezTo>
                  <a:cubicBezTo>
                    <a:pt x="18379" y="11213"/>
                    <a:pt x="18316" y="10791"/>
                    <a:pt x="17915" y="10265"/>
                  </a:cubicBezTo>
                  <a:cubicBezTo>
                    <a:pt x="16883" y="8937"/>
                    <a:pt x="15913" y="7546"/>
                    <a:pt x="14880" y="6218"/>
                  </a:cubicBezTo>
                  <a:cubicBezTo>
                    <a:pt x="14649" y="5902"/>
                    <a:pt x="14606" y="5712"/>
                    <a:pt x="14817" y="5375"/>
                  </a:cubicBezTo>
                  <a:cubicBezTo>
                    <a:pt x="15702" y="3921"/>
                    <a:pt x="16567" y="2445"/>
                    <a:pt x="17452" y="970"/>
                  </a:cubicBezTo>
                  <a:cubicBezTo>
                    <a:pt x="17620" y="675"/>
                    <a:pt x="17852" y="401"/>
                    <a:pt x="17852" y="22"/>
                  </a:cubicBezTo>
                  <a:cubicBezTo>
                    <a:pt x="17726" y="1"/>
                    <a:pt x="17599" y="1"/>
                    <a:pt x="1747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12" name="Google Shape;3012;p65"/>
            <p:cNvSpPr/>
            <p:nvPr/>
          </p:nvSpPr>
          <p:spPr>
            <a:xfrm>
              <a:off x="4449313" y="5294732"/>
              <a:ext cx="362106" cy="612965"/>
            </a:xfrm>
            <a:custGeom>
              <a:avLst/>
              <a:gdLst/>
              <a:ahLst/>
              <a:cxnLst/>
              <a:rect l="l" t="t" r="r" b="b"/>
              <a:pathLst>
                <a:path w="19455" h="32933" extrusionOk="0">
                  <a:moveTo>
                    <a:pt x="17037" y="0"/>
                  </a:moveTo>
                  <a:cubicBezTo>
                    <a:pt x="16920" y="0"/>
                    <a:pt x="16805" y="3"/>
                    <a:pt x="16693" y="10"/>
                  </a:cubicBezTo>
                  <a:cubicBezTo>
                    <a:pt x="14501" y="115"/>
                    <a:pt x="12330" y="263"/>
                    <a:pt x="10159" y="368"/>
                  </a:cubicBezTo>
                  <a:cubicBezTo>
                    <a:pt x="7799" y="474"/>
                    <a:pt x="5438" y="579"/>
                    <a:pt x="3099" y="663"/>
                  </a:cubicBezTo>
                  <a:cubicBezTo>
                    <a:pt x="2129" y="2349"/>
                    <a:pt x="1181" y="4014"/>
                    <a:pt x="190" y="5679"/>
                  </a:cubicBezTo>
                  <a:cubicBezTo>
                    <a:pt x="1" y="5890"/>
                    <a:pt x="22" y="6206"/>
                    <a:pt x="212" y="6417"/>
                  </a:cubicBezTo>
                  <a:cubicBezTo>
                    <a:pt x="1329" y="7871"/>
                    <a:pt x="2403" y="9368"/>
                    <a:pt x="3499" y="10843"/>
                  </a:cubicBezTo>
                  <a:cubicBezTo>
                    <a:pt x="3731" y="11075"/>
                    <a:pt x="3773" y="11454"/>
                    <a:pt x="3563" y="11728"/>
                  </a:cubicBezTo>
                  <a:cubicBezTo>
                    <a:pt x="2614" y="13246"/>
                    <a:pt x="1729" y="14805"/>
                    <a:pt x="781" y="16323"/>
                  </a:cubicBezTo>
                  <a:cubicBezTo>
                    <a:pt x="549" y="16576"/>
                    <a:pt x="549" y="16955"/>
                    <a:pt x="781" y="17187"/>
                  </a:cubicBezTo>
                  <a:cubicBezTo>
                    <a:pt x="1834" y="18620"/>
                    <a:pt x="2846" y="20074"/>
                    <a:pt x="3942" y="21465"/>
                  </a:cubicBezTo>
                  <a:cubicBezTo>
                    <a:pt x="4258" y="21908"/>
                    <a:pt x="4237" y="22203"/>
                    <a:pt x="3963" y="22624"/>
                  </a:cubicBezTo>
                  <a:cubicBezTo>
                    <a:pt x="3057" y="24121"/>
                    <a:pt x="2172" y="25638"/>
                    <a:pt x="1244" y="27114"/>
                  </a:cubicBezTo>
                  <a:cubicBezTo>
                    <a:pt x="1012" y="27493"/>
                    <a:pt x="1076" y="27725"/>
                    <a:pt x="1329" y="28041"/>
                  </a:cubicBezTo>
                  <a:cubicBezTo>
                    <a:pt x="2467" y="29558"/>
                    <a:pt x="3584" y="31097"/>
                    <a:pt x="4722" y="32635"/>
                  </a:cubicBezTo>
                  <a:cubicBezTo>
                    <a:pt x="4764" y="32720"/>
                    <a:pt x="4806" y="32825"/>
                    <a:pt x="4827" y="32930"/>
                  </a:cubicBezTo>
                  <a:cubicBezTo>
                    <a:pt x="4930" y="32932"/>
                    <a:pt x="5033" y="32932"/>
                    <a:pt x="5136" y="32932"/>
                  </a:cubicBezTo>
                  <a:cubicBezTo>
                    <a:pt x="7012" y="32932"/>
                    <a:pt x="8870" y="32757"/>
                    <a:pt x="10729" y="32678"/>
                  </a:cubicBezTo>
                  <a:cubicBezTo>
                    <a:pt x="13637" y="32572"/>
                    <a:pt x="16546" y="32446"/>
                    <a:pt x="19454" y="32256"/>
                  </a:cubicBezTo>
                  <a:cubicBezTo>
                    <a:pt x="18822" y="30991"/>
                    <a:pt x="17873" y="29959"/>
                    <a:pt x="17072" y="28779"/>
                  </a:cubicBezTo>
                  <a:cubicBezTo>
                    <a:pt x="16735" y="28252"/>
                    <a:pt x="16356" y="27746"/>
                    <a:pt x="15955" y="27240"/>
                  </a:cubicBezTo>
                  <a:cubicBezTo>
                    <a:pt x="15724" y="27029"/>
                    <a:pt x="15703" y="26671"/>
                    <a:pt x="15913" y="26418"/>
                  </a:cubicBezTo>
                  <a:cubicBezTo>
                    <a:pt x="16820" y="24858"/>
                    <a:pt x="17726" y="23320"/>
                    <a:pt x="18653" y="21781"/>
                  </a:cubicBezTo>
                  <a:cubicBezTo>
                    <a:pt x="18885" y="21486"/>
                    <a:pt x="18864" y="21065"/>
                    <a:pt x="18590" y="20791"/>
                  </a:cubicBezTo>
                  <a:cubicBezTo>
                    <a:pt x="17557" y="19400"/>
                    <a:pt x="16546" y="18009"/>
                    <a:pt x="15513" y="16618"/>
                  </a:cubicBezTo>
                  <a:cubicBezTo>
                    <a:pt x="15218" y="16302"/>
                    <a:pt x="15197" y="15838"/>
                    <a:pt x="15471" y="15501"/>
                  </a:cubicBezTo>
                  <a:cubicBezTo>
                    <a:pt x="16377" y="14046"/>
                    <a:pt x="17220" y="12571"/>
                    <a:pt x="18084" y="11096"/>
                  </a:cubicBezTo>
                  <a:cubicBezTo>
                    <a:pt x="18316" y="10737"/>
                    <a:pt x="18379" y="10464"/>
                    <a:pt x="18063" y="10063"/>
                  </a:cubicBezTo>
                  <a:cubicBezTo>
                    <a:pt x="16988" y="8672"/>
                    <a:pt x="15998" y="7239"/>
                    <a:pt x="14944" y="5827"/>
                  </a:cubicBezTo>
                  <a:cubicBezTo>
                    <a:pt x="14712" y="5532"/>
                    <a:pt x="14691" y="5110"/>
                    <a:pt x="14923" y="4815"/>
                  </a:cubicBezTo>
                  <a:cubicBezTo>
                    <a:pt x="15871" y="3213"/>
                    <a:pt x="16798" y="1612"/>
                    <a:pt x="17747" y="10"/>
                  </a:cubicBezTo>
                  <a:cubicBezTo>
                    <a:pt x="17508" y="10"/>
                    <a:pt x="17269" y="0"/>
                    <a:pt x="170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13" name="Google Shape;3013;p65"/>
            <p:cNvSpPr/>
            <p:nvPr/>
          </p:nvSpPr>
          <p:spPr>
            <a:xfrm>
              <a:off x="3392570" y="5346286"/>
              <a:ext cx="362088" cy="612370"/>
            </a:xfrm>
            <a:custGeom>
              <a:avLst/>
              <a:gdLst/>
              <a:ahLst/>
              <a:cxnLst/>
              <a:rect l="l" t="t" r="r" b="b"/>
              <a:pathLst>
                <a:path w="19454" h="32901" extrusionOk="0">
                  <a:moveTo>
                    <a:pt x="17894" y="1"/>
                  </a:moveTo>
                  <a:cubicBezTo>
                    <a:pt x="15239" y="1"/>
                    <a:pt x="12604" y="212"/>
                    <a:pt x="9970" y="359"/>
                  </a:cubicBezTo>
                  <a:cubicBezTo>
                    <a:pt x="7736" y="486"/>
                    <a:pt x="5502" y="570"/>
                    <a:pt x="3268" y="675"/>
                  </a:cubicBezTo>
                  <a:cubicBezTo>
                    <a:pt x="2614" y="2129"/>
                    <a:pt x="1687" y="3415"/>
                    <a:pt x="907" y="4764"/>
                  </a:cubicBezTo>
                  <a:cubicBezTo>
                    <a:pt x="22" y="6239"/>
                    <a:pt x="1" y="6218"/>
                    <a:pt x="1055" y="7609"/>
                  </a:cubicBezTo>
                  <a:cubicBezTo>
                    <a:pt x="1898" y="8726"/>
                    <a:pt x="2698" y="9885"/>
                    <a:pt x="3563" y="10981"/>
                  </a:cubicBezTo>
                  <a:cubicBezTo>
                    <a:pt x="3858" y="11361"/>
                    <a:pt x="3794" y="11593"/>
                    <a:pt x="3584" y="11951"/>
                  </a:cubicBezTo>
                  <a:cubicBezTo>
                    <a:pt x="2677" y="13447"/>
                    <a:pt x="1813" y="14965"/>
                    <a:pt x="865" y="16440"/>
                  </a:cubicBezTo>
                  <a:cubicBezTo>
                    <a:pt x="591" y="16862"/>
                    <a:pt x="675" y="17136"/>
                    <a:pt x="949" y="17473"/>
                  </a:cubicBezTo>
                  <a:cubicBezTo>
                    <a:pt x="1982" y="18864"/>
                    <a:pt x="3036" y="20297"/>
                    <a:pt x="4089" y="21667"/>
                  </a:cubicBezTo>
                  <a:cubicBezTo>
                    <a:pt x="4342" y="21941"/>
                    <a:pt x="4385" y="22362"/>
                    <a:pt x="4132" y="22636"/>
                  </a:cubicBezTo>
                  <a:cubicBezTo>
                    <a:pt x="3204" y="24175"/>
                    <a:pt x="2277" y="25713"/>
                    <a:pt x="1350" y="27252"/>
                  </a:cubicBezTo>
                  <a:cubicBezTo>
                    <a:pt x="1139" y="27505"/>
                    <a:pt x="1160" y="27884"/>
                    <a:pt x="1392" y="28116"/>
                  </a:cubicBezTo>
                  <a:cubicBezTo>
                    <a:pt x="2572" y="29697"/>
                    <a:pt x="3689" y="31320"/>
                    <a:pt x="4848" y="32900"/>
                  </a:cubicBezTo>
                  <a:cubicBezTo>
                    <a:pt x="7525" y="32837"/>
                    <a:pt x="10223" y="32669"/>
                    <a:pt x="12899" y="32542"/>
                  </a:cubicBezTo>
                  <a:cubicBezTo>
                    <a:pt x="15091" y="32437"/>
                    <a:pt x="17283" y="32373"/>
                    <a:pt x="19454" y="32226"/>
                  </a:cubicBezTo>
                  <a:cubicBezTo>
                    <a:pt x="18484" y="30835"/>
                    <a:pt x="17515" y="29444"/>
                    <a:pt x="16524" y="28074"/>
                  </a:cubicBezTo>
                  <a:cubicBezTo>
                    <a:pt x="15745" y="27020"/>
                    <a:pt x="15724" y="27041"/>
                    <a:pt x="16398" y="25945"/>
                  </a:cubicBezTo>
                  <a:cubicBezTo>
                    <a:pt x="17178" y="24618"/>
                    <a:pt x="17979" y="23248"/>
                    <a:pt x="18758" y="21941"/>
                  </a:cubicBezTo>
                  <a:cubicBezTo>
                    <a:pt x="18969" y="21646"/>
                    <a:pt x="18927" y="21245"/>
                    <a:pt x="18674" y="20992"/>
                  </a:cubicBezTo>
                  <a:cubicBezTo>
                    <a:pt x="17620" y="19559"/>
                    <a:pt x="16609" y="18105"/>
                    <a:pt x="15555" y="16693"/>
                  </a:cubicBezTo>
                  <a:cubicBezTo>
                    <a:pt x="15302" y="16440"/>
                    <a:pt x="15281" y="16040"/>
                    <a:pt x="15513" y="15766"/>
                  </a:cubicBezTo>
                  <a:cubicBezTo>
                    <a:pt x="16419" y="14290"/>
                    <a:pt x="17283" y="12794"/>
                    <a:pt x="18189" y="11340"/>
                  </a:cubicBezTo>
                  <a:cubicBezTo>
                    <a:pt x="18463" y="11002"/>
                    <a:pt x="18463" y="10539"/>
                    <a:pt x="18168" y="10223"/>
                  </a:cubicBezTo>
                  <a:cubicBezTo>
                    <a:pt x="17115" y="8832"/>
                    <a:pt x="16124" y="7377"/>
                    <a:pt x="15070" y="5986"/>
                  </a:cubicBezTo>
                  <a:cubicBezTo>
                    <a:pt x="14817" y="5712"/>
                    <a:pt x="14775" y="5291"/>
                    <a:pt x="15007" y="4996"/>
                  </a:cubicBezTo>
                  <a:cubicBezTo>
                    <a:pt x="15998" y="3352"/>
                    <a:pt x="17030" y="1708"/>
                    <a:pt x="1789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14" name="Google Shape;3014;p65"/>
            <p:cNvSpPr/>
            <p:nvPr/>
          </p:nvSpPr>
          <p:spPr>
            <a:xfrm>
              <a:off x="3904870" y="5321570"/>
              <a:ext cx="362088" cy="612761"/>
            </a:xfrm>
            <a:custGeom>
              <a:avLst/>
              <a:gdLst/>
              <a:ahLst/>
              <a:cxnLst/>
              <a:rect l="l" t="t" r="r" b="b"/>
              <a:pathLst>
                <a:path w="19454" h="32922" extrusionOk="0">
                  <a:moveTo>
                    <a:pt x="17894" y="1"/>
                  </a:moveTo>
                  <a:cubicBezTo>
                    <a:pt x="15238" y="22"/>
                    <a:pt x="12583" y="212"/>
                    <a:pt x="9948" y="380"/>
                  </a:cubicBezTo>
                  <a:cubicBezTo>
                    <a:pt x="7735" y="507"/>
                    <a:pt x="5501" y="591"/>
                    <a:pt x="3267" y="675"/>
                  </a:cubicBezTo>
                  <a:cubicBezTo>
                    <a:pt x="2614" y="2130"/>
                    <a:pt x="1686" y="3415"/>
                    <a:pt x="885" y="4764"/>
                  </a:cubicBezTo>
                  <a:cubicBezTo>
                    <a:pt x="21" y="6239"/>
                    <a:pt x="0" y="6218"/>
                    <a:pt x="1012" y="7567"/>
                  </a:cubicBezTo>
                  <a:cubicBezTo>
                    <a:pt x="1855" y="8684"/>
                    <a:pt x="2656" y="9843"/>
                    <a:pt x="3541" y="10939"/>
                  </a:cubicBezTo>
                  <a:cubicBezTo>
                    <a:pt x="3836" y="11340"/>
                    <a:pt x="3815" y="11593"/>
                    <a:pt x="3583" y="11972"/>
                  </a:cubicBezTo>
                  <a:cubicBezTo>
                    <a:pt x="2656" y="13469"/>
                    <a:pt x="1792" y="14986"/>
                    <a:pt x="843" y="16461"/>
                  </a:cubicBezTo>
                  <a:cubicBezTo>
                    <a:pt x="590" y="16883"/>
                    <a:pt x="675" y="17136"/>
                    <a:pt x="906" y="17452"/>
                  </a:cubicBezTo>
                  <a:cubicBezTo>
                    <a:pt x="1939" y="18822"/>
                    <a:pt x="2909" y="20213"/>
                    <a:pt x="3962" y="21562"/>
                  </a:cubicBezTo>
                  <a:cubicBezTo>
                    <a:pt x="4300" y="22004"/>
                    <a:pt x="4300" y="22320"/>
                    <a:pt x="4005" y="22784"/>
                  </a:cubicBezTo>
                  <a:cubicBezTo>
                    <a:pt x="3098" y="24259"/>
                    <a:pt x="2255" y="25777"/>
                    <a:pt x="1328" y="27231"/>
                  </a:cubicBezTo>
                  <a:cubicBezTo>
                    <a:pt x="1096" y="27632"/>
                    <a:pt x="1138" y="27863"/>
                    <a:pt x="1391" y="28201"/>
                  </a:cubicBezTo>
                  <a:cubicBezTo>
                    <a:pt x="2571" y="29760"/>
                    <a:pt x="3688" y="31341"/>
                    <a:pt x="4848" y="32922"/>
                  </a:cubicBezTo>
                  <a:cubicBezTo>
                    <a:pt x="7398" y="32858"/>
                    <a:pt x="9948" y="32711"/>
                    <a:pt x="12498" y="32563"/>
                  </a:cubicBezTo>
                  <a:cubicBezTo>
                    <a:pt x="14817" y="32416"/>
                    <a:pt x="17135" y="32332"/>
                    <a:pt x="19453" y="32226"/>
                  </a:cubicBezTo>
                  <a:cubicBezTo>
                    <a:pt x="18442" y="30582"/>
                    <a:pt x="17177" y="29107"/>
                    <a:pt x="16039" y="27505"/>
                  </a:cubicBezTo>
                  <a:cubicBezTo>
                    <a:pt x="15786" y="27147"/>
                    <a:pt x="15744" y="26915"/>
                    <a:pt x="15976" y="26536"/>
                  </a:cubicBezTo>
                  <a:cubicBezTo>
                    <a:pt x="16903" y="25039"/>
                    <a:pt x="17767" y="23522"/>
                    <a:pt x="18695" y="22025"/>
                  </a:cubicBezTo>
                  <a:cubicBezTo>
                    <a:pt x="18948" y="21709"/>
                    <a:pt x="18926" y="21224"/>
                    <a:pt x="18631" y="20929"/>
                  </a:cubicBezTo>
                  <a:cubicBezTo>
                    <a:pt x="17599" y="19581"/>
                    <a:pt x="16608" y="18168"/>
                    <a:pt x="15596" y="16799"/>
                  </a:cubicBezTo>
                  <a:cubicBezTo>
                    <a:pt x="15280" y="16482"/>
                    <a:pt x="15259" y="15998"/>
                    <a:pt x="15533" y="15639"/>
                  </a:cubicBezTo>
                  <a:cubicBezTo>
                    <a:pt x="16482" y="14143"/>
                    <a:pt x="17346" y="12604"/>
                    <a:pt x="18273" y="11087"/>
                  </a:cubicBezTo>
                  <a:cubicBezTo>
                    <a:pt x="18442" y="10876"/>
                    <a:pt x="18421" y="10581"/>
                    <a:pt x="18252" y="10413"/>
                  </a:cubicBezTo>
                  <a:cubicBezTo>
                    <a:pt x="17177" y="8958"/>
                    <a:pt x="16144" y="7504"/>
                    <a:pt x="15070" y="6071"/>
                  </a:cubicBezTo>
                  <a:cubicBezTo>
                    <a:pt x="14774" y="5670"/>
                    <a:pt x="14711" y="5375"/>
                    <a:pt x="15006" y="4912"/>
                  </a:cubicBezTo>
                  <a:cubicBezTo>
                    <a:pt x="15892" y="3479"/>
                    <a:pt x="16735" y="2045"/>
                    <a:pt x="17599" y="591"/>
                  </a:cubicBezTo>
                  <a:cubicBezTo>
                    <a:pt x="17725" y="401"/>
                    <a:pt x="17788" y="191"/>
                    <a:pt x="1789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15" name="Google Shape;3015;p65"/>
            <p:cNvSpPr/>
            <p:nvPr/>
          </p:nvSpPr>
          <p:spPr>
            <a:xfrm>
              <a:off x="4178274" y="5307463"/>
              <a:ext cx="360915" cy="613933"/>
            </a:xfrm>
            <a:custGeom>
              <a:avLst/>
              <a:gdLst/>
              <a:ahLst/>
              <a:cxnLst/>
              <a:rect l="l" t="t" r="r" b="b"/>
              <a:pathLst>
                <a:path w="19391" h="32985" extrusionOk="0">
                  <a:moveTo>
                    <a:pt x="17641" y="0"/>
                  </a:moveTo>
                  <a:lnTo>
                    <a:pt x="17641" y="0"/>
                  </a:lnTo>
                  <a:cubicBezTo>
                    <a:pt x="15470" y="127"/>
                    <a:pt x="13278" y="253"/>
                    <a:pt x="11107" y="359"/>
                  </a:cubicBezTo>
                  <a:cubicBezTo>
                    <a:pt x="8641" y="464"/>
                    <a:pt x="6175" y="548"/>
                    <a:pt x="3689" y="654"/>
                  </a:cubicBezTo>
                  <a:cubicBezTo>
                    <a:pt x="3520" y="675"/>
                    <a:pt x="3351" y="696"/>
                    <a:pt x="3183" y="759"/>
                  </a:cubicBezTo>
                  <a:cubicBezTo>
                    <a:pt x="3098" y="949"/>
                    <a:pt x="3014" y="1159"/>
                    <a:pt x="2909" y="1349"/>
                  </a:cubicBezTo>
                  <a:cubicBezTo>
                    <a:pt x="2045" y="2803"/>
                    <a:pt x="1202" y="4258"/>
                    <a:pt x="295" y="5670"/>
                  </a:cubicBezTo>
                  <a:cubicBezTo>
                    <a:pt x="0" y="6133"/>
                    <a:pt x="63" y="6428"/>
                    <a:pt x="358" y="6829"/>
                  </a:cubicBezTo>
                  <a:cubicBezTo>
                    <a:pt x="1433" y="8262"/>
                    <a:pt x="2466" y="9737"/>
                    <a:pt x="3541" y="11171"/>
                  </a:cubicBezTo>
                  <a:cubicBezTo>
                    <a:pt x="3731" y="11339"/>
                    <a:pt x="3752" y="11634"/>
                    <a:pt x="3562" y="11845"/>
                  </a:cubicBezTo>
                  <a:cubicBezTo>
                    <a:pt x="2656" y="13362"/>
                    <a:pt x="1792" y="14901"/>
                    <a:pt x="843" y="16397"/>
                  </a:cubicBezTo>
                  <a:cubicBezTo>
                    <a:pt x="569" y="16756"/>
                    <a:pt x="590" y="17240"/>
                    <a:pt x="906" y="17557"/>
                  </a:cubicBezTo>
                  <a:cubicBezTo>
                    <a:pt x="1918" y="18926"/>
                    <a:pt x="2888" y="20339"/>
                    <a:pt x="3941" y="21687"/>
                  </a:cubicBezTo>
                  <a:cubicBezTo>
                    <a:pt x="4236" y="21982"/>
                    <a:pt x="4258" y="22467"/>
                    <a:pt x="4005" y="22783"/>
                  </a:cubicBezTo>
                  <a:cubicBezTo>
                    <a:pt x="3077" y="24280"/>
                    <a:pt x="2213" y="25797"/>
                    <a:pt x="1286" y="27294"/>
                  </a:cubicBezTo>
                  <a:cubicBezTo>
                    <a:pt x="1033" y="27673"/>
                    <a:pt x="1075" y="27905"/>
                    <a:pt x="1349" y="28263"/>
                  </a:cubicBezTo>
                  <a:cubicBezTo>
                    <a:pt x="2466" y="29865"/>
                    <a:pt x="3731" y="31340"/>
                    <a:pt x="4763" y="32984"/>
                  </a:cubicBezTo>
                  <a:cubicBezTo>
                    <a:pt x="7061" y="32879"/>
                    <a:pt x="9358" y="32752"/>
                    <a:pt x="11634" y="32647"/>
                  </a:cubicBezTo>
                  <a:cubicBezTo>
                    <a:pt x="14079" y="32542"/>
                    <a:pt x="16524" y="32457"/>
                    <a:pt x="18969" y="32373"/>
                  </a:cubicBezTo>
                  <a:cubicBezTo>
                    <a:pt x="19116" y="32373"/>
                    <a:pt x="19264" y="32352"/>
                    <a:pt x="19390" y="32246"/>
                  </a:cubicBezTo>
                  <a:cubicBezTo>
                    <a:pt x="19369" y="32141"/>
                    <a:pt x="19327" y="32057"/>
                    <a:pt x="19285" y="31951"/>
                  </a:cubicBezTo>
                  <a:cubicBezTo>
                    <a:pt x="18147" y="30413"/>
                    <a:pt x="17030" y="28895"/>
                    <a:pt x="15871" y="27357"/>
                  </a:cubicBezTo>
                  <a:cubicBezTo>
                    <a:pt x="15639" y="27041"/>
                    <a:pt x="15575" y="26830"/>
                    <a:pt x="15807" y="26451"/>
                  </a:cubicBezTo>
                  <a:cubicBezTo>
                    <a:pt x="16735" y="24954"/>
                    <a:pt x="17620" y="23437"/>
                    <a:pt x="18526" y="21961"/>
                  </a:cubicBezTo>
                  <a:cubicBezTo>
                    <a:pt x="18779" y="21540"/>
                    <a:pt x="18821" y="21245"/>
                    <a:pt x="18484" y="20802"/>
                  </a:cubicBezTo>
                  <a:cubicBezTo>
                    <a:pt x="17409" y="19411"/>
                    <a:pt x="16376" y="17957"/>
                    <a:pt x="15323" y="16524"/>
                  </a:cubicBezTo>
                  <a:cubicBezTo>
                    <a:pt x="15112" y="16271"/>
                    <a:pt x="15112" y="15892"/>
                    <a:pt x="15323" y="15660"/>
                  </a:cubicBezTo>
                  <a:cubicBezTo>
                    <a:pt x="16292" y="14142"/>
                    <a:pt x="17177" y="12583"/>
                    <a:pt x="18126" y="11044"/>
                  </a:cubicBezTo>
                  <a:cubicBezTo>
                    <a:pt x="18336" y="10770"/>
                    <a:pt x="18294" y="10412"/>
                    <a:pt x="18062" y="10159"/>
                  </a:cubicBezTo>
                  <a:cubicBezTo>
                    <a:pt x="16966" y="8705"/>
                    <a:pt x="15892" y="7208"/>
                    <a:pt x="14775" y="5733"/>
                  </a:cubicBezTo>
                  <a:cubicBezTo>
                    <a:pt x="14585" y="5543"/>
                    <a:pt x="14564" y="5227"/>
                    <a:pt x="14753" y="4995"/>
                  </a:cubicBezTo>
                  <a:cubicBezTo>
                    <a:pt x="15723" y="3330"/>
                    <a:pt x="16692" y="1665"/>
                    <a:pt x="176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16" name="Google Shape;3016;p65"/>
            <p:cNvSpPr/>
            <p:nvPr/>
          </p:nvSpPr>
          <p:spPr>
            <a:xfrm>
              <a:off x="3122703" y="5358458"/>
              <a:ext cx="359742" cy="612779"/>
            </a:xfrm>
            <a:custGeom>
              <a:avLst/>
              <a:gdLst/>
              <a:ahLst/>
              <a:cxnLst/>
              <a:rect l="l" t="t" r="r" b="b"/>
              <a:pathLst>
                <a:path w="19328" h="32923" extrusionOk="0">
                  <a:moveTo>
                    <a:pt x="16819" y="0"/>
                  </a:moveTo>
                  <a:cubicBezTo>
                    <a:pt x="14438" y="127"/>
                    <a:pt x="12056" y="253"/>
                    <a:pt x="9674" y="380"/>
                  </a:cubicBezTo>
                  <a:cubicBezTo>
                    <a:pt x="7546" y="485"/>
                    <a:pt x="5396" y="590"/>
                    <a:pt x="3246" y="675"/>
                  </a:cubicBezTo>
                  <a:cubicBezTo>
                    <a:pt x="3246" y="1054"/>
                    <a:pt x="3014" y="1328"/>
                    <a:pt x="2846" y="1644"/>
                  </a:cubicBezTo>
                  <a:cubicBezTo>
                    <a:pt x="1982" y="3098"/>
                    <a:pt x="1117" y="4574"/>
                    <a:pt x="211" y="6028"/>
                  </a:cubicBezTo>
                  <a:cubicBezTo>
                    <a:pt x="0" y="6365"/>
                    <a:pt x="43" y="6555"/>
                    <a:pt x="274" y="6871"/>
                  </a:cubicBezTo>
                  <a:cubicBezTo>
                    <a:pt x="1307" y="8199"/>
                    <a:pt x="2277" y="9590"/>
                    <a:pt x="3309" y="10917"/>
                  </a:cubicBezTo>
                  <a:cubicBezTo>
                    <a:pt x="3731" y="11444"/>
                    <a:pt x="3773" y="11866"/>
                    <a:pt x="3373" y="12477"/>
                  </a:cubicBezTo>
                  <a:cubicBezTo>
                    <a:pt x="2487" y="13805"/>
                    <a:pt x="1729" y="15238"/>
                    <a:pt x="864" y="16566"/>
                  </a:cubicBezTo>
                  <a:cubicBezTo>
                    <a:pt x="506" y="17072"/>
                    <a:pt x="654" y="17388"/>
                    <a:pt x="970" y="17809"/>
                  </a:cubicBezTo>
                  <a:cubicBezTo>
                    <a:pt x="2003" y="19179"/>
                    <a:pt x="3014" y="20591"/>
                    <a:pt x="4047" y="21982"/>
                  </a:cubicBezTo>
                  <a:cubicBezTo>
                    <a:pt x="4279" y="22214"/>
                    <a:pt x="4300" y="22572"/>
                    <a:pt x="4089" y="22846"/>
                  </a:cubicBezTo>
                  <a:cubicBezTo>
                    <a:pt x="3162" y="24364"/>
                    <a:pt x="2319" y="25902"/>
                    <a:pt x="1349" y="27399"/>
                  </a:cubicBezTo>
                  <a:cubicBezTo>
                    <a:pt x="1054" y="27884"/>
                    <a:pt x="1138" y="28158"/>
                    <a:pt x="1434" y="28537"/>
                  </a:cubicBezTo>
                  <a:cubicBezTo>
                    <a:pt x="2508" y="29991"/>
                    <a:pt x="3520" y="31445"/>
                    <a:pt x="4574" y="32921"/>
                  </a:cubicBezTo>
                  <a:cubicBezTo>
                    <a:pt x="4680" y="32922"/>
                    <a:pt x="4787" y="32922"/>
                    <a:pt x="4893" y="32922"/>
                  </a:cubicBezTo>
                  <a:cubicBezTo>
                    <a:pt x="6829" y="32922"/>
                    <a:pt x="8747" y="32748"/>
                    <a:pt x="10665" y="32668"/>
                  </a:cubicBezTo>
                  <a:cubicBezTo>
                    <a:pt x="13552" y="32563"/>
                    <a:pt x="16440" y="32436"/>
                    <a:pt x="19327" y="32246"/>
                  </a:cubicBezTo>
                  <a:cubicBezTo>
                    <a:pt x="18168" y="30645"/>
                    <a:pt x="17051" y="29043"/>
                    <a:pt x="15871" y="27462"/>
                  </a:cubicBezTo>
                  <a:cubicBezTo>
                    <a:pt x="15639" y="27230"/>
                    <a:pt x="15639" y="26851"/>
                    <a:pt x="15829" y="26598"/>
                  </a:cubicBezTo>
                  <a:cubicBezTo>
                    <a:pt x="16777" y="25059"/>
                    <a:pt x="17662" y="23500"/>
                    <a:pt x="18632" y="21982"/>
                  </a:cubicBezTo>
                  <a:cubicBezTo>
                    <a:pt x="18863" y="21687"/>
                    <a:pt x="18842" y="21266"/>
                    <a:pt x="18568" y="21013"/>
                  </a:cubicBezTo>
                  <a:cubicBezTo>
                    <a:pt x="17494" y="19622"/>
                    <a:pt x="16482" y="18210"/>
                    <a:pt x="15428" y="16819"/>
                  </a:cubicBezTo>
                  <a:cubicBezTo>
                    <a:pt x="15175" y="16482"/>
                    <a:pt x="15091" y="16208"/>
                    <a:pt x="15344" y="15765"/>
                  </a:cubicBezTo>
                  <a:cubicBezTo>
                    <a:pt x="16292" y="14311"/>
                    <a:pt x="17156" y="12793"/>
                    <a:pt x="18063" y="11297"/>
                  </a:cubicBezTo>
                  <a:cubicBezTo>
                    <a:pt x="18294" y="10939"/>
                    <a:pt x="18337" y="10686"/>
                    <a:pt x="18042" y="10306"/>
                  </a:cubicBezTo>
                  <a:cubicBezTo>
                    <a:pt x="17177" y="9210"/>
                    <a:pt x="16377" y="8072"/>
                    <a:pt x="15533" y="6955"/>
                  </a:cubicBezTo>
                  <a:cubicBezTo>
                    <a:pt x="14480" y="5564"/>
                    <a:pt x="14501" y="5585"/>
                    <a:pt x="15386" y="4089"/>
                  </a:cubicBezTo>
                  <a:cubicBezTo>
                    <a:pt x="16187" y="2740"/>
                    <a:pt x="17093" y="1454"/>
                    <a:pt x="17746" y="21"/>
                  </a:cubicBezTo>
                  <a:cubicBezTo>
                    <a:pt x="17451" y="21"/>
                    <a:pt x="17156" y="0"/>
                    <a:pt x="168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17" name="Google Shape;3017;p65"/>
            <p:cNvSpPr/>
            <p:nvPr/>
          </p:nvSpPr>
          <p:spPr>
            <a:xfrm>
              <a:off x="3667164" y="5334133"/>
              <a:ext cx="327952" cy="611960"/>
            </a:xfrm>
            <a:custGeom>
              <a:avLst/>
              <a:gdLst/>
              <a:ahLst/>
              <a:cxnLst/>
              <a:rect l="l" t="t" r="r" b="b"/>
              <a:pathLst>
                <a:path w="17620" h="32879" extrusionOk="0">
                  <a:moveTo>
                    <a:pt x="16039" y="0"/>
                  </a:moveTo>
                  <a:lnTo>
                    <a:pt x="16039" y="0"/>
                  </a:lnTo>
                  <a:cubicBezTo>
                    <a:pt x="14479" y="85"/>
                    <a:pt x="12941" y="169"/>
                    <a:pt x="11381" y="232"/>
                  </a:cubicBezTo>
                  <a:cubicBezTo>
                    <a:pt x="8789" y="338"/>
                    <a:pt x="6217" y="422"/>
                    <a:pt x="3625" y="527"/>
                  </a:cubicBezTo>
                  <a:cubicBezTo>
                    <a:pt x="3456" y="548"/>
                    <a:pt x="3288" y="591"/>
                    <a:pt x="3119" y="633"/>
                  </a:cubicBezTo>
                  <a:cubicBezTo>
                    <a:pt x="2255" y="2361"/>
                    <a:pt x="1222" y="3984"/>
                    <a:pt x="232" y="5649"/>
                  </a:cubicBezTo>
                  <a:cubicBezTo>
                    <a:pt x="0" y="5944"/>
                    <a:pt x="42" y="6365"/>
                    <a:pt x="316" y="6618"/>
                  </a:cubicBezTo>
                  <a:cubicBezTo>
                    <a:pt x="1349" y="8030"/>
                    <a:pt x="2339" y="9464"/>
                    <a:pt x="3393" y="10855"/>
                  </a:cubicBezTo>
                  <a:cubicBezTo>
                    <a:pt x="3688" y="11171"/>
                    <a:pt x="3688" y="11655"/>
                    <a:pt x="3414" y="11972"/>
                  </a:cubicBezTo>
                  <a:cubicBezTo>
                    <a:pt x="2508" y="13447"/>
                    <a:pt x="1644" y="14943"/>
                    <a:pt x="738" y="16398"/>
                  </a:cubicBezTo>
                  <a:cubicBezTo>
                    <a:pt x="527" y="16672"/>
                    <a:pt x="548" y="17072"/>
                    <a:pt x="780" y="17325"/>
                  </a:cubicBezTo>
                  <a:cubicBezTo>
                    <a:pt x="1834" y="18758"/>
                    <a:pt x="2845" y="20212"/>
                    <a:pt x="3899" y="21624"/>
                  </a:cubicBezTo>
                  <a:cubicBezTo>
                    <a:pt x="4152" y="21877"/>
                    <a:pt x="4194" y="22278"/>
                    <a:pt x="3983" y="22573"/>
                  </a:cubicBezTo>
                  <a:cubicBezTo>
                    <a:pt x="3204" y="23901"/>
                    <a:pt x="2403" y="25249"/>
                    <a:pt x="1623" y="26577"/>
                  </a:cubicBezTo>
                  <a:cubicBezTo>
                    <a:pt x="948" y="27673"/>
                    <a:pt x="970" y="27652"/>
                    <a:pt x="1749" y="28706"/>
                  </a:cubicBezTo>
                  <a:cubicBezTo>
                    <a:pt x="2740" y="30097"/>
                    <a:pt x="3709" y="31488"/>
                    <a:pt x="4700" y="32879"/>
                  </a:cubicBezTo>
                  <a:cubicBezTo>
                    <a:pt x="6239" y="32816"/>
                    <a:pt x="7756" y="32710"/>
                    <a:pt x="9295" y="32668"/>
                  </a:cubicBezTo>
                  <a:cubicBezTo>
                    <a:pt x="12077" y="32563"/>
                    <a:pt x="14838" y="32436"/>
                    <a:pt x="17620" y="32247"/>
                  </a:cubicBezTo>
                  <a:cubicBezTo>
                    <a:pt x="16460" y="30666"/>
                    <a:pt x="15343" y="29085"/>
                    <a:pt x="14163" y="27526"/>
                  </a:cubicBezTo>
                  <a:cubicBezTo>
                    <a:pt x="13910" y="27188"/>
                    <a:pt x="13868" y="26957"/>
                    <a:pt x="14100" y="26556"/>
                  </a:cubicBezTo>
                  <a:cubicBezTo>
                    <a:pt x="15027" y="25081"/>
                    <a:pt x="15870" y="23584"/>
                    <a:pt x="16777" y="22109"/>
                  </a:cubicBezTo>
                  <a:cubicBezTo>
                    <a:pt x="17072" y="21645"/>
                    <a:pt x="17072" y="21329"/>
                    <a:pt x="16734" y="20887"/>
                  </a:cubicBezTo>
                  <a:cubicBezTo>
                    <a:pt x="15702" y="19538"/>
                    <a:pt x="14711" y="18147"/>
                    <a:pt x="13678" y="16777"/>
                  </a:cubicBezTo>
                  <a:cubicBezTo>
                    <a:pt x="13447" y="16461"/>
                    <a:pt x="13362" y="16208"/>
                    <a:pt x="13615" y="15786"/>
                  </a:cubicBezTo>
                  <a:cubicBezTo>
                    <a:pt x="14564" y="14311"/>
                    <a:pt x="15428" y="12794"/>
                    <a:pt x="16355" y="11297"/>
                  </a:cubicBezTo>
                  <a:cubicBezTo>
                    <a:pt x="16566" y="10918"/>
                    <a:pt x="16629" y="10665"/>
                    <a:pt x="16313" y="10264"/>
                  </a:cubicBezTo>
                  <a:cubicBezTo>
                    <a:pt x="15449" y="9168"/>
                    <a:pt x="14648" y="8009"/>
                    <a:pt x="13784" y="6892"/>
                  </a:cubicBezTo>
                  <a:cubicBezTo>
                    <a:pt x="12772" y="5543"/>
                    <a:pt x="12793" y="5564"/>
                    <a:pt x="13678" y="4089"/>
                  </a:cubicBezTo>
                  <a:cubicBezTo>
                    <a:pt x="14479" y="2740"/>
                    <a:pt x="15386" y="1434"/>
                    <a:pt x="1603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18" name="Google Shape;3018;p65"/>
            <p:cNvSpPr/>
            <p:nvPr/>
          </p:nvSpPr>
          <p:spPr>
            <a:xfrm>
              <a:off x="4722716" y="5282747"/>
              <a:ext cx="332289" cy="612444"/>
            </a:xfrm>
            <a:custGeom>
              <a:avLst/>
              <a:gdLst/>
              <a:ahLst/>
              <a:cxnLst/>
              <a:rect l="l" t="t" r="r" b="b"/>
              <a:pathLst>
                <a:path w="17853" h="32905" extrusionOk="0">
                  <a:moveTo>
                    <a:pt x="16377" y="0"/>
                  </a:moveTo>
                  <a:lnTo>
                    <a:pt x="3057" y="654"/>
                  </a:lnTo>
                  <a:cubicBezTo>
                    <a:pt x="2108" y="2277"/>
                    <a:pt x="1181" y="3878"/>
                    <a:pt x="233" y="5480"/>
                  </a:cubicBezTo>
                  <a:cubicBezTo>
                    <a:pt x="1" y="5775"/>
                    <a:pt x="22" y="6197"/>
                    <a:pt x="254" y="6492"/>
                  </a:cubicBezTo>
                  <a:cubicBezTo>
                    <a:pt x="1308" y="7904"/>
                    <a:pt x="2298" y="9337"/>
                    <a:pt x="3373" y="10728"/>
                  </a:cubicBezTo>
                  <a:cubicBezTo>
                    <a:pt x="3689" y="11129"/>
                    <a:pt x="3626" y="11381"/>
                    <a:pt x="3394" y="11761"/>
                  </a:cubicBezTo>
                  <a:cubicBezTo>
                    <a:pt x="2530" y="13236"/>
                    <a:pt x="1687" y="14711"/>
                    <a:pt x="781" y="16166"/>
                  </a:cubicBezTo>
                  <a:cubicBezTo>
                    <a:pt x="507" y="16503"/>
                    <a:pt x="528" y="16967"/>
                    <a:pt x="823" y="17283"/>
                  </a:cubicBezTo>
                  <a:cubicBezTo>
                    <a:pt x="1856" y="18653"/>
                    <a:pt x="2846" y="20065"/>
                    <a:pt x="3900" y="21456"/>
                  </a:cubicBezTo>
                  <a:cubicBezTo>
                    <a:pt x="4174" y="21709"/>
                    <a:pt x="4195" y="22151"/>
                    <a:pt x="3963" y="22446"/>
                  </a:cubicBezTo>
                  <a:cubicBezTo>
                    <a:pt x="3036" y="23964"/>
                    <a:pt x="2130" y="25523"/>
                    <a:pt x="1223" y="27062"/>
                  </a:cubicBezTo>
                  <a:cubicBezTo>
                    <a:pt x="1013" y="27315"/>
                    <a:pt x="1034" y="27673"/>
                    <a:pt x="1265" y="27905"/>
                  </a:cubicBezTo>
                  <a:cubicBezTo>
                    <a:pt x="1666" y="28411"/>
                    <a:pt x="2045" y="28917"/>
                    <a:pt x="2382" y="29444"/>
                  </a:cubicBezTo>
                  <a:cubicBezTo>
                    <a:pt x="3183" y="30603"/>
                    <a:pt x="4132" y="31635"/>
                    <a:pt x="4764" y="32900"/>
                  </a:cubicBezTo>
                  <a:cubicBezTo>
                    <a:pt x="4877" y="32903"/>
                    <a:pt x="4990" y="32904"/>
                    <a:pt x="5104" y="32904"/>
                  </a:cubicBezTo>
                  <a:cubicBezTo>
                    <a:pt x="5839" y="32904"/>
                    <a:pt x="6587" y="32849"/>
                    <a:pt x="7335" y="32795"/>
                  </a:cubicBezTo>
                  <a:cubicBezTo>
                    <a:pt x="9822" y="32668"/>
                    <a:pt x="12330" y="32626"/>
                    <a:pt x="14817" y="32479"/>
                  </a:cubicBezTo>
                  <a:cubicBezTo>
                    <a:pt x="15808" y="32415"/>
                    <a:pt x="16820" y="32415"/>
                    <a:pt x="17852" y="32331"/>
                  </a:cubicBezTo>
                  <a:cubicBezTo>
                    <a:pt x="17705" y="32057"/>
                    <a:pt x="17452" y="31973"/>
                    <a:pt x="17262" y="31846"/>
                  </a:cubicBezTo>
                  <a:cubicBezTo>
                    <a:pt x="15787" y="30835"/>
                    <a:pt x="14290" y="29823"/>
                    <a:pt x="12794" y="28811"/>
                  </a:cubicBezTo>
                  <a:cubicBezTo>
                    <a:pt x="12499" y="28622"/>
                    <a:pt x="12351" y="28495"/>
                    <a:pt x="12710" y="28200"/>
                  </a:cubicBezTo>
                  <a:cubicBezTo>
                    <a:pt x="14143" y="27041"/>
                    <a:pt x="15576" y="25819"/>
                    <a:pt x="17051" y="24680"/>
                  </a:cubicBezTo>
                  <a:cubicBezTo>
                    <a:pt x="17578" y="24280"/>
                    <a:pt x="17431" y="24132"/>
                    <a:pt x="16988" y="23837"/>
                  </a:cubicBezTo>
                  <a:cubicBezTo>
                    <a:pt x="15323" y="22741"/>
                    <a:pt x="13679" y="21603"/>
                    <a:pt x="11993" y="20465"/>
                  </a:cubicBezTo>
                  <a:cubicBezTo>
                    <a:pt x="12183" y="20297"/>
                    <a:pt x="12309" y="20170"/>
                    <a:pt x="12478" y="20044"/>
                  </a:cubicBezTo>
                  <a:cubicBezTo>
                    <a:pt x="13827" y="18906"/>
                    <a:pt x="15218" y="17789"/>
                    <a:pt x="16567" y="16650"/>
                  </a:cubicBezTo>
                  <a:cubicBezTo>
                    <a:pt x="17136" y="16187"/>
                    <a:pt x="17136" y="16124"/>
                    <a:pt x="16525" y="15723"/>
                  </a:cubicBezTo>
                  <a:lnTo>
                    <a:pt x="12225" y="12794"/>
                  </a:lnTo>
                  <a:cubicBezTo>
                    <a:pt x="11593" y="12372"/>
                    <a:pt x="11572" y="12351"/>
                    <a:pt x="12183" y="11845"/>
                  </a:cubicBezTo>
                  <a:cubicBezTo>
                    <a:pt x="13532" y="10728"/>
                    <a:pt x="14881" y="9611"/>
                    <a:pt x="16251" y="8536"/>
                  </a:cubicBezTo>
                  <a:cubicBezTo>
                    <a:pt x="16756" y="8157"/>
                    <a:pt x="16672" y="7988"/>
                    <a:pt x="16208" y="7672"/>
                  </a:cubicBezTo>
                  <a:cubicBezTo>
                    <a:pt x="14691" y="6682"/>
                    <a:pt x="13195" y="5628"/>
                    <a:pt x="11698" y="4616"/>
                  </a:cubicBezTo>
                  <a:cubicBezTo>
                    <a:pt x="11340" y="4384"/>
                    <a:pt x="11319" y="4195"/>
                    <a:pt x="11656" y="3942"/>
                  </a:cubicBezTo>
                  <a:cubicBezTo>
                    <a:pt x="12351" y="3373"/>
                    <a:pt x="13026" y="2783"/>
                    <a:pt x="13721" y="2213"/>
                  </a:cubicBezTo>
                  <a:lnTo>
                    <a:pt x="1637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19" name="Google Shape;3019;p65"/>
            <p:cNvSpPr/>
            <p:nvPr/>
          </p:nvSpPr>
          <p:spPr>
            <a:xfrm>
              <a:off x="2628456" y="5385091"/>
              <a:ext cx="307572" cy="614361"/>
            </a:xfrm>
            <a:custGeom>
              <a:avLst/>
              <a:gdLst/>
              <a:ahLst/>
              <a:cxnLst/>
              <a:rect l="l" t="t" r="r" b="b"/>
              <a:pathLst>
                <a:path w="16525" h="33008" extrusionOk="0">
                  <a:moveTo>
                    <a:pt x="14860" y="0"/>
                  </a:moveTo>
                  <a:cubicBezTo>
                    <a:pt x="13036" y="0"/>
                    <a:pt x="11227" y="156"/>
                    <a:pt x="9400" y="255"/>
                  </a:cubicBezTo>
                  <a:cubicBezTo>
                    <a:pt x="7061" y="382"/>
                    <a:pt x="4722" y="424"/>
                    <a:pt x="2382" y="571"/>
                  </a:cubicBezTo>
                  <a:cubicBezTo>
                    <a:pt x="1644" y="635"/>
                    <a:pt x="886" y="614"/>
                    <a:pt x="0" y="740"/>
                  </a:cubicBezTo>
                  <a:cubicBezTo>
                    <a:pt x="1771" y="1941"/>
                    <a:pt x="3415" y="3058"/>
                    <a:pt x="5080" y="4154"/>
                  </a:cubicBezTo>
                  <a:cubicBezTo>
                    <a:pt x="5417" y="4386"/>
                    <a:pt x="5459" y="4513"/>
                    <a:pt x="5122" y="4765"/>
                  </a:cubicBezTo>
                  <a:cubicBezTo>
                    <a:pt x="3668" y="5946"/>
                    <a:pt x="2256" y="7147"/>
                    <a:pt x="801" y="8306"/>
                  </a:cubicBezTo>
                  <a:cubicBezTo>
                    <a:pt x="359" y="8665"/>
                    <a:pt x="422" y="8833"/>
                    <a:pt x="843" y="9107"/>
                  </a:cubicBezTo>
                  <a:cubicBezTo>
                    <a:pt x="2298" y="10077"/>
                    <a:pt x="3752" y="11088"/>
                    <a:pt x="5206" y="12058"/>
                  </a:cubicBezTo>
                  <a:cubicBezTo>
                    <a:pt x="5860" y="12500"/>
                    <a:pt x="5881" y="12500"/>
                    <a:pt x="5291" y="13006"/>
                  </a:cubicBezTo>
                  <a:cubicBezTo>
                    <a:pt x="5122" y="13154"/>
                    <a:pt x="4932" y="13322"/>
                    <a:pt x="4743" y="13470"/>
                  </a:cubicBezTo>
                  <a:lnTo>
                    <a:pt x="696" y="16800"/>
                  </a:lnTo>
                  <a:cubicBezTo>
                    <a:pt x="928" y="16968"/>
                    <a:pt x="1139" y="17116"/>
                    <a:pt x="1328" y="17242"/>
                  </a:cubicBezTo>
                  <a:cubicBezTo>
                    <a:pt x="2825" y="18254"/>
                    <a:pt x="4300" y="19287"/>
                    <a:pt x="5796" y="20256"/>
                  </a:cubicBezTo>
                  <a:cubicBezTo>
                    <a:pt x="6239" y="20551"/>
                    <a:pt x="6218" y="20720"/>
                    <a:pt x="5839" y="21015"/>
                  </a:cubicBezTo>
                  <a:cubicBezTo>
                    <a:pt x="4426" y="22153"/>
                    <a:pt x="3056" y="23354"/>
                    <a:pt x="1623" y="24493"/>
                  </a:cubicBezTo>
                  <a:cubicBezTo>
                    <a:pt x="1181" y="24851"/>
                    <a:pt x="1181" y="25019"/>
                    <a:pt x="1665" y="25336"/>
                  </a:cubicBezTo>
                  <a:cubicBezTo>
                    <a:pt x="3183" y="26326"/>
                    <a:pt x="4679" y="27359"/>
                    <a:pt x="6197" y="28349"/>
                  </a:cubicBezTo>
                  <a:cubicBezTo>
                    <a:pt x="6555" y="28581"/>
                    <a:pt x="6703" y="28708"/>
                    <a:pt x="6281" y="29045"/>
                  </a:cubicBezTo>
                  <a:cubicBezTo>
                    <a:pt x="5522" y="29614"/>
                    <a:pt x="4806" y="30225"/>
                    <a:pt x="4110" y="30836"/>
                  </a:cubicBezTo>
                  <a:cubicBezTo>
                    <a:pt x="3330" y="31511"/>
                    <a:pt x="2487" y="32080"/>
                    <a:pt x="1792" y="32818"/>
                  </a:cubicBezTo>
                  <a:cubicBezTo>
                    <a:pt x="1813" y="32881"/>
                    <a:pt x="1834" y="32944"/>
                    <a:pt x="1855" y="33007"/>
                  </a:cubicBezTo>
                  <a:lnTo>
                    <a:pt x="16524" y="32249"/>
                  </a:lnTo>
                  <a:cubicBezTo>
                    <a:pt x="16419" y="32059"/>
                    <a:pt x="16313" y="31869"/>
                    <a:pt x="16187" y="31701"/>
                  </a:cubicBezTo>
                  <a:cubicBezTo>
                    <a:pt x="15217" y="30352"/>
                    <a:pt x="14248" y="28982"/>
                    <a:pt x="13257" y="27654"/>
                  </a:cubicBezTo>
                  <a:cubicBezTo>
                    <a:pt x="13025" y="27443"/>
                    <a:pt x="13004" y="27085"/>
                    <a:pt x="13173" y="26832"/>
                  </a:cubicBezTo>
                  <a:cubicBezTo>
                    <a:pt x="14121" y="25293"/>
                    <a:pt x="15007" y="23734"/>
                    <a:pt x="15934" y="22216"/>
                  </a:cubicBezTo>
                  <a:cubicBezTo>
                    <a:pt x="16166" y="21921"/>
                    <a:pt x="16166" y="21500"/>
                    <a:pt x="15913" y="21205"/>
                  </a:cubicBezTo>
                  <a:cubicBezTo>
                    <a:pt x="14859" y="19750"/>
                    <a:pt x="13805" y="18296"/>
                    <a:pt x="12752" y="16863"/>
                  </a:cubicBezTo>
                  <a:cubicBezTo>
                    <a:pt x="12520" y="16631"/>
                    <a:pt x="12499" y="16252"/>
                    <a:pt x="12688" y="15999"/>
                  </a:cubicBezTo>
                  <a:cubicBezTo>
                    <a:pt x="13658" y="14439"/>
                    <a:pt x="14543" y="12859"/>
                    <a:pt x="15491" y="11299"/>
                  </a:cubicBezTo>
                  <a:cubicBezTo>
                    <a:pt x="15681" y="11088"/>
                    <a:pt x="15660" y="10751"/>
                    <a:pt x="15449" y="10561"/>
                  </a:cubicBezTo>
                  <a:cubicBezTo>
                    <a:pt x="14353" y="9107"/>
                    <a:pt x="13299" y="7632"/>
                    <a:pt x="12225" y="6178"/>
                  </a:cubicBezTo>
                  <a:cubicBezTo>
                    <a:pt x="11972" y="5904"/>
                    <a:pt x="11972" y="5503"/>
                    <a:pt x="12182" y="5229"/>
                  </a:cubicBezTo>
                  <a:cubicBezTo>
                    <a:pt x="12583" y="4618"/>
                    <a:pt x="12962" y="4007"/>
                    <a:pt x="13299" y="3374"/>
                  </a:cubicBezTo>
                  <a:cubicBezTo>
                    <a:pt x="13932" y="2236"/>
                    <a:pt x="14691" y="1204"/>
                    <a:pt x="15196" y="2"/>
                  </a:cubicBezTo>
                  <a:cubicBezTo>
                    <a:pt x="15084" y="1"/>
                    <a:pt x="14972" y="0"/>
                    <a:pt x="148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3020" name="Google Shape;3020;p65"/>
          <p:cNvGrpSpPr/>
          <p:nvPr/>
        </p:nvGrpSpPr>
        <p:grpSpPr>
          <a:xfrm rot="1358433">
            <a:off x="7066200" y="141036"/>
            <a:ext cx="1719595" cy="916331"/>
            <a:chOff x="7463504" y="3075665"/>
            <a:chExt cx="2603050" cy="1387103"/>
          </a:xfrm>
        </p:grpSpPr>
        <p:sp>
          <p:nvSpPr>
            <p:cNvPr id="3021" name="Google Shape;3021;p65"/>
            <p:cNvSpPr/>
            <p:nvPr/>
          </p:nvSpPr>
          <p:spPr>
            <a:xfrm rot="-970049">
              <a:off x="7514122" y="3409760"/>
              <a:ext cx="2501813" cy="718914"/>
            </a:xfrm>
            <a:custGeom>
              <a:avLst/>
              <a:gdLst/>
              <a:ahLst/>
              <a:cxnLst/>
              <a:rect l="l" t="t" r="r" b="b"/>
              <a:pathLst>
                <a:path w="128944" h="37053" extrusionOk="0">
                  <a:moveTo>
                    <a:pt x="119723" y="3025"/>
                  </a:moveTo>
                  <a:cubicBezTo>
                    <a:pt x="119950" y="3025"/>
                    <a:pt x="120176" y="3078"/>
                    <a:pt x="120387" y="3183"/>
                  </a:cubicBezTo>
                  <a:cubicBezTo>
                    <a:pt x="121455" y="3183"/>
                    <a:pt x="122523" y="3192"/>
                    <a:pt x="123590" y="3192"/>
                  </a:cubicBezTo>
                  <a:cubicBezTo>
                    <a:pt x="124124" y="3192"/>
                    <a:pt x="124658" y="3190"/>
                    <a:pt x="125192" y="3183"/>
                  </a:cubicBezTo>
                  <a:cubicBezTo>
                    <a:pt x="125219" y="3182"/>
                    <a:pt x="125245" y="3181"/>
                    <a:pt x="125270" y="3181"/>
                  </a:cubicBezTo>
                  <a:cubicBezTo>
                    <a:pt x="125652" y="3181"/>
                    <a:pt x="125782" y="3338"/>
                    <a:pt x="125782" y="3773"/>
                  </a:cubicBezTo>
                  <a:cubicBezTo>
                    <a:pt x="125782" y="5544"/>
                    <a:pt x="125782" y="7335"/>
                    <a:pt x="125782" y="9105"/>
                  </a:cubicBezTo>
                  <a:lnTo>
                    <a:pt x="125782" y="10560"/>
                  </a:lnTo>
                  <a:lnTo>
                    <a:pt x="125782" y="18063"/>
                  </a:lnTo>
                  <a:lnTo>
                    <a:pt x="125782" y="19517"/>
                  </a:lnTo>
                  <a:lnTo>
                    <a:pt x="125782" y="26493"/>
                  </a:lnTo>
                  <a:lnTo>
                    <a:pt x="125782" y="27947"/>
                  </a:lnTo>
                  <a:cubicBezTo>
                    <a:pt x="125782" y="29739"/>
                    <a:pt x="125761" y="31509"/>
                    <a:pt x="125782" y="33280"/>
                  </a:cubicBezTo>
                  <a:cubicBezTo>
                    <a:pt x="125803" y="33764"/>
                    <a:pt x="125635" y="33870"/>
                    <a:pt x="125171" y="33870"/>
                  </a:cubicBezTo>
                  <a:lnTo>
                    <a:pt x="4257" y="33870"/>
                  </a:lnTo>
                  <a:cubicBezTo>
                    <a:pt x="4052" y="33870"/>
                    <a:pt x="3889" y="33874"/>
                    <a:pt x="3759" y="33874"/>
                  </a:cubicBezTo>
                  <a:cubicBezTo>
                    <a:pt x="3197" y="33874"/>
                    <a:pt x="3267" y="33791"/>
                    <a:pt x="3267" y="32900"/>
                  </a:cubicBezTo>
                  <a:lnTo>
                    <a:pt x="3267" y="27947"/>
                  </a:lnTo>
                  <a:cubicBezTo>
                    <a:pt x="3098" y="27484"/>
                    <a:pt x="3098" y="26978"/>
                    <a:pt x="3267" y="26493"/>
                  </a:cubicBezTo>
                  <a:lnTo>
                    <a:pt x="3267" y="19517"/>
                  </a:lnTo>
                  <a:cubicBezTo>
                    <a:pt x="3098" y="19053"/>
                    <a:pt x="3098" y="18547"/>
                    <a:pt x="3267" y="18084"/>
                  </a:cubicBezTo>
                  <a:lnTo>
                    <a:pt x="3267" y="10560"/>
                  </a:lnTo>
                  <a:cubicBezTo>
                    <a:pt x="3098" y="10096"/>
                    <a:pt x="3098" y="9590"/>
                    <a:pt x="3267" y="9127"/>
                  </a:cubicBezTo>
                  <a:cubicBezTo>
                    <a:pt x="3267" y="7356"/>
                    <a:pt x="3309" y="5628"/>
                    <a:pt x="3267" y="3879"/>
                  </a:cubicBezTo>
                  <a:cubicBezTo>
                    <a:pt x="3267" y="3310"/>
                    <a:pt x="3457" y="3183"/>
                    <a:pt x="3983" y="3183"/>
                  </a:cubicBezTo>
                  <a:cubicBezTo>
                    <a:pt x="4812" y="3190"/>
                    <a:pt x="5641" y="3192"/>
                    <a:pt x="6471" y="3192"/>
                  </a:cubicBezTo>
                  <a:cubicBezTo>
                    <a:pt x="8131" y="3192"/>
                    <a:pt x="9793" y="3183"/>
                    <a:pt x="11465" y="3183"/>
                  </a:cubicBezTo>
                  <a:cubicBezTo>
                    <a:pt x="11645" y="3078"/>
                    <a:pt x="11845" y="3025"/>
                    <a:pt x="12048" y="3025"/>
                  </a:cubicBezTo>
                  <a:cubicBezTo>
                    <a:pt x="12251" y="3025"/>
                    <a:pt x="12456" y="3078"/>
                    <a:pt x="12646" y="3183"/>
                  </a:cubicBezTo>
                  <a:lnTo>
                    <a:pt x="25966" y="3183"/>
                  </a:lnTo>
                  <a:cubicBezTo>
                    <a:pt x="26166" y="3078"/>
                    <a:pt x="26387" y="3025"/>
                    <a:pt x="26611" y="3025"/>
                  </a:cubicBezTo>
                  <a:cubicBezTo>
                    <a:pt x="26835" y="3025"/>
                    <a:pt x="27062" y="3078"/>
                    <a:pt x="27273" y="3183"/>
                  </a:cubicBezTo>
                  <a:lnTo>
                    <a:pt x="38064" y="3183"/>
                  </a:lnTo>
                  <a:cubicBezTo>
                    <a:pt x="38274" y="3078"/>
                    <a:pt x="38501" y="3025"/>
                    <a:pt x="38727" y="3025"/>
                  </a:cubicBezTo>
                  <a:cubicBezTo>
                    <a:pt x="38954" y="3025"/>
                    <a:pt x="39181" y="3078"/>
                    <a:pt x="39391" y="3183"/>
                  </a:cubicBezTo>
                  <a:lnTo>
                    <a:pt x="52690" y="3183"/>
                  </a:lnTo>
                  <a:cubicBezTo>
                    <a:pt x="52901" y="3078"/>
                    <a:pt x="53128" y="3025"/>
                    <a:pt x="53352" y="3025"/>
                  </a:cubicBezTo>
                  <a:cubicBezTo>
                    <a:pt x="53576" y="3025"/>
                    <a:pt x="53797" y="3078"/>
                    <a:pt x="53997" y="3183"/>
                  </a:cubicBezTo>
                  <a:lnTo>
                    <a:pt x="65463" y="3183"/>
                  </a:lnTo>
                  <a:cubicBezTo>
                    <a:pt x="65673" y="3078"/>
                    <a:pt x="65900" y="3025"/>
                    <a:pt x="66126" y="3025"/>
                  </a:cubicBezTo>
                  <a:cubicBezTo>
                    <a:pt x="66353" y="3025"/>
                    <a:pt x="66580" y="3078"/>
                    <a:pt x="66790" y="3183"/>
                  </a:cubicBezTo>
                  <a:lnTo>
                    <a:pt x="79963" y="3183"/>
                  </a:lnTo>
                  <a:cubicBezTo>
                    <a:pt x="80163" y="3078"/>
                    <a:pt x="80384" y="3025"/>
                    <a:pt x="80608" y="3025"/>
                  </a:cubicBezTo>
                  <a:cubicBezTo>
                    <a:pt x="80832" y="3025"/>
                    <a:pt x="81059" y="3078"/>
                    <a:pt x="81270" y="3183"/>
                  </a:cubicBezTo>
                  <a:lnTo>
                    <a:pt x="92208" y="3183"/>
                  </a:lnTo>
                  <a:cubicBezTo>
                    <a:pt x="92419" y="3078"/>
                    <a:pt x="92645" y="3025"/>
                    <a:pt x="92869" y="3025"/>
                  </a:cubicBezTo>
                  <a:cubicBezTo>
                    <a:pt x="93093" y="3025"/>
                    <a:pt x="93315" y="3078"/>
                    <a:pt x="93515" y="3183"/>
                  </a:cubicBezTo>
                  <a:lnTo>
                    <a:pt x="106687" y="3183"/>
                  </a:lnTo>
                  <a:cubicBezTo>
                    <a:pt x="106898" y="3078"/>
                    <a:pt x="107125" y="3025"/>
                    <a:pt x="107351" y="3025"/>
                  </a:cubicBezTo>
                  <a:cubicBezTo>
                    <a:pt x="107578" y="3025"/>
                    <a:pt x="107804" y="3078"/>
                    <a:pt x="108015" y="3183"/>
                  </a:cubicBezTo>
                  <a:lnTo>
                    <a:pt x="119059" y="3183"/>
                  </a:lnTo>
                  <a:cubicBezTo>
                    <a:pt x="119270" y="3078"/>
                    <a:pt x="119496" y="3025"/>
                    <a:pt x="119723" y="3025"/>
                  </a:cubicBezTo>
                  <a:close/>
                  <a:moveTo>
                    <a:pt x="125677" y="1"/>
                  </a:moveTo>
                  <a:cubicBezTo>
                    <a:pt x="84874" y="1"/>
                    <a:pt x="44049" y="22"/>
                    <a:pt x="3225" y="22"/>
                  </a:cubicBezTo>
                  <a:cubicBezTo>
                    <a:pt x="3187" y="20"/>
                    <a:pt x="3149" y="20"/>
                    <a:pt x="3111" y="20"/>
                  </a:cubicBezTo>
                  <a:cubicBezTo>
                    <a:pt x="2017" y="20"/>
                    <a:pt x="1015" y="604"/>
                    <a:pt x="506" y="1581"/>
                  </a:cubicBezTo>
                  <a:cubicBezTo>
                    <a:pt x="63" y="2361"/>
                    <a:pt x="0" y="3246"/>
                    <a:pt x="0" y="4110"/>
                  </a:cubicBezTo>
                  <a:lnTo>
                    <a:pt x="0" y="31699"/>
                  </a:lnTo>
                  <a:cubicBezTo>
                    <a:pt x="0" y="32479"/>
                    <a:pt x="63" y="33280"/>
                    <a:pt x="105" y="34059"/>
                  </a:cubicBezTo>
                  <a:cubicBezTo>
                    <a:pt x="190" y="35893"/>
                    <a:pt x="1834" y="37052"/>
                    <a:pt x="3372" y="37052"/>
                  </a:cubicBezTo>
                  <a:cubicBezTo>
                    <a:pt x="23732" y="37031"/>
                    <a:pt x="44070" y="37031"/>
                    <a:pt x="64430" y="37031"/>
                  </a:cubicBezTo>
                  <a:lnTo>
                    <a:pt x="125593" y="37031"/>
                  </a:lnTo>
                  <a:cubicBezTo>
                    <a:pt x="125633" y="37033"/>
                    <a:pt x="125673" y="37033"/>
                    <a:pt x="125713" y="37033"/>
                  </a:cubicBezTo>
                  <a:cubicBezTo>
                    <a:pt x="126786" y="37033"/>
                    <a:pt x="127806" y="36491"/>
                    <a:pt x="128375" y="35577"/>
                  </a:cubicBezTo>
                  <a:cubicBezTo>
                    <a:pt x="128902" y="34797"/>
                    <a:pt x="128944" y="33933"/>
                    <a:pt x="128944" y="33069"/>
                  </a:cubicBezTo>
                  <a:lnTo>
                    <a:pt x="128944" y="5206"/>
                  </a:lnTo>
                  <a:cubicBezTo>
                    <a:pt x="128944" y="4427"/>
                    <a:pt x="128902" y="3626"/>
                    <a:pt x="128838" y="2846"/>
                  </a:cubicBezTo>
                  <a:cubicBezTo>
                    <a:pt x="128733" y="1307"/>
                    <a:pt x="127173" y="1"/>
                    <a:pt x="12567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dist="57150" dir="3000000" algn="bl" rotWithShape="0">
                <a:schemeClr val="dk1">
                  <a:alpha val="79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22" name="Google Shape;3022;p65"/>
            <p:cNvSpPr/>
            <p:nvPr/>
          </p:nvSpPr>
          <p:spPr>
            <a:xfrm rot="-970049">
              <a:off x="7643875" y="3941661"/>
              <a:ext cx="2378822" cy="115793"/>
            </a:xfrm>
            <a:custGeom>
              <a:avLst/>
              <a:gdLst/>
              <a:ahLst/>
              <a:cxnLst/>
              <a:rect l="l" t="t" r="r" b="b"/>
              <a:pathLst>
                <a:path w="122605" h="5968" extrusionOk="0">
                  <a:moveTo>
                    <a:pt x="7529" y="0"/>
                  </a:moveTo>
                  <a:cubicBezTo>
                    <a:pt x="5042" y="21"/>
                    <a:pt x="2534" y="21"/>
                    <a:pt x="26" y="21"/>
                  </a:cubicBezTo>
                  <a:cubicBezTo>
                    <a:pt x="26" y="1665"/>
                    <a:pt x="26" y="3309"/>
                    <a:pt x="89" y="4974"/>
                  </a:cubicBezTo>
                  <a:cubicBezTo>
                    <a:pt x="89" y="5893"/>
                    <a:pt x="0" y="5968"/>
                    <a:pt x="630" y="5968"/>
                  </a:cubicBezTo>
                  <a:cubicBezTo>
                    <a:pt x="752" y="5968"/>
                    <a:pt x="900" y="5965"/>
                    <a:pt x="1080" y="5965"/>
                  </a:cubicBezTo>
                  <a:lnTo>
                    <a:pt x="116724" y="5965"/>
                  </a:lnTo>
                  <a:cubicBezTo>
                    <a:pt x="117905" y="5965"/>
                    <a:pt x="119076" y="5955"/>
                    <a:pt x="120243" y="5955"/>
                  </a:cubicBezTo>
                  <a:cubicBezTo>
                    <a:pt x="120827" y="5955"/>
                    <a:pt x="121410" y="5958"/>
                    <a:pt x="121993" y="5965"/>
                  </a:cubicBezTo>
                  <a:cubicBezTo>
                    <a:pt x="122436" y="5965"/>
                    <a:pt x="122605" y="5838"/>
                    <a:pt x="122605" y="5375"/>
                  </a:cubicBezTo>
                  <a:cubicBezTo>
                    <a:pt x="122584" y="3583"/>
                    <a:pt x="122584" y="1813"/>
                    <a:pt x="122584" y="42"/>
                  </a:cubicBezTo>
                  <a:cubicBezTo>
                    <a:pt x="120982" y="42"/>
                    <a:pt x="119380" y="42"/>
                    <a:pt x="117778" y="21"/>
                  </a:cubicBezTo>
                  <a:cubicBezTo>
                    <a:pt x="117755" y="20"/>
                    <a:pt x="117733" y="20"/>
                    <a:pt x="117711" y="20"/>
                  </a:cubicBezTo>
                  <a:cubicBezTo>
                    <a:pt x="117302" y="20"/>
                    <a:pt x="117188" y="212"/>
                    <a:pt x="117188" y="633"/>
                  </a:cubicBezTo>
                  <a:cubicBezTo>
                    <a:pt x="117209" y="2129"/>
                    <a:pt x="117188" y="3625"/>
                    <a:pt x="117209" y="5101"/>
                  </a:cubicBezTo>
                  <a:cubicBezTo>
                    <a:pt x="117230" y="5628"/>
                    <a:pt x="117104" y="5838"/>
                    <a:pt x="116535" y="5838"/>
                  </a:cubicBezTo>
                  <a:cubicBezTo>
                    <a:pt x="116513" y="5839"/>
                    <a:pt x="116493" y="5839"/>
                    <a:pt x="116473" y="5839"/>
                  </a:cubicBezTo>
                  <a:cubicBezTo>
                    <a:pt x="115901" y="5839"/>
                    <a:pt x="115881" y="5548"/>
                    <a:pt x="115881" y="5080"/>
                  </a:cubicBezTo>
                  <a:cubicBezTo>
                    <a:pt x="115902" y="3604"/>
                    <a:pt x="115881" y="2129"/>
                    <a:pt x="115902" y="675"/>
                  </a:cubicBezTo>
                  <a:cubicBezTo>
                    <a:pt x="115902" y="190"/>
                    <a:pt x="115797" y="21"/>
                    <a:pt x="115270" y="21"/>
                  </a:cubicBezTo>
                  <a:lnTo>
                    <a:pt x="105406" y="21"/>
                  </a:lnTo>
                  <a:cubicBezTo>
                    <a:pt x="104922" y="21"/>
                    <a:pt x="104816" y="190"/>
                    <a:pt x="104816" y="633"/>
                  </a:cubicBezTo>
                  <a:cubicBezTo>
                    <a:pt x="104837" y="2129"/>
                    <a:pt x="104795" y="3625"/>
                    <a:pt x="104837" y="5101"/>
                  </a:cubicBezTo>
                  <a:cubicBezTo>
                    <a:pt x="104837" y="5628"/>
                    <a:pt x="104732" y="5838"/>
                    <a:pt x="104142" y="5838"/>
                  </a:cubicBezTo>
                  <a:cubicBezTo>
                    <a:pt x="104121" y="5839"/>
                    <a:pt x="104102" y="5839"/>
                    <a:pt x="104082" y="5839"/>
                  </a:cubicBezTo>
                  <a:cubicBezTo>
                    <a:pt x="103528" y="5839"/>
                    <a:pt x="103489" y="5548"/>
                    <a:pt x="103489" y="5080"/>
                  </a:cubicBezTo>
                  <a:cubicBezTo>
                    <a:pt x="103510" y="3604"/>
                    <a:pt x="103489" y="2150"/>
                    <a:pt x="103510" y="675"/>
                  </a:cubicBezTo>
                  <a:cubicBezTo>
                    <a:pt x="103531" y="211"/>
                    <a:pt x="103425" y="21"/>
                    <a:pt x="102898" y="21"/>
                  </a:cubicBezTo>
                  <a:lnTo>
                    <a:pt x="90906" y="21"/>
                  </a:lnTo>
                  <a:cubicBezTo>
                    <a:pt x="90442" y="21"/>
                    <a:pt x="90316" y="190"/>
                    <a:pt x="90316" y="633"/>
                  </a:cubicBezTo>
                  <a:cubicBezTo>
                    <a:pt x="90337" y="2129"/>
                    <a:pt x="90316" y="3604"/>
                    <a:pt x="90337" y="5101"/>
                  </a:cubicBezTo>
                  <a:cubicBezTo>
                    <a:pt x="90358" y="5628"/>
                    <a:pt x="90232" y="5838"/>
                    <a:pt x="89663" y="5838"/>
                  </a:cubicBezTo>
                  <a:cubicBezTo>
                    <a:pt x="89641" y="5839"/>
                    <a:pt x="89621" y="5839"/>
                    <a:pt x="89601" y="5839"/>
                  </a:cubicBezTo>
                  <a:cubicBezTo>
                    <a:pt x="89029" y="5839"/>
                    <a:pt x="89009" y="5548"/>
                    <a:pt x="89009" y="5080"/>
                  </a:cubicBezTo>
                  <a:cubicBezTo>
                    <a:pt x="89030" y="3625"/>
                    <a:pt x="88988" y="2171"/>
                    <a:pt x="89030" y="738"/>
                  </a:cubicBezTo>
                  <a:cubicBezTo>
                    <a:pt x="89030" y="211"/>
                    <a:pt x="88904" y="21"/>
                    <a:pt x="88335" y="21"/>
                  </a:cubicBezTo>
                  <a:cubicBezTo>
                    <a:pt x="86733" y="32"/>
                    <a:pt x="85131" y="37"/>
                    <a:pt x="83529" y="37"/>
                  </a:cubicBezTo>
                  <a:cubicBezTo>
                    <a:pt x="81928" y="37"/>
                    <a:pt x="80326" y="32"/>
                    <a:pt x="78724" y="21"/>
                  </a:cubicBezTo>
                  <a:cubicBezTo>
                    <a:pt x="78699" y="20"/>
                    <a:pt x="78675" y="20"/>
                    <a:pt x="78652" y="20"/>
                  </a:cubicBezTo>
                  <a:cubicBezTo>
                    <a:pt x="78167" y="20"/>
                    <a:pt x="78071" y="233"/>
                    <a:pt x="78071" y="696"/>
                  </a:cubicBezTo>
                  <a:cubicBezTo>
                    <a:pt x="78092" y="2108"/>
                    <a:pt x="78071" y="3520"/>
                    <a:pt x="78071" y="4911"/>
                  </a:cubicBezTo>
                  <a:cubicBezTo>
                    <a:pt x="78071" y="5375"/>
                    <a:pt x="78218" y="5859"/>
                    <a:pt x="77396" y="5859"/>
                  </a:cubicBezTo>
                  <a:cubicBezTo>
                    <a:pt x="76638" y="5838"/>
                    <a:pt x="76764" y="5396"/>
                    <a:pt x="76764" y="4953"/>
                  </a:cubicBezTo>
                  <a:cubicBezTo>
                    <a:pt x="76764" y="3541"/>
                    <a:pt x="76722" y="2129"/>
                    <a:pt x="76764" y="738"/>
                  </a:cubicBezTo>
                  <a:cubicBezTo>
                    <a:pt x="76785" y="211"/>
                    <a:pt x="76638" y="21"/>
                    <a:pt x="76069" y="21"/>
                  </a:cubicBezTo>
                  <a:cubicBezTo>
                    <a:pt x="74098" y="32"/>
                    <a:pt x="72122" y="37"/>
                    <a:pt x="70146" y="37"/>
                  </a:cubicBezTo>
                  <a:cubicBezTo>
                    <a:pt x="68170" y="37"/>
                    <a:pt x="66194" y="32"/>
                    <a:pt x="64224" y="21"/>
                  </a:cubicBezTo>
                  <a:cubicBezTo>
                    <a:pt x="64197" y="20"/>
                    <a:pt x="64171" y="20"/>
                    <a:pt x="64146" y="20"/>
                  </a:cubicBezTo>
                  <a:cubicBezTo>
                    <a:pt x="63666" y="20"/>
                    <a:pt x="63570" y="215"/>
                    <a:pt x="63570" y="696"/>
                  </a:cubicBezTo>
                  <a:cubicBezTo>
                    <a:pt x="63570" y="2129"/>
                    <a:pt x="63570" y="3541"/>
                    <a:pt x="63570" y="4974"/>
                  </a:cubicBezTo>
                  <a:cubicBezTo>
                    <a:pt x="63570" y="5447"/>
                    <a:pt x="63630" y="5839"/>
                    <a:pt x="62950" y="5839"/>
                  </a:cubicBezTo>
                  <a:cubicBezTo>
                    <a:pt x="62933" y="5839"/>
                    <a:pt x="62915" y="5839"/>
                    <a:pt x="62896" y="5838"/>
                  </a:cubicBezTo>
                  <a:cubicBezTo>
                    <a:pt x="62200" y="5838"/>
                    <a:pt x="62264" y="5459"/>
                    <a:pt x="62264" y="5016"/>
                  </a:cubicBezTo>
                  <a:cubicBezTo>
                    <a:pt x="62264" y="3583"/>
                    <a:pt x="62222" y="2150"/>
                    <a:pt x="62264" y="738"/>
                  </a:cubicBezTo>
                  <a:cubicBezTo>
                    <a:pt x="62264" y="211"/>
                    <a:pt x="62137" y="21"/>
                    <a:pt x="61568" y="21"/>
                  </a:cubicBezTo>
                  <a:cubicBezTo>
                    <a:pt x="59882" y="32"/>
                    <a:pt x="58191" y="37"/>
                    <a:pt x="56499" y="37"/>
                  </a:cubicBezTo>
                  <a:cubicBezTo>
                    <a:pt x="54808" y="37"/>
                    <a:pt x="53117" y="32"/>
                    <a:pt x="51431" y="21"/>
                  </a:cubicBezTo>
                  <a:cubicBezTo>
                    <a:pt x="51406" y="20"/>
                    <a:pt x="51382" y="20"/>
                    <a:pt x="51359" y="20"/>
                  </a:cubicBezTo>
                  <a:cubicBezTo>
                    <a:pt x="50873" y="20"/>
                    <a:pt x="50777" y="233"/>
                    <a:pt x="50777" y="696"/>
                  </a:cubicBezTo>
                  <a:cubicBezTo>
                    <a:pt x="50777" y="2108"/>
                    <a:pt x="50777" y="3520"/>
                    <a:pt x="50777" y="4911"/>
                  </a:cubicBezTo>
                  <a:cubicBezTo>
                    <a:pt x="50777" y="5375"/>
                    <a:pt x="50925" y="5859"/>
                    <a:pt x="50103" y="5859"/>
                  </a:cubicBezTo>
                  <a:cubicBezTo>
                    <a:pt x="49323" y="5838"/>
                    <a:pt x="49449" y="5396"/>
                    <a:pt x="49449" y="4953"/>
                  </a:cubicBezTo>
                  <a:cubicBezTo>
                    <a:pt x="49449" y="3562"/>
                    <a:pt x="49428" y="2192"/>
                    <a:pt x="49449" y="801"/>
                  </a:cubicBezTo>
                  <a:cubicBezTo>
                    <a:pt x="49470" y="211"/>
                    <a:pt x="49344" y="0"/>
                    <a:pt x="48712" y="0"/>
                  </a:cubicBezTo>
                  <a:cubicBezTo>
                    <a:pt x="46741" y="21"/>
                    <a:pt x="44776" y="32"/>
                    <a:pt x="42810" y="32"/>
                  </a:cubicBezTo>
                  <a:cubicBezTo>
                    <a:pt x="40845" y="32"/>
                    <a:pt x="38880" y="21"/>
                    <a:pt x="36909" y="0"/>
                  </a:cubicBezTo>
                  <a:cubicBezTo>
                    <a:pt x="36256" y="0"/>
                    <a:pt x="36108" y="211"/>
                    <a:pt x="36129" y="843"/>
                  </a:cubicBezTo>
                  <a:cubicBezTo>
                    <a:pt x="36171" y="2255"/>
                    <a:pt x="36129" y="3689"/>
                    <a:pt x="36150" y="5122"/>
                  </a:cubicBezTo>
                  <a:cubicBezTo>
                    <a:pt x="36171" y="5628"/>
                    <a:pt x="36024" y="5838"/>
                    <a:pt x="35455" y="5838"/>
                  </a:cubicBezTo>
                  <a:cubicBezTo>
                    <a:pt x="34907" y="5838"/>
                    <a:pt x="34823" y="5628"/>
                    <a:pt x="34823" y="5143"/>
                  </a:cubicBezTo>
                  <a:cubicBezTo>
                    <a:pt x="34844" y="3646"/>
                    <a:pt x="34801" y="2150"/>
                    <a:pt x="34844" y="654"/>
                  </a:cubicBezTo>
                  <a:cubicBezTo>
                    <a:pt x="34844" y="190"/>
                    <a:pt x="34717" y="0"/>
                    <a:pt x="34211" y="0"/>
                  </a:cubicBezTo>
                  <a:cubicBezTo>
                    <a:pt x="32620" y="11"/>
                    <a:pt x="31029" y="16"/>
                    <a:pt x="29438" y="16"/>
                  </a:cubicBezTo>
                  <a:cubicBezTo>
                    <a:pt x="27846" y="16"/>
                    <a:pt x="26255" y="11"/>
                    <a:pt x="24664" y="0"/>
                  </a:cubicBezTo>
                  <a:cubicBezTo>
                    <a:pt x="24116" y="0"/>
                    <a:pt x="24011" y="190"/>
                    <a:pt x="24011" y="696"/>
                  </a:cubicBezTo>
                  <a:cubicBezTo>
                    <a:pt x="24032" y="2150"/>
                    <a:pt x="24011" y="3583"/>
                    <a:pt x="24032" y="5037"/>
                  </a:cubicBezTo>
                  <a:cubicBezTo>
                    <a:pt x="24032" y="5543"/>
                    <a:pt x="23968" y="5838"/>
                    <a:pt x="23336" y="5838"/>
                  </a:cubicBezTo>
                  <a:cubicBezTo>
                    <a:pt x="22704" y="5817"/>
                    <a:pt x="22704" y="5543"/>
                    <a:pt x="22704" y="5059"/>
                  </a:cubicBezTo>
                  <a:cubicBezTo>
                    <a:pt x="22704" y="3583"/>
                    <a:pt x="22683" y="2129"/>
                    <a:pt x="22704" y="654"/>
                  </a:cubicBezTo>
                  <a:cubicBezTo>
                    <a:pt x="22725" y="169"/>
                    <a:pt x="22598" y="0"/>
                    <a:pt x="22093" y="0"/>
                  </a:cubicBezTo>
                  <a:cubicBezTo>
                    <a:pt x="20080" y="11"/>
                    <a:pt x="18072" y="16"/>
                    <a:pt x="16065" y="16"/>
                  </a:cubicBezTo>
                  <a:cubicBezTo>
                    <a:pt x="14057" y="16"/>
                    <a:pt x="12050" y="11"/>
                    <a:pt x="10037" y="0"/>
                  </a:cubicBezTo>
                  <a:cubicBezTo>
                    <a:pt x="9489" y="0"/>
                    <a:pt x="9405" y="211"/>
                    <a:pt x="9405" y="696"/>
                  </a:cubicBezTo>
                  <a:cubicBezTo>
                    <a:pt x="9405" y="2192"/>
                    <a:pt x="9384" y="3689"/>
                    <a:pt x="9405" y="5164"/>
                  </a:cubicBezTo>
                  <a:cubicBezTo>
                    <a:pt x="9426" y="5649"/>
                    <a:pt x="9278" y="5838"/>
                    <a:pt x="8794" y="5838"/>
                  </a:cubicBezTo>
                  <a:cubicBezTo>
                    <a:pt x="8309" y="5817"/>
                    <a:pt x="8203" y="5628"/>
                    <a:pt x="8203" y="5206"/>
                  </a:cubicBezTo>
                  <a:cubicBezTo>
                    <a:pt x="8224" y="3710"/>
                    <a:pt x="8203" y="2213"/>
                    <a:pt x="8224" y="717"/>
                  </a:cubicBezTo>
                  <a:cubicBezTo>
                    <a:pt x="8246" y="190"/>
                    <a:pt x="8098" y="0"/>
                    <a:pt x="7529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23" name="Google Shape;3023;p65"/>
            <p:cNvSpPr/>
            <p:nvPr/>
          </p:nvSpPr>
          <p:spPr>
            <a:xfrm rot="-970049">
              <a:off x="7726880" y="3725119"/>
              <a:ext cx="258458" cy="115327"/>
            </a:xfrm>
            <a:custGeom>
              <a:avLst/>
              <a:gdLst/>
              <a:ahLst/>
              <a:cxnLst/>
              <a:rect l="l" t="t" r="r" b="b"/>
              <a:pathLst>
                <a:path w="13321" h="5944" extrusionOk="0">
                  <a:moveTo>
                    <a:pt x="1" y="0"/>
                  </a:moveTo>
                  <a:cubicBezTo>
                    <a:pt x="1" y="1770"/>
                    <a:pt x="22" y="3562"/>
                    <a:pt x="1" y="5332"/>
                  </a:cubicBezTo>
                  <a:cubicBezTo>
                    <a:pt x="1" y="5796"/>
                    <a:pt x="148" y="5944"/>
                    <a:pt x="612" y="5944"/>
                  </a:cubicBezTo>
                  <a:cubicBezTo>
                    <a:pt x="2625" y="5933"/>
                    <a:pt x="4643" y="5928"/>
                    <a:pt x="6663" y="5928"/>
                  </a:cubicBezTo>
                  <a:cubicBezTo>
                    <a:pt x="8684" y="5928"/>
                    <a:pt x="10707" y="5933"/>
                    <a:pt x="12731" y="5944"/>
                  </a:cubicBezTo>
                  <a:cubicBezTo>
                    <a:pt x="13194" y="5944"/>
                    <a:pt x="13321" y="5796"/>
                    <a:pt x="13321" y="5332"/>
                  </a:cubicBezTo>
                  <a:lnTo>
                    <a:pt x="13321" y="0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24" name="Google Shape;3024;p65"/>
            <p:cNvSpPr/>
            <p:nvPr/>
          </p:nvSpPr>
          <p:spPr>
            <a:xfrm rot="-970049">
              <a:off x="8225258" y="3580598"/>
              <a:ext cx="258458" cy="115327"/>
            </a:xfrm>
            <a:custGeom>
              <a:avLst/>
              <a:gdLst/>
              <a:ahLst/>
              <a:cxnLst/>
              <a:rect l="l" t="t" r="r" b="b"/>
              <a:pathLst>
                <a:path w="13321" h="5944" extrusionOk="0">
                  <a:moveTo>
                    <a:pt x="0" y="0"/>
                  </a:moveTo>
                  <a:cubicBezTo>
                    <a:pt x="0" y="1749"/>
                    <a:pt x="21" y="3499"/>
                    <a:pt x="0" y="5248"/>
                  </a:cubicBezTo>
                  <a:cubicBezTo>
                    <a:pt x="0" y="5754"/>
                    <a:pt x="106" y="5944"/>
                    <a:pt x="654" y="5944"/>
                  </a:cubicBezTo>
                  <a:cubicBezTo>
                    <a:pt x="2656" y="5933"/>
                    <a:pt x="4658" y="5928"/>
                    <a:pt x="6660" y="5928"/>
                  </a:cubicBezTo>
                  <a:cubicBezTo>
                    <a:pt x="8663" y="5928"/>
                    <a:pt x="10665" y="5933"/>
                    <a:pt x="12667" y="5944"/>
                  </a:cubicBezTo>
                  <a:cubicBezTo>
                    <a:pt x="13215" y="5944"/>
                    <a:pt x="13320" y="5733"/>
                    <a:pt x="13320" y="5248"/>
                  </a:cubicBezTo>
                  <a:cubicBezTo>
                    <a:pt x="13299" y="3499"/>
                    <a:pt x="13320" y="1749"/>
                    <a:pt x="13320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25" name="Google Shape;3025;p65"/>
            <p:cNvSpPr/>
            <p:nvPr/>
          </p:nvSpPr>
          <p:spPr>
            <a:xfrm rot="-970049">
              <a:off x="8735460" y="3433005"/>
              <a:ext cx="255994" cy="115327"/>
            </a:xfrm>
            <a:custGeom>
              <a:avLst/>
              <a:gdLst/>
              <a:ahLst/>
              <a:cxnLst/>
              <a:rect l="l" t="t" r="r" b="b"/>
              <a:pathLst>
                <a:path w="13194" h="5944" extrusionOk="0">
                  <a:moveTo>
                    <a:pt x="21" y="0"/>
                  </a:moveTo>
                  <a:cubicBezTo>
                    <a:pt x="0" y="1749"/>
                    <a:pt x="21" y="3499"/>
                    <a:pt x="0" y="5248"/>
                  </a:cubicBezTo>
                  <a:cubicBezTo>
                    <a:pt x="0" y="5754"/>
                    <a:pt x="106" y="5944"/>
                    <a:pt x="654" y="5944"/>
                  </a:cubicBezTo>
                  <a:cubicBezTo>
                    <a:pt x="2635" y="5933"/>
                    <a:pt x="4616" y="5928"/>
                    <a:pt x="6597" y="5928"/>
                  </a:cubicBezTo>
                  <a:cubicBezTo>
                    <a:pt x="8578" y="5928"/>
                    <a:pt x="10559" y="5933"/>
                    <a:pt x="12540" y="5944"/>
                  </a:cubicBezTo>
                  <a:cubicBezTo>
                    <a:pt x="13088" y="5944"/>
                    <a:pt x="13194" y="5754"/>
                    <a:pt x="13194" y="5248"/>
                  </a:cubicBezTo>
                  <a:lnTo>
                    <a:pt x="13194" y="0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26" name="Google Shape;3026;p65"/>
            <p:cNvSpPr/>
            <p:nvPr/>
          </p:nvSpPr>
          <p:spPr>
            <a:xfrm rot="-970049">
              <a:off x="9233818" y="3288487"/>
              <a:ext cx="256014" cy="115327"/>
            </a:xfrm>
            <a:custGeom>
              <a:avLst/>
              <a:gdLst/>
              <a:ahLst/>
              <a:cxnLst/>
              <a:rect l="l" t="t" r="r" b="b"/>
              <a:pathLst>
                <a:path w="13195" h="5944" extrusionOk="0">
                  <a:moveTo>
                    <a:pt x="22" y="0"/>
                  </a:moveTo>
                  <a:cubicBezTo>
                    <a:pt x="1" y="1749"/>
                    <a:pt x="43" y="3499"/>
                    <a:pt x="1" y="5248"/>
                  </a:cubicBezTo>
                  <a:cubicBezTo>
                    <a:pt x="1" y="5754"/>
                    <a:pt x="106" y="5944"/>
                    <a:pt x="654" y="5944"/>
                  </a:cubicBezTo>
                  <a:cubicBezTo>
                    <a:pt x="2635" y="5933"/>
                    <a:pt x="4622" y="5928"/>
                    <a:pt x="6608" y="5928"/>
                  </a:cubicBezTo>
                  <a:cubicBezTo>
                    <a:pt x="8595" y="5928"/>
                    <a:pt x="10581" y="5933"/>
                    <a:pt x="12562" y="5944"/>
                  </a:cubicBezTo>
                  <a:cubicBezTo>
                    <a:pt x="13110" y="5944"/>
                    <a:pt x="13194" y="5754"/>
                    <a:pt x="13194" y="5248"/>
                  </a:cubicBezTo>
                  <a:cubicBezTo>
                    <a:pt x="13194" y="3499"/>
                    <a:pt x="13194" y="1749"/>
                    <a:pt x="13194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27" name="Google Shape;3027;p65"/>
            <p:cNvSpPr/>
            <p:nvPr/>
          </p:nvSpPr>
          <p:spPr>
            <a:xfrm rot="-970049">
              <a:off x="8498125" y="3506629"/>
              <a:ext cx="222875" cy="115327"/>
            </a:xfrm>
            <a:custGeom>
              <a:avLst/>
              <a:gdLst/>
              <a:ahLst/>
              <a:cxnLst/>
              <a:rect l="l" t="t" r="r" b="b"/>
              <a:pathLst>
                <a:path w="11487" h="5944" extrusionOk="0">
                  <a:moveTo>
                    <a:pt x="21" y="0"/>
                  </a:moveTo>
                  <a:cubicBezTo>
                    <a:pt x="21" y="1749"/>
                    <a:pt x="21" y="3499"/>
                    <a:pt x="0" y="5248"/>
                  </a:cubicBezTo>
                  <a:cubicBezTo>
                    <a:pt x="0" y="5754"/>
                    <a:pt x="105" y="5944"/>
                    <a:pt x="653" y="5944"/>
                  </a:cubicBezTo>
                  <a:cubicBezTo>
                    <a:pt x="2350" y="5933"/>
                    <a:pt x="4047" y="5928"/>
                    <a:pt x="5743" y="5928"/>
                  </a:cubicBezTo>
                  <a:cubicBezTo>
                    <a:pt x="7440" y="5928"/>
                    <a:pt x="9137" y="5933"/>
                    <a:pt x="10833" y="5944"/>
                  </a:cubicBezTo>
                  <a:cubicBezTo>
                    <a:pt x="11381" y="5944"/>
                    <a:pt x="11487" y="5733"/>
                    <a:pt x="11487" y="5248"/>
                  </a:cubicBezTo>
                  <a:cubicBezTo>
                    <a:pt x="11465" y="3499"/>
                    <a:pt x="11487" y="1749"/>
                    <a:pt x="11487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28" name="Google Shape;3028;p65"/>
            <p:cNvSpPr/>
            <p:nvPr/>
          </p:nvSpPr>
          <p:spPr>
            <a:xfrm rot="-970049">
              <a:off x="9504826" y="3215769"/>
              <a:ext cx="215521" cy="115327"/>
            </a:xfrm>
            <a:custGeom>
              <a:avLst/>
              <a:gdLst/>
              <a:ahLst/>
              <a:cxnLst/>
              <a:rect l="l" t="t" r="r" b="b"/>
              <a:pathLst>
                <a:path w="11108" h="5944" extrusionOk="0">
                  <a:moveTo>
                    <a:pt x="21" y="0"/>
                  </a:moveTo>
                  <a:cubicBezTo>
                    <a:pt x="0" y="1749"/>
                    <a:pt x="42" y="3499"/>
                    <a:pt x="0" y="5248"/>
                  </a:cubicBezTo>
                  <a:cubicBezTo>
                    <a:pt x="0" y="5754"/>
                    <a:pt x="105" y="5944"/>
                    <a:pt x="653" y="5944"/>
                  </a:cubicBezTo>
                  <a:cubicBezTo>
                    <a:pt x="2287" y="5933"/>
                    <a:pt x="3920" y="5928"/>
                    <a:pt x="5554" y="5928"/>
                  </a:cubicBezTo>
                  <a:cubicBezTo>
                    <a:pt x="7187" y="5928"/>
                    <a:pt x="8820" y="5933"/>
                    <a:pt x="10454" y="5944"/>
                  </a:cubicBezTo>
                  <a:cubicBezTo>
                    <a:pt x="11002" y="5944"/>
                    <a:pt x="11107" y="5754"/>
                    <a:pt x="11107" y="5248"/>
                  </a:cubicBezTo>
                  <a:cubicBezTo>
                    <a:pt x="11086" y="3499"/>
                    <a:pt x="11086" y="1749"/>
                    <a:pt x="11086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29" name="Google Shape;3029;p65"/>
            <p:cNvSpPr/>
            <p:nvPr/>
          </p:nvSpPr>
          <p:spPr>
            <a:xfrm rot="-970049">
              <a:off x="9006505" y="3360687"/>
              <a:ext cx="212669" cy="115327"/>
            </a:xfrm>
            <a:custGeom>
              <a:avLst/>
              <a:gdLst/>
              <a:ahLst/>
              <a:cxnLst/>
              <a:rect l="l" t="t" r="r" b="b"/>
              <a:pathLst>
                <a:path w="10961" h="5944" extrusionOk="0">
                  <a:moveTo>
                    <a:pt x="1" y="0"/>
                  </a:moveTo>
                  <a:cubicBezTo>
                    <a:pt x="1" y="1749"/>
                    <a:pt x="22" y="3499"/>
                    <a:pt x="1" y="5248"/>
                  </a:cubicBezTo>
                  <a:cubicBezTo>
                    <a:pt x="1" y="5733"/>
                    <a:pt x="106" y="5944"/>
                    <a:pt x="654" y="5944"/>
                  </a:cubicBezTo>
                  <a:cubicBezTo>
                    <a:pt x="2266" y="5933"/>
                    <a:pt x="3879" y="5928"/>
                    <a:pt x="5488" y="5928"/>
                  </a:cubicBezTo>
                  <a:cubicBezTo>
                    <a:pt x="7098" y="5928"/>
                    <a:pt x="8705" y="5933"/>
                    <a:pt x="10307" y="5944"/>
                  </a:cubicBezTo>
                  <a:cubicBezTo>
                    <a:pt x="10855" y="5944"/>
                    <a:pt x="10960" y="5733"/>
                    <a:pt x="10960" y="5248"/>
                  </a:cubicBezTo>
                  <a:cubicBezTo>
                    <a:pt x="10939" y="3499"/>
                    <a:pt x="10960" y="1749"/>
                    <a:pt x="10960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30" name="Google Shape;3030;p65"/>
            <p:cNvSpPr/>
            <p:nvPr/>
          </p:nvSpPr>
          <p:spPr>
            <a:xfrm rot="-970049">
              <a:off x="7999999" y="3652914"/>
              <a:ext cx="210205" cy="115327"/>
            </a:xfrm>
            <a:custGeom>
              <a:avLst/>
              <a:gdLst/>
              <a:ahLst/>
              <a:cxnLst/>
              <a:rect l="l" t="t" r="r" b="b"/>
              <a:pathLst>
                <a:path w="10834" h="5944" extrusionOk="0">
                  <a:moveTo>
                    <a:pt x="0" y="0"/>
                  </a:moveTo>
                  <a:cubicBezTo>
                    <a:pt x="0" y="1749"/>
                    <a:pt x="22" y="3499"/>
                    <a:pt x="0" y="5248"/>
                  </a:cubicBezTo>
                  <a:cubicBezTo>
                    <a:pt x="0" y="5754"/>
                    <a:pt x="106" y="5944"/>
                    <a:pt x="654" y="5944"/>
                  </a:cubicBezTo>
                  <a:cubicBezTo>
                    <a:pt x="2245" y="5933"/>
                    <a:pt x="3831" y="5928"/>
                    <a:pt x="5417" y="5928"/>
                  </a:cubicBezTo>
                  <a:cubicBezTo>
                    <a:pt x="7003" y="5928"/>
                    <a:pt x="8589" y="5933"/>
                    <a:pt x="10180" y="5944"/>
                  </a:cubicBezTo>
                  <a:cubicBezTo>
                    <a:pt x="10728" y="5944"/>
                    <a:pt x="10834" y="5754"/>
                    <a:pt x="10834" y="5248"/>
                  </a:cubicBezTo>
                  <a:lnTo>
                    <a:pt x="10834" y="0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31" name="Google Shape;3031;p65"/>
            <p:cNvSpPr/>
            <p:nvPr/>
          </p:nvSpPr>
          <p:spPr>
            <a:xfrm rot="-970049">
              <a:off x="7598541" y="3925954"/>
              <a:ext cx="159099" cy="146410"/>
            </a:xfrm>
            <a:custGeom>
              <a:avLst/>
              <a:gdLst/>
              <a:ahLst/>
              <a:cxnLst/>
              <a:rect l="l" t="t" r="r" b="b"/>
              <a:pathLst>
                <a:path w="8200" h="7546" extrusionOk="0">
                  <a:moveTo>
                    <a:pt x="7504" y="1"/>
                  </a:moveTo>
                  <a:cubicBezTo>
                    <a:pt x="6260" y="22"/>
                    <a:pt x="5012" y="27"/>
                    <a:pt x="3760" y="27"/>
                  </a:cubicBezTo>
                  <a:cubicBezTo>
                    <a:pt x="2509" y="27"/>
                    <a:pt x="1255" y="22"/>
                    <a:pt x="1" y="22"/>
                  </a:cubicBezTo>
                  <a:lnTo>
                    <a:pt x="1" y="7525"/>
                  </a:lnTo>
                  <a:cubicBezTo>
                    <a:pt x="1244" y="7525"/>
                    <a:pt x="2493" y="7519"/>
                    <a:pt x="3745" y="7519"/>
                  </a:cubicBezTo>
                  <a:cubicBezTo>
                    <a:pt x="4996" y="7519"/>
                    <a:pt x="6250" y="7525"/>
                    <a:pt x="7504" y="7546"/>
                  </a:cubicBezTo>
                  <a:cubicBezTo>
                    <a:pt x="8052" y="7546"/>
                    <a:pt x="8199" y="7356"/>
                    <a:pt x="8199" y="6829"/>
                  </a:cubicBezTo>
                  <a:cubicBezTo>
                    <a:pt x="8178" y="4785"/>
                    <a:pt x="8178" y="2762"/>
                    <a:pt x="8199" y="717"/>
                  </a:cubicBezTo>
                  <a:cubicBezTo>
                    <a:pt x="8199" y="169"/>
                    <a:pt x="8052" y="1"/>
                    <a:pt x="7504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32" name="Google Shape;3032;p65"/>
            <p:cNvSpPr/>
            <p:nvPr/>
          </p:nvSpPr>
          <p:spPr>
            <a:xfrm rot="-970049">
              <a:off x="7645519" y="4093058"/>
              <a:ext cx="159099" cy="136204"/>
            </a:xfrm>
            <a:custGeom>
              <a:avLst/>
              <a:gdLst/>
              <a:ahLst/>
              <a:cxnLst/>
              <a:rect l="l" t="t" r="r" b="b"/>
              <a:pathLst>
                <a:path w="8200" h="7020" extrusionOk="0">
                  <a:moveTo>
                    <a:pt x="7504" y="1"/>
                  </a:moveTo>
                  <a:cubicBezTo>
                    <a:pt x="5017" y="22"/>
                    <a:pt x="2509" y="22"/>
                    <a:pt x="1" y="22"/>
                  </a:cubicBezTo>
                  <a:lnTo>
                    <a:pt x="1" y="6998"/>
                  </a:lnTo>
                  <a:cubicBezTo>
                    <a:pt x="1244" y="6998"/>
                    <a:pt x="2493" y="6993"/>
                    <a:pt x="3745" y="6993"/>
                  </a:cubicBezTo>
                  <a:cubicBezTo>
                    <a:pt x="4996" y="6993"/>
                    <a:pt x="6250" y="6998"/>
                    <a:pt x="7504" y="7019"/>
                  </a:cubicBezTo>
                  <a:cubicBezTo>
                    <a:pt x="8052" y="7019"/>
                    <a:pt x="8199" y="6830"/>
                    <a:pt x="8199" y="6303"/>
                  </a:cubicBezTo>
                  <a:cubicBezTo>
                    <a:pt x="8178" y="4448"/>
                    <a:pt x="8178" y="2572"/>
                    <a:pt x="8199" y="717"/>
                  </a:cubicBezTo>
                  <a:cubicBezTo>
                    <a:pt x="8199" y="170"/>
                    <a:pt x="8052" y="1"/>
                    <a:pt x="7504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33" name="Google Shape;3033;p65"/>
            <p:cNvSpPr/>
            <p:nvPr/>
          </p:nvSpPr>
          <p:spPr>
            <a:xfrm rot="-970049">
              <a:off x="7554414" y="3789119"/>
              <a:ext cx="159099" cy="115735"/>
            </a:xfrm>
            <a:custGeom>
              <a:avLst/>
              <a:gdLst/>
              <a:ahLst/>
              <a:cxnLst/>
              <a:rect l="l" t="t" r="r" b="b"/>
              <a:pathLst>
                <a:path w="8200" h="5965" extrusionOk="0">
                  <a:moveTo>
                    <a:pt x="696" y="0"/>
                  </a:moveTo>
                  <a:cubicBezTo>
                    <a:pt x="169" y="0"/>
                    <a:pt x="1" y="126"/>
                    <a:pt x="1" y="696"/>
                  </a:cubicBezTo>
                  <a:cubicBezTo>
                    <a:pt x="22" y="2445"/>
                    <a:pt x="1" y="4194"/>
                    <a:pt x="1" y="5943"/>
                  </a:cubicBezTo>
                  <a:cubicBezTo>
                    <a:pt x="1244" y="5943"/>
                    <a:pt x="2488" y="5938"/>
                    <a:pt x="3734" y="5938"/>
                  </a:cubicBezTo>
                  <a:cubicBezTo>
                    <a:pt x="4980" y="5938"/>
                    <a:pt x="6229" y="5943"/>
                    <a:pt x="7483" y="5965"/>
                  </a:cubicBezTo>
                  <a:cubicBezTo>
                    <a:pt x="8094" y="5965"/>
                    <a:pt x="8199" y="5754"/>
                    <a:pt x="8199" y="5206"/>
                  </a:cubicBezTo>
                  <a:cubicBezTo>
                    <a:pt x="8178" y="3478"/>
                    <a:pt x="8199" y="1749"/>
                    <a:pt x="8199" y="21"/>
                  </a:cubicBezTo>
                  <a:cubicBezTo>
                    <a:pt x="6945" y="21"/>
                    <a:pt x="5697" y="26"/>
                    <a:pt x="4448" y="26"/>
                  </a:cubicBezTo>
                  <a:cubicBezTo>
                    <a:pt x="3199" y="26"/>
                    <a:pt x="1950" y="21"/>
                    <a:pt x="696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34" name="Google Shape;3034;p65"/>
            <p:cNvSpPr/>
            <p:nvPr/>
          </p:nvSpPr>
          <p:spPr>
            <a:xfrm rot="-970049">
              <a:off x="9781589" y="3301079"/>
              <a:ext cx="105122" cy="145653"/>
            </a:xfrm>
            <a:custGeom>
              <a:avLst/>
              <a:gdLst/>
              <a:ahLst/>
              <a:cxnLst/>
              <a:rect l="l" t="t" r="r" b="b"/>
              <a:pathLst>
                <a:path w="5418" h="7507" extrusionOk="0">
                  <a:moveTo>
                    <a:pt x="509" y="1"/>
                  </a:moveTo>
                  <a:cubicBezTo>
                    <a:pt x="179" y="1"/>
                    <a:pt x="22" y="108"/>
                    <a:pt x="22" y="531"/>
                  </a:cubicBezTo>
                  <a:cubicBezTo>
                    <a:pt x="22" y="2680"/>
                    <a:pt x="22" y="4830"/>
                    <a:pt x="22" y="6980"/>
                  </a:cubicBezTo>
                  <a:cubicBezTo>
                    <a:pt x="1" y="7422"/>
                    <a:pt x="212" y="7507"/>
                    <a:pt x="612" y="7507"/>
                  </a:cubicBezTo>
                  <a:cubicBezTo>
                    <a:pt x="2214" y="7486"/>
                    <a:pt x="3794" y="7486"/>
                    <a:pt x="5396" y="7486"/>
                  </a:cubicBezTo>
                  <a:cubicBezTo>
                    <a:pt x="5396" y="4999"/>
                    <a:pt x="5417" y="2512"/>
                    <a:pt x="5417" y="25"/>
                  </a:cubicBezTo>
                  <a:cubicBezTo>
                    <a:pt x="3816" y="25"/>
                    <a:pt x="2214" y="25"/>
                    <a:pt x="612" y="4"/>
                  </a:cubicBezTo>
                  <a:cubicBezTo>
                    <a:pt x="576" y="2"/>
                    <a:pt x="542" y="1"/>
                    <a:pt x="509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35" name="Google Shape;3035;p65"/>
            <p:cNvSpPr/>
            <p:nvPr/>
          </p:nvSpPr>
          <p:spPr>
            <a:xfrm rot="-970049">
              <a:off x="9828515" y="3467822"/>
              <a:ext cx="105122" cy="135816"/>
            </a:xfrm>
            <a:custGeom>
              <a:avLst/>
              <a:gdLst/>
              <a:ahLst/>
              <a:cxnLst/>
              <a:rect l="l" t="t" r="r" b="b"/>
              <a:pathLst>
                <a:path w="5418" h="7000" extrusionOk="0">
                  <a:moveTo>
                    <a:pt x="536" y="0"/>
                  </a:moveTo>
                  <a:cubicBezTo>
                    <a:pt x="116" y="0"/>
                    <a:pt x="22" y="175"/>
                    <a:pt x="22" y="613"/>
                  </a:cubicBezTo>
                  <a:cubicBezTo>
                    <a:pt x="22" y="2531"/>
                    <a:pt x="22" y="4470"/>
                    <a:pt x="22" y="6409"/>
                  </a:cubicBezTo>
                  <a:cubicBezTo>
                    <a:pt x="1" y="6852"/>
                    <a:pt x="148" y="6999"/>
                    <a:pt x="612" y="6999"/>
                  </a:cubicBezTo>
                  <a:lnTo>
                    <a:pt x="5417" y="6999"/>
                  </a:lnTo>
                  <a:cubicBezTo>
                    <a:pt x="5396" y="4681"/>
                    <a:pt x="5396" y="2341"/>
                    <a:pt x="5396" y="23"/>
                  </a:cubicBezTo>
                  <a:cubicBezTo>
                    <a:pt x="3794" y="23"/>
                    <a:pt x="2214" y="23"/>
                    <a:pt x="612" y="2"/>
                  </a:cubicBezTo>
                  <a:cubicBezTo>
                    <a:pt x="585" y="1"/>
                    <a:pt x="560" y="0"/>
                    <a:pt x="536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36" name="Google Shape;3036;p65"/>
            <p:cNvSpPr/>
            <p:nvPr/>
          </p:nvSpPr>
          <p:spPr>
            <a:xfrm rot="-970049">
              <a:off x="9737527" y="3164293"/>
              <a:ext cx="105122" cy="115327"/>
            </a:xfrm>
            <a:custGeom>
              <a:avLst/>
              <a:gdLst/>
              <a:ahLst/>
              <a:cxnLst/>
              <a:rect l="l" t="t" r="r" b="b"/>
              <a:pathLst>
                <a:path w="5418" h="5944" extrusionOk="0">
                  <a:moveTo>
                    <a:pt x="22" y="0"/>
                  </a:moveTo>
                  <a:cubicBezTo>
                    <a:pt x="22" y="1770"/>
                    <a:pt x="43" y="3541"/>
                    <a:pt x="22" y="5332"/>
                  </a:cubicBezTo>
                  <a:cubicBezTo>
                    <a:pt x="1" y="5775"/>
                    <a:pt x="127" y="5944"/>
                    <a:pt x="612" y="5944"/>
                  </a:cubicBezTo>
                  <a:cubicBezTo>
                    <a:pt x="2214" y="5922"/>
                    <a:pt x="3794" y="5922"/>
                    <a:pt x="5417" y="5922"/>
                  </a:cubicBezTo>
                  <a:cubicBezTo>
                    <a:pt x="5417" y="4152"/>
                    <a:pt x="5396" y="2361"/>
                    <a:pt x="5417" y="590"/>
                  </a:cubicBezTo>
                  <a:cubicBezTo>
                    <a:pt x="5417" y="127"/>
                    <a:pt x="5270" y="0"/>
                    <a:pt x="4806" y="0"/>
                  </a:cubicBezTo>
                  <a:cubicBezTo>
                    <a:pt x="4272" y="7"/>
                    <a:pt x="3741" y="9"/>
                    <a:pt x="3210" y="9"/>
                  </a:cubicBezTo>
                  <a:cubicBezTo>
                    <a:pt x="2148" y="9"/>
                    <a:pt x="1090" y="0"/>
                    <a:pt x="22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37" name="Google Shape;3037;p65"/>
            <p:cNvSpPr/>
            <p:nvPr/>
          </p:nvSpPr>
          <p:spPr>
            <a:xfrm rot="-970049">
              <a:off x="7770942" y="3861499"/>
              <a:ext cx="258866" cy="146410"/>
            </a:xfrm>
            <a:custGeom>
              <a:avLst/>
              <a:gdLst/>
              <a:ahLst/>
              <a:cxnLst/>
              <a:rect l="l" t="t" r="r" b="b"/>
              <a:pathLst>
                <a:path w="13342" h="7546" extrusionOk="0">
                  <a:moveTo>
                    <a:pt x="675" y="1"/>
                  </a:moveTo>
                  <a:cubicBezTo>
                    <a:pt x="169" y="1"/>
                    <a:pt x="22" y="148"/>
                    <a:pt x="22" y="675"/>
                  </a:cubicBezTo>
                  <a:cubicBezTo>
                    <a:pt x="43" y="2740"/>
                    <a:pt x="43" y="4806"/>
                    <a:pt x="22" y="6871"/>
                  </a:cubicBezTo>
                  <a:cubicBezTo>
                    <a:pt x="1" y="7377"/>
                    <a:pt x="148" y="7546"/>
                    <a:pt x="675" y="7546"/>
                  </a:cubicBezTo>
                  <a:cubicBezTo>
                    <a:pt x="1666" y="7525"/>
                    <a:pt x="2656" y="7519"/>
                    <a:pt x="3644" y="7519"/>
                  </a:cubicBezTo>
                  <a:cubicBezTo>
                    <a:pt x="4632" y="7519"/>
                    <a:pt x="5617" y="7525"/>
                    <a:pt x="6598" y="7525"/>
                  </a:cubicBezTo>
                  <a:cubicBezTo>
                    <a:pt x="7609" y="7525"/>
                    <a:pt x="8621" y="7519"/>
                    <a:pt x="9632" y="7519"/>
                  </a:cubicBezTo>
                  <a:cubicBezTo>
                    <a:pt x="10644" y="7519"/>
                    <a:pt x="11656" y="7525"/>
                    <a:pt x="12667" y="7546"/>
                  </a:cubicBezTo>
                  <a:cubicBezTo>
                    <a:pt x="13194" y="7546"/>
                    <a:pt x="13342" y="7398"/>
                    <a:pt x="13342" y="6871"/>
                  </a:cubicBezTo>
                  <a:cubicBezTo>
                    <a:pt x="13300" y="4806"/>
                    <a:pt x="13300" y="2740"/>
                    <a:pt x="13342" y="675"/>
                  </a:cubicBezTo>
                  <a:cubicBezTo>
                    <a:pt x="13342" y="169"/>
                    <a:pt x="13194" y="1"/>
                    <a:pt x="12667" y="1"/>
                  </a:cubicBezTo>
                  <a:cubicBezTo>
                    <a:pt x="10665" y="11"/>
                    <a:pt x="8668" y="16"/>
                    <a:pt x="6671" y="16"/>
                  </a:cubicBezTo>
                  <a:cubicBezTo>
                    <a:pt x="4674" y="16"/>
                    <a:pt x="2677" y="11"/>
                    <a:pt x="67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38" name="Google Shape;3038;p65"/>
            <p:cNvSpPr/>
            <p:nvPr/>
          </p:nvSpPr>
          <p:spPr>
            <a:xfrm rot="-970049">
              <a:off x="8269271" y="3717043"/>
              <a:ext cx="258458" cy="146002"/>
            </a:xfrm>
            <a:custGeom>
              <a:avLst/>
              <a:gdLst/>
              <a:ahLst/>
              <a:cxnLst/>
              <a:rect l="l" t="t" r="r" b="b"/>
              <a:pathLst>
                <a:path w="13321" h="7525" extrusionOk="0">
                  <a:moveTo>
                    <a:pt x="590" y="1"/>
                  </a:moveTo>
                  <a:cubicBezTo>
                    <a:pt x="106" y="1"/>
                    <a:pt x="0" y="169"/>
                    <a:pt x="0" y="612"/>
                  </a:cubicBezTo>
                  <a:cubicBezTo>
                    <a:pt x="21" y="2698"/>
                    <a:pt x="21" y="4785"/>
                    <a:pt x="0" y="6871"/>
                  </a:cubicBezTo>
                  <a:cubicBezTo>
                    <a:pt x="0" y="7398"/>
                    <a:pt x="169" y="7525"/>
                    <a:pt x="675" y="7525"/>
                  </a:cubicBezTo>
                  <a:cubicBezTo>
                    <a:pt x="1342" y="7518"/>
                    <a:pt x="2010" y="7515"/>
                    <a:pt x="2677" y="7515"/>
                  </a:cubicBezTo>
                  <a:cubicBezTo>
                    <a:pt x="4012" y="7515"/>
                    <a:pt x="5347" y="7525"/>
                    <a:pt x="6681" y="7525"/>
                  </a:cubicBezTo>
                  <a:lnTo>
                    <a:pt x="12667" y="7525"/>
                  </a:lnTo>
                  <a:cubicBezTo>
                    <a:pt x="13131" y="7525"/>
                    <a:pt x="13320" y="7440"/>
                    <a:pt x="13320" y="6914"/>
                  </a:cubicBezTo>
                  <a:cubicBezTo>
                    <a:pt x="13299" y="4806"/>
                    <a:pt x="13299" y="2698"/>
                    <a:pt x="13320" y="591"/>
                  </a:cubicBezTo>
                  <a:cubicBezTo>
                    <a:pt x="13320" y="106"/>
                    <a:pt x="13152" y="1"/>
                    <a:pt x="12709" y="1"/>
                  </a:cubicBezTo>
                  <a:cubicBezTo>
                    <a:pt x="10686" y="11"/>
                    <a:pt x="8668" y="16"/>
                    <a:pt x="6650" y="16"/>
                  </a:cubicBezTo>
                  <a:cubicBezTo>
                    <a:pt x="4632" y="16"/>
                    <a:pt x="2614" y="11"/>
                    <a:pt x="59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39" name="Google Shape;3039;p65"/>
            <p:cNvSpPr/>
            <p:nvPr/>
          </p:nvSpPr>
          <p:spPr>
            <a:xfrm rot="-970049">
              <a:off x="9277888" y="3424923"/>
              <a:ext cx="256014" cy="146410"/>
            </a:xfrm>
            <a:custGeom>
              <a:avLst/>
              <a:gdLst/>
              <a:ahLst/>
              <a:cxnLst/>
              <a:rect l="l" t="t" r="r" b="b"/>
              <a:pathLst>
                <a:path w="13195" h="7546" extrusionOk="0">
                  <a:moveTo>
                    <a:pt x="633" y="1"/>
                  </a:moveTo>
                  <a:cubicBezTo>
                    <a:pt x="127" y="1"/>
                    <a:pt x="1" y="169"/>
                    <a:pt x="1" y="633"/>
                  </a:cubicBezTo>
                  <a:cubicBezTo>
                    <a:pt x="22" y="2719"/>
                    <a:pt x="22" y="4806"/>
                    <a:pt x="1" y="6892"/>
                  </a:cubicBezTo>
                  <a:cubicBezTo>
                    <a:pt x="1" y="7377"/>
                    <a:pt x="148" y="7525"/>
                    <a:pt x="633" y="7525"/>
                  </a:cubicBezTo>
                  <a:cubicBezTo>
                    <a:pt x="1300" y="7518"/>
                    <a:pt x="1966" y="7515"/>
                    <a:pt x="2630" y="7515"/>
                  </a:cubicBezTo>
                  <a:cubicBezTo>
                    <a:pt x="3958" y="7515"/>
                    <a:pt x="5284" y="7525"/>
                    <a:pt x="6619" y="7525"/>
                  </a:cubicBezTo>
                  <a:cubicBezTo>
                    <a:pt x="8600" y="7525"/>
                    <a:pt x="10560" y="7525"/>
                    <a:pt x="12541" y="7546"/>
                  </a:cubicBezTo>
                  <a:cubicBezTo>
                    <a:pt x="12984" y="7546"/>
                    <a:pt x="13194" y="7462"/>
                    <a:pt x="13194" y="6935"/>
                  </a:cubicBezTo>
                  <a:cubicBezTo>
                    <a:pt x="13173" y="4827"/>
                    <a:pt x="13173" y="2719"/>
                    <a:pt x="13194" y="612"/>
                  </a:cubicBezTo>
                  <a:cubicBezTo>
                    <a:pt x="13194" y="148"/>
                    <a:pt x="13068" y="1"/>
                    <a:pt x="12604" y="1"/>
                  </a:cubicBezTo>
                  <a:cubicBezTo>
                    <a:pt x="10602" y="11"/>
                    <a:pt x="8605" y="16"/>
                    <a:pt x="6611" y="16"/>
                  </a:cubicBezTo>
                  <a:cubicBezTo>
                    <a:pt x="4616" y="16"/>
                    <a:pt x="2625" y="11"/>
                    <a:pt x="6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40" name="Google Shape;3040;p65"/>
            <p:cNvSpPr/>
            <p:nvPr/>
          </p:nvSpPr>
          <p:spPr>
            <a:xfrm rot="-970049">
              <a:off x="8779522" y="3569385"/>
              <a:ext cx="256402" cy="146410"/>
            </a:xfrm>
            <a:custGeom>
              <a:avLst/>
              <a:gdLst/>
              <a:ahLst/>
              <a:cxnLst/>
              <a:rect l="l" t="t" r="r" b="b"/>
              <a:pathLst>
                <a:path w="13215" h="7546" extrusionOk="0">
                  <a:moveTo>
                    <a:pt x="654" y="1"/>
                  </a:moveTo>
                  <a:cubicBezTo>
                    <a:pt x="148" y="1"/>
                    <a:pt x="21" y="148"/>
                    <a:pt x="21" y="633"/>
                  </a:cubicBezTo>
                  <a:cubicBezTo>
                    <a:pt x="42" y="2719"/>
                    <a:pt x="42" y="4806"/>
                    <a:pt x="21" y="6892"/>
                  </a:cubicBezTo>
                  <a:cubicBezTo>
                    <a:pt x="0" y="7440"/>
                    <a:pt x="232" y="7525"/>
                    <a:pt x="717" y="7525"/>
                  </a:cubicBezTo>
                  <a:lnTo>
                    <a:pt x="6639" y="7525"/>
                  </a:lnTo>
                  <a:cubicBezTo>
                    <a:pt x="8599" y="7525"/>
                    <a:pt x="10580" y="7525"/>
                    <a:pt x="12540" y="7546"/>
                  </a:cubicBezTo>
                  <a:cubicBezTo>
                    <a:pt x="13004" y="7546"/>
                    <a:pt x="13215" y="7462"/>
                    <a:pt x="13215" y="6935"/>
                  </a:cubicBezTo>
                  <a:cubicBezTo>
                    <a:pt x="13173" y="4827"/>
                    <a:pt x="13194" y="2719"/>
                    <a:pt x="13215" y="612"/>
                  </a:cubicBezTo>
                  <a:cubicBezTo>
                    <a:pt x="13215" y="169"/>
                    <a:pt x="13088" y="1"/>
                    <a:pt x="12604" y="1"/>
                  </a:cubicBezTo>
                  <a:cubicBezTo>
                    <a:pt x="10612" y="11"/>
                    <a:pt x="8620" y="16"/>
                    <a:pt x="6629" y="16"/>
                  </a:cubicBezTo>
                  <a:cubicBezTo>
                    <a:pt x="4637" y="16"/>
                    <a:pt x="2645" y="11"/>
                    <a:pt x="65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41" name="Google Shape;3041;p65"/>
            <p:cNvSpPr/>
            <p:nvPr/>
          </p:nvSpPr>
          <p:spPr>
            <a:xfrm rot="-970049">
              <a:off x="8316354" y="3884481"/>
              <a:ext cx="258866" cy="135797"/>
            </a:xfrm>
            <a:custGeom>
              <a:avLst/>
              <a:gdLst/>
              <a:ahLst/>
              <a:cxnLst/>
              <a:rect l="l" t="t" r="r" b="b"/>
              <a:pathLst>
                <a:path w="13342" h="6999" extrusionOk="0">
                  <a:moveTo>
                    <a:pt x="611" y="1"/>
                  </a:moveTo>
                  <a:cubicBezTo>
                    <a:pt x="148" y="1"/>
                    <a:pt x="0" y="149"/>
                    <a:pt x="0" y="591"/>
                  </a:cubicBezTo>
                  <a:cubicBezTo>
                    <a:pt x="21" y="2530"/>
                    <a:pt x="21" y="4469"/>
                    <a:pt x="0" y="6387"/>
                  </a:cubicBezTo>
                  <a:cubicBezTo>
                    <a:pt x="0" y="6851"/>
                    <a:pt x="148" y="6998"/>
                    <a:pt x="611" y="6998"/>
                  </a:cubicBezTo>
                  <a:cubicBezTo>
                    <a:pt x="2624" y="6988"/>
                    <a:pt x="4642" y="6982"/>
                    <a:pt x="6663" y="6982"/>
                  </a:cubicBezTo>
                  <a:cubicBezTo>
                    <a:pt x="8684" y="6982"/>
                    <a:pt x="10707" y="6988"/>
                    <a:pt x="12730" y="6998"/>
                  </a:cubicBezTo>
                  <a:cubicBezTo>
                    <a:pt x="13194" y="6998"/>
                    <a:pt x="13320" y="6851"/>
                    <a:pt x="13320" y="6387"/>
                  </a:cubicBezTo>
                  <a:cubicBezTo>
                    <a:pt x="13299" y="4490"/>
                    <a:pt x="13299" y="2572"/>
                    <a:pt x="13320" y="675"/>
                  </a:cubicBezTo>
                  <a:cubicBezTo>
                    <a:pt x="13341" y="149"/>
                    <a:pt x="13173" y="1"/>
                    <a:pt x="1264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42" name="Google Shape;3042;p65"/>
            <p:cNvSpPr/>
            <p:nvPr/>
          </p:nvSpPr>
          <p:spPr>
            <a:xfrm rot="-970049">
              <a:off x="7817920" y="4028603"/>
              <a:ext cx="258866" cy="136204"/>
            </a:xfrm>
            <a:custGeom>
              <a:avLst/>
              <a:gdLst/>
              <a:ahLst/>
              <a:cxnLst/>
              <a:rect l="l" t="t" r="r" b="b"/>
              <a:pathLst>
                <a:path w="13342" h="7020" extrusionOk="0">
                  <a:moveTo>
                    <a:pt x="696" y="1"/>
                  </a:moveTo>
                  <a:cubicBezTo>
                    <a:pt x="169" y="1"/>
                    <a:pt x="1" y="148"/>
                    <a:pt x="1" y="675"/>
                  </a:cubicBezTo>
                  <a:cubicBezTo>
                    <a:pt x="43" y="2551"/>
                    <a:pt x="43" y="4448"/>
                    <a:pt x="1" y="6324"/>
                  </a:cubicBezTo>
                  <a:cubicBezTo>
                    <a:pt x="1" y="6830"/>
                    <a:pt x="148" y="7019"/>
                    <a:pt x="675" y="7019"/>
                  </a:cubicBezTo>
                  <a:cubicBezTo>
                    <a:pt x="2667" y="7009"/>
                    <a:pt x="4664" y="7003"/>
                    <a:pt x="6661" y="7003"/>
                  </a:cubicBezTo>
                  <a:cubicBezTo>
                    <a:pt x="8658" y="7003"/>
                    <a:pt x="10655" y="7009"/>
                    <a:pt x="12646" y="7019"/>
                  </a:cubicBezTo>
                  <a:cubicBezTo>
                    <a:pt x="13173" y="7019"/>
                    <a:pt x="13342" y="6872"/>
                    <a:pt x="13342" y="6345"/>
                  </a:cubicBezTo>
                  <a:cubicBezTo>
                    <a:pt x="13300" y="4490"/>
                    <a:pt x="13300" y="2614"/>
                    <a:pt x="13342" y="760"/>
                  </a:cubicBezTo>
                  <a:cubicBezTo>
                    <a:pt x="13342" y="191"/>
                    <a:pt x="13194" y="1"/>
                    <a:pt x="12604" y="1"/>
                  </a:cubicBezTo>
                  <a:cubicBezTo>
                    <a:pt x="11614" y="22"/>
                    <a:pt x="10628" y="27"/>
                    <a:pt x="9643" y="27"/>
                  </a:cubicBezTo>
                  <a:cubicBezTo>
                    <a:pt x="8658" y="27"/>
                    <a:pt x="7672" y="22"/>
                    <a:pt x="6682" y="22"/>
                  </a:cubicBezTo>
                  <a:cubicBezTo>
                    <a:pt x="4680" y="22"/>
                    <a:pt x="2677" y="22"/>
                    <a:pt x="69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43" name="Google Shape;3043;p65"/>
            <p:cNvSpPr/>
            <p:nvPr/>
          </p:nvSpPr>
          <p:spPr>
            <a:xfrm rot="-970049">
              <a:off x="9324798" y="3591959"/>
              <a:ext cx="256421" cy="135816"/>
            </a:xfrm>
            <a:custGeom>
              <a:avLst/>
              <a:gdLst/>
              <a:ahLst/>
              <a:cxnLst/>
              <a:rect l="l" t="t" r="r" b="b"/>
              <a:pathLst>
                <a:path w="13216" h="7000" extrusionOk="0">
                  <a:moveTo>
                    <a:pt x="582" y="0"/>
                  </a:moveTo>
                  <a:cubicBezTo>
                    <a:pt x="97" y="0"/>
                    <a:pt x="1" y="214"/>
                    <a:pt x="1" y="676"/>
                  </a:cubicBezTo>
                  <a:cubicBezTo>
                    <a:pt x="22" y="2573"/>
                    <a:pt x="43" y="4449"/>
                    <a:pt x="1" y="6346"/>
                  </a:cubicBezTo>
                  <a:cubicBezTo>
                    <a:pt x="1" y="6873"/>
                    <a:pt x="169" y="6999"/>
                    <a:pt x="675" y="6999"/>
                  </a:cubicBezTo>
                  <a:cubicBezTo>
                    <a:pt x="1329" y="6992"/>
                    <a:pt x="1982" y="6990"/>
                    <a:pt x="2634" y="6990"/>
                  </a:cubicBezTo>
                  <a:cubicBezTo>
                    <a:pt x="3940" y="6990"/>
                    <a:pt x="5242" y="6999"/>
                    <a:pt x="6534" y="6999"/>
                  </a:cubicBezTo>
                  <a:lnTo>
                    <a:pt x="12520" y="6999"/>
                  </a:lnTo>
                  <a:cubicBezTo>
                    <a:pt x="13005" y="6999"/>
                    <a:pt x="13194" y="6894"/>
                    <a:pt x="13194" y="6346"/>
                  </a:cubicBezTo>
                  <a:cubicBezTo>
                    <a:pt x="13173" y="4428"/>
                    <a:pt x="13173" y="2531"/>
                    <a:pt x="13194" y="634"/>
                  </a:cubicBezTo>
                  <a:cubicBezTo>
                    <a:pt x="13215" y="128"/>
                    <a:pt x="13047" y="2"/>
                    <a:pt x="12562" y="2"/>
                  </a:cubicBezTo>
                  <a:cubicBezTo>
                    <a:pt x="10581" y="12"/>
                    <a:pt x="8595" y="18"/>
                    <a:pt x="6608" y="18"/>
                  </a:cubicBezTo>
                  <a:cubicBezTo>
                    <a:pt x="4622" y="18"/>
                    <a:pt x="2635" y="12"/>
                    <a:pt x="654" y="2"/>
                  </a:cubicBezTo>
                  <a:cubicBezTo>
                    <a:pt x="629" y="1"/>
                    <a:pt x="605" y="0"/>
                    <a:pt x="58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44" name="Google Shape;3044;p65"/>
            <p:cNvSpPr/>
            <p:nvPr/>
          </p:nvSpPr>
          <p:spPr>
            <a:xfrm rot="-970049">
              <a:off x="8826899" y="3736432"/>
              <a:ext cx="255994" cy="136204"/>
            </a:xfrm>
            <a:custGeom>
              <a:avLst/>
              <a:gdLst/>
              <a:ahLst/>
              <a:cxnLst/>
              <a:rect l="l" t="t" r="r" b="b"/>
              <a:pathLst>
                <a:path w="13194" h="7020" extrusionOk="0">
                  <a:moveTo>
                    <a:pt x="611" y="1"/>
                  </a:moveTo>
                  <a:cubicBezTo>
                    <a:pt x="169" y="1"/>
                    <a:pt x="0" y="127"/>
                    <a:pt x="0" y="591"/>
                  </a:cubicBezTo>
                  <a:cubicBezTo>
                    <a:pt x="21" y="2530"/>
                    <a:pt x="21" y="4469"/>
                    <a:pt x="0" y="6387"/>
                  </a:cubicBezTo>
                  <a:cubicBezTo>
                    <a:pt x="0" y="6893"/>
                    <a:pt x="169" y="7019"/>
                    <a:pt x="654" y="7019"/>
                  </a:cubicBezTo>
                  <a:cubicBezTo>
                    <a:pt x="2635" y="7009"/>
                    <a:pt x="4616" y="7003"/>
                    <a:pt x="6597" y="7003"/>
                  </a:cubicBezTo>
                  <a:cubicBezTo>
                    <a:pt x="8578" y="7003"/>
                    <a:pt x="10559" y="7009"/>
                    <a:pt x="12541" y="7019"/>
                  </a:cubicBezTo>
                  <a:cubicBezTo>
                    <a:pt x="13025" y="7019"/>
                    <a:pt x="13194" y="6893"/>
                    <a:pt x="13194" y="6387"/>
                  </a:cubicBezTo>
                  <a:cubicBezTo>
                    <a:pt x="13173" y="4490"/>
                    <a:pt x="13173" y="2572"/>
                    <a:pt x="13194" y="675"/>
                  </a:cubicBezTo>
                  <a:cubicBezTo>
                    <a:pt x="13194" y="127"/>
                    <a:pt x="13025" y="22"/>
                    <a:pt x="12519" y="22"/>
                  </a:cubicBezTo>
                  <a:lnTo>
                    <a:pt x="6597" y="22"/>
                  </a:lnTo>
                  <a:cubicBezTo>
                    <a:pt x="4595" y="22"/>
                    <a:pt x="2614" y="22"/>
                    <a:pt x="6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45" name="Google Shape;3045;p65"/>
            <p:cNvSpPr/>
            <p:nvPr/>
          </p:nvSpPr>
          <p:spPr>
            <a:xfrm rot="-970049">
              <a:off x="8542700" y="3643344"/>
              <a:ext cx="222875" cy="146410"/>
            </a:xfrm>
            <a:custGeom>
              <a:avLst/>
              <a:gdLst/>
              <a:ahLst/>
              <a:cxnLst/>
              <a:rect l="l" t="t" r="r" b="b"/>
              <a:pathLst>
                <a:path w="11487" h="7546" extrusionOk="0">
                  <a:moveTo>
                    <a:pt x="5796" y="1"/>
                  </a:moveTo>
                  <a:cubicBezTo>
                    <a:pt x="4068" y="1"/>
                    <a:pt x="2340" y="1"/>
                    <a:pt x="611" y="22"/>
                  </a:cubicBezTo>
                  <a:cubicBezTo>
                    <a:pt x="581" y="20"/>
                    <a:pt x="552" y="20"/>
                    <a:pt x="525" y="20"/>
                  </a:cubicBezTo>
                  <a:cubicBezTo>
                    <a:pt x="147" y="20"/>
                    <a:pt x="0" y="160"/>
                    <a:pt x="0" y="612"/>
                  </a:cubicBezTo>
                  <a:cubicBezTo>
                    <a:pt x="21" y="2719"/>
                    <a:pt x="21" y="4848"/>
                    <a:pt x="0" y="6977"/>
                  </a:cubicBezTo>
                  <a:cubicBezTo>
                    <a:pt x="0" y="7419"/>
                    <a:pt x="148" y="7546"/>
                    <a:pt x="569" y="7546"/>
                  </a:cubicBezTo>
                  <a:cubicBezTo>
                    <a:pt x="2287" y="7535"/>
                    <a:pt x="4010" y="7530"/>
                    <a:pt x="5733" y="7530"/>
                  </a:cubicBezTo>
                  <a:cubicBezTo>
                    <a:pt x="7456" y="7530"/>
                    <a:pt x="9179" y="7535"/>
                    <a:pt x="10896" y="7546"/>
                  </a:cubicBezTo>
                  <a:cubicBezTo>
                    <a:pt x="11381" y="7546"/>
                    <a:pt x="11487" y="7335"/>
                    <a:pt x="11487" y="6914"/>
                  </a:cubicBezTo>
                  <a:cubicBezTo>
                    <a:pt x="11466" y="4806"/>
                    <a:pt x="11466" y="2698"/>
                    <a:pt x="11487" y="591"/>
                  </a:cubicBezTo>
                  <a:cubicBezTo>
                    <a:pt x="11487" y="127"/>
                    <a:pt x="11318" y="1"/>
                    <a:pt x="1087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46" name="Google Shape;3046;p65"/>
            <p:cNvSpPr/>
            <p:nvPr/>
          </p:nvSpPr>
          <p:spPr>
            <a:xfrm rot="-970049">
              <a:off x="9548896" y="3352205"/>
              <a:ext cx="215521" cy="146410"/>
            </a:xfrm>
            <a:custGeom>
              <a:avLst/>
              <a:gdLst/>
              <a:ahLst/>
              <a:cxnLst/>
              <a:rect l="l" t="t" r="r" b="b"/>
              <a:pathLst>
                <a:path w="11108" h="7546" extrusionOk="0">
                  <a:moveTo>
                    <a:pt x="653" y="1"/>
                  </a:moveTo>
                  <a:cubicBezTo>
                    <a:pt x="169" y="1"/>
                    <a:pt x="0" y="127"/>
                    <a:pt x="0" y="633"/>
                  </a:cubicBezTo>
                  <a:cubicBezTo>
                    <a:pt x="21" y="2698"/>
                    <a:pt x="21" y="4785"/>
                    <a:pt x="0" y="6871"/>
                  </a:cubicBezTo>
                  <a:cubicBezTo>
                    <a:pt x="0" y="7419"/>
                    <a:pt x="190" y="7525"/>
                    <a:pt x="696" y="7525"/>
                  </a:cubicBezTo>
                  <a:cubicBezTo>
                    <a:pt x="1237" y="7518"/>
                    <a:pt x="1778" y="7515"/>
                    <a:pt x="2318" y="7515"/>
                  </a:cubicBezTo>
                  <a:cubicBezTo>
                    <a:pt x="3398" y="7515"/>
                    <a:pt x="4475" y="7525"/>
                    <a:pt x="5543" y="7525"/>
                  </a:cubicBezTo>
                  <a:cubicBezTo>
                    <a:pt x="6365" y="7525"/>
                    <a:pt x="7187" y="7519"/>
                    <a:pt x="8009" y="7519"/>
                  </a:cubicBezTo>
                  <a:cubicBezTo>
                    <a:pt x="8831" y="7519"/>
                    <a:pt x="9653" y="7525"/>
                    <a:pt x="10475" y="7546"/>
                  </a:cubicBezTo>
                  <a:cubicBezTo>
                    <a:pt x="10939" y="7546"/>
                    <a:pt x="11086" y="7419"/>
                    <a:pt x="11086" y="6935"/>
                  </a:cubicBezTo>
                  <a:cubicBezTo>
                    <a:pt x="11065" y="4827"/>
                    <a:pt x="11065" y="2719"/>
                    <a:pt x="11086" y="612"/>
                  </a:cubicBezTo>
                  <a:cubicBezTo>
                    <a:pt x="11107" y="106"/>
                    <a:pt x="10918" y="1"/>
                    <a:pt x="10433" y="1"/>
                  </a:cubicBezTo>
                  <a:cubicBezTo>
                    <a:pt x="8799" y="11"/>
                    <a:pt x="7166" y="16"/>
                    <a:pt x="5535" y="16"/>
                  </a:cubicBezTo>
                  <a:cubicBezTo>
                    <a:pt x="3904" y="16"/>
                    <a:pt x="2276" y="11"/>
                    <a:pt x="65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47" name="Google Shape;3047;p65"/>
            <p:cNvSpPr/>
            <p:nvPr/>
          </p:nvSpPr>
          <p:spPr>
            <a:xfrm rot="-970049">
              <a:off x="9050524" y="3497131"/>
              <a:ext cx="212669" cy="146041"/>
            </a:xfrm>
            <a:custGeom>
              <a:avLst/>
              <a:gdLst/>
              <a:ahLst/>
              <a:cxnLst/>
              <a:rect l="l" t="t" r="r" b="b"/>
              <a:pathLst>
                <a:path w="10961" h="7527" extrusionOk="0">
                  <a:moveTo>
                    <a:pt x="612" y="1"/>
                  </a:moveTo>
                  <a:cubicBezTo>
                    <a:pt x="169" y="1"/>
                    <a:pt x="1" y="127"/>
                    <a:pt x="1" y="591"/>
                  </a:cubicBezTo>
                  <a:cubicBezTo>
                    <a:pt x="22" y="2698"/>
                    <a:pt x="22" y="4806"/>
                    <a:pt x="1" y="6914"/>
                  </a:cubicBezTo>
                  <a:cubicBezTo>
                    <a:pt x="1" y="7377"/>
                    <a:pt x="148" y="7525"/>
                    <a:pt x="612" y="7525"/>
                  </a:cubicBezTo>
                  <a:cubicBezTo>
                    <a:pt x="1153" y="7518"/>
                    <a:pt x="1694" y="7515"/>
                    <a:pt x="2235" y="7515"/>
                  </a:cubicBezTo>
                  <a:cubicBezTo>
                    <a:pt x="3316" y="7515"/>
                    <a:pt x="4398" y="7525"/>
                    <a:pt x="5480" y="7525"/>
                  </a:cubicBezTo>
                  <a:cubicBezTo>
                    <a:pt x="6562" y="7525"/>
                    <a:pt x="7644" y="7515"/>
                    <a:pt x="8726" y="7515"/>
                  </a:cubicBezTo>
                  <a:cubicBezTo>
                    <a:pt x="9267" y="7515"/>
                    <a:pt x="9808" y="7518"/>
                    <a:pt x="10349" y="7525"/>
                  </a:cubicBezTo>
                  <a:cubicBezTo>
                    <a:pt x="10377" y="7526"/>
                    <a:pt x="10404" y="7527"/>
                    <a:pt x="10430" y="7527"/>
                  </a:cubicBezTo>
                  <a:cubicBezTo>
                    <a:pt x="10830" y="7527"/>
                    <a:pt x="10960" y="7370"/>
                    <a:pt x="10960" y="6935"/>
                  </a:cubicBezTo>
                  <a:cubicBezTo>
                    <a:pt x="10939" y="4827"/>
                    <a:pt x="10939" y="2719"/>
                    <a:pt x="10960" y="612"/>
                  </a:cubicBezTo>
                  <a:cubicBezTo>
                    <a:pt x="10960" y="148"/>
                    <a:pt x="10834" y="1"/>
                    <a:pt x="10370" y="1"/>
                  </a:cubicBezTo>
                  <a:cubicBezTo>
                    <a:pt x="8747" y="11"/>
                    <a:pt x="7119" y="16"/>
                    <a:pt x="5491" y="16"/>
                  </a:cubicBezTo>
                  <a:cubicBezTo>
                    <a:pt x="3863" y="16"/>
                    <a:pt x="2235" y="11"/>
                    <a:pt x="61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48" name="Google Shape;3048;p65"/>
            <p:cNvSpPr/>
            <p:nvPr/>
          </p:nvSpPr>
          <p:spPr>
            <a:xfrm rot="-970049">
              <a:off x="8044452" y="3789180"/>
              <a:ext cx="210612" cy="146410"/>
            </a:xfrm>
            <a:custGeom>
              <a:avLst/>
              <a:gdLst/>
              <a:ahLst/>
              <a:cxnLst/>
              <a:rect l="l" t="t" r="r" b="b"/>
              <a:pathLst>
                <a:path w="10855" h="7546" extrusionOk="0">
                  <a:moveTo>
                    <a:pt x="633" y="1"/>
                  </a:moveTo>
                  <a:cubicBezTo>
                    <a:pt x="169" y="1"/>
                    <a:pt x="22" y="127"/>
                    <a:pt x="22" y="612"/>
                  </a:cubicBezTo>
                  <a:cubicBezTo>
                    <a:pt x="43" y="2719"/>
                    <a:pt x="43" y="4827"/>
                    <a:pt x="22" y="6935"/>
                  </a:cubicBezTo>
                  <a:cubicBezTo>
                    <a:pt x="1" y="7440"/>
                    <a:pt x="190" y="7546"/>
                    <a:pt x="675" y="7546"/>
                  </a:cubicBezTo>
                  <a:cubicBezTo>
                    <a:pt x="2256" y="7535"/>
                    <a:pt x="3842" y="7530"/>
                    <a:pt x="5430" y="7530"/>
                  </a:cubicBezTo>
                  <a:cubicBezTo>
                    <a:pt x="7019" y="7530"/>
                    <a:pt x="8610" y="7535"/>
                    <a:pt x="10201" y="7546"/>
                  </a:cubicBezTo>
                  <a:cubicBezTo>
                    <a:pt x="10686" y="7546"/>
                    <a:pt x="10855" y="7419"/>
                    <a:pt x="10855" y="6914"/>
                  </a:cubicBezTo>
                  <a:cubicBezTo>
                    <a:pt x="10813" y="4827"/>
                    <a:pt x="10813" y="2762"/>
                    <a:pt x="10855" y="675"/>
                  </a:cubicBezTo>
                  <a:cubicBezTo>
                    <a:pt x="10855" y="127"/>
                    <a:pt x="10665" y="22"/>
                    <a:pt x="10159" y="22"/>
                  </a:cubicBezTo>
                  <a:cubicBezTo>
                    <a:pt x="9632" y="29"/>
                    <a:pt x="9105" y="31"/>
                    <a:pt x="8578" y="31"/>
                  </a:cubicBezTo>
                  <a:cubicBezTo>
                    <a:pt x="7525" y="31"/>
                    <a:pt x="6471" y="22"/>
                    <a:pt x="5417" y="22"/>
                  </a:cubicBezTo>
                  <a:cubicBezTo>
                    <a:pt x="3815" y="22"/>
                    <a:pt x="2213" y="22"/>
                    <a:pt x="6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49" name="Google Shape;3049;p65"/>
            <p:cNvSpPr/>
            <p:nvPr/>
          </p:nvSpPr>
          <p:spPr>
            <a:xfrm rot="-970049">
              <a:off x="8589616" y="3810417"/>
              <a:ext cx="222875" cy="135836"/>
            </a:xfrm>
            <a:custGeom>
              <a:avLst/>
              <a:gdLst/>
              <a:ahLst/>
              <a:cxnLst/>
              <a:rect l="l" t="t" r="r" b="b"/>
              <a:pathLst>
                <a:path w="11487" h="7001" extrusionOk="0">
                  <a:moveTo>
                    <a:pt x="525" y="1"/>
                  </a:moveTo>
                  <a:cubicBezTo>
                    <a:pt x="147" y="1"/>
                    <a:pt x="0" y="141"/>
                    <a:pt x="0" y="593"/>
                  </a:cubicBezTo>
                  <a:cubicBezTo>
                    <a:pt x="21" y="2532"/>
                    <a:pt x="21" y="4492"/>
                    <a:pt x="0" y="6431"/>
                  </a:cubicBezTo>
                  <a:cubicBezTo>
                    <a:pt x="0" y="6874"/>
                    <a:pt x="148" y="7000"/>
                    <a:pt x="569" y="7000"/>
                  </a:cubicBezTo>
                  <a:cubicBezTo>
                    <a:pt x="2287" y="6990"/>
                    <a:pt x="4005" y="6984"/>
                    <a:pt x="5725" y="6984"/>
                  </a:cubicBezTo>
                  <a:cubicBezTo>
                    <a:pt x="7445" y="6984"/>
                    <a:pt x="9168" y="6990"/>
                    <a:pt x="10896" y="7000"/>
                  </a:cubicBezTo>
                  <a:cubicBezTo>
                    <a:pt x="11318" y="7000"/>
                    <a:pt x="11466" y="6874"/>
                    <a:pt x="11466" y="6431"/>
                  </a:cubicBezTo>
                  <a:cubicBezTo>
                    <a:pt x="11444" y="4492"/>
                    <a:pt x="11444" y="2532"/>
                    <a:pt x="11466" y="593"/>
                  </a:cubicBezTo>
                  <a:cubicBezTo>
                    <a:pt x="11487" y="129"/>
                    <a:pt x="11318" y="3"/>
                    <a:pt x="10854" y="3"/>
                  </a:cubicBezTo>
                  <a:lnTo>
                    <a:pt x="611" y="3"/>
                  </a:lnTo>
                  <a:cubicBezTo>
                    <a:pt x="581" y="2"/>
                    <a:pt x="552" y="1"/>
                    <a:pt x="52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50" name="Google Shape;3050;p65"/>
            <p:cNvSpPr/>
            <p:nvPr/>
          </p:nvSpPr>
          <p:spPr>
            <a:xfrm rot="-970049">
              <a:off x="9595882" y="3519366"/>
              <a:ext cx="215114" cy="136204"/>
            </a:xfrm>
            <a:custGeom>
              <a:avLst/>
              <a:gdLst/>
              <a:ahLst/>
              <a:cxnLst/>
              <a:rect l="l" t="t" r="r" b="b"/>
              <a:pathLst>
                <a:path w="11087" h="7020" extrusionOk="0">
                  <a:moveTo>
                    <a:pt x="653" y="1"/>
                  </a:moveTo>
                  <a:cubicBezTo>
                    <a:pt x="190" y="1"/>
                    <a:pt x="0" y="106"/>
                    <a:pt x="0" y="633"/>
                  </a:cubicBezTo>
                  <a:cubicBezTo>
                    <a:pt x="21" y="2572"/>
                    <a:pt x="21" y="4490"/>
                    <a:pt x="0" y="6429"/>
                  </a:cubicBezTo>
                  <a:cubicBezTo>
                    <a:pt x="0" y="6893"/>
                    <a:pt x="148" y="7019"/>
                    <a:pt x="611" y="7019"/>
                  </a:cubicBezTo>
                  <a:cubicBezTo>
                    <a:pt x="2255" y="7009"/>
                    <a:pt x="3899" y="7003"/>
                    <a:pt x="5543" y="7003"/>
                  </a:cubicBezTo>
                  <a:cubicBezTo>
                    <a:pt x="7187" y="7003"/>
                    <a:pt x="8831" y="7009"/>
                    <a:pt x="10475" y="7019"/>
                  </a:cubicBezTo>
                  <a:cubicBezTo>
                    <a:pt x="10981" y="7019"/>
                    <a:pt x="11086" y="6851"/>
                    <a:pt x="11086" y="6366"/>
                  </a:cubicBezTo>
                  <a:cubicBezTo>
                    <a:pt x="11065" y="4469"/>
                    <a:pt x="11065" y="2551"/>
                    <a:pt x="11086" y="654"/>
                  </a:cubicBezTo>
                  <a:cubicBezTo>
                    <a:pt x="11086" y="148"/>
                    <a:pt x="10939" y="22"/>
                    <a:pt x="10454" y="22"/>
                  </a:cubicBezTo>
                  <a:lnTo>
                    <a:pt x="5585" y="22"/>
                  </a:lnTo>
                  <a:cubicBezTo>
                    <a:pt x="3941" y="22"/>
                    <a:pt x="2297" y="22"/>
                    <a:pt x="65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51" name="Google Shape;3051;p65"/>
            <p:cNvSpPr/>
            <p:nvPr/>
          </p:nvSpPr>
          <p:spPr>
            <a:xfrm rot="-970049">
              <a:off x="9097607" y="3664608"/>
              <a:ext cx="212669" cy="135816"/>
            </a:xfrm>
            <a:custGeom>
              <a:avLst/>
              <a:gdLst/>
              <a:ahLst/>
              <a:cxnLst/>
              <a:rect l="l" t="t" r="r" b="b"/>
              <a:pathLst>
                <a:path w="10961" h="7000" extrusionOk="0">
                  <a:moveTo>
                    <a:pt x="534" y="0"/>
                  </a:moveTo>
                  <a:cubicBezTo>
                    <a:pt x="149" y="0"/>
                    <a:pt x="1" y="157"/>
                    <a:pt x="1" y="592"/>
                  </a:cubicBezTo>
                  <a:cubicBezTo>
                    <a:pt x="22" y="2531"/>
                    <a:pt x="22" y="4491"/>
                    <a:pt x="1" y="6430"/>
                  </a:cubicBezTo>
                  <a:cubicBezTo>
                    <a:pt x="1" y="6873"/>
                    <a:pt x="169" y="6999"/>
                    <a:pt x="591" y="6999"/>
                  </a:cubicBezTo>
                  <a:cubicBezTo>
                    <a:pt x="2224" y="6989"/>
                    <a:pt x="3857" y="6983"/>
                    <a:pt x="5491" y="6983"/>
                  </a:cubicBezTo>
                  <a:cubicBezTo>
                    <a:pt x="7124" y="6983"/>
                    <a:pt x="8758" y="6989"/>
                    <a:pt x="10391" y="6999"/>
                  </a:cubicBezTo>
                  <a:cubicBezTo>
                    <a:pt x="10791" y="6999"/>
                    <a:pt x="10960" y="6873"/>
                    <a:pt x="10960" y="6430"/>
                  </a:cubicBezTo>
                  <a:cubicBezTo>
                    <a:pt x="10939" y="4491"/>
                    <a:pt x="10939" y="2531"/>
                    <a:pt x="10960" y="592"/>
                  </a:cubicBezTo>
                  <a:cubicBezTo>
                    <a:pt x="10960" y="107"/>
                    <a:pt x="10791" y="2"/>
                    <a:pt x="10349" y="2"/>
                  </a:cubicBezTo>
                  <a:lnTo>
                    <a:pt x="612" y="2"/>
                  </a:lnTo>
                  <a:cubicBezTo>
                    <a:pt x="585" y="1"/>
                    <a:pt x="559" y="0"/>
                    <a:pt x="5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52" name="Google Shape;3052;p65"/>
            <p:cNvSpPr/>
            <p:nvPr/>
          </p:nvSpPr>
          <p:spPr>
            <a:xfrm rot="-970049">
              <a:off x="8090987" y="3956405"/>
              <a:ext cx="210612" cy="135836"/>
            </a:xfrm>
            <a:custGeom>
              <a:avLst/>
              <a:gdLst/>
              <a:ahLst/>
              <a:cxnLst/>
              <a:rect l="l" t="t" r="r" b="b"/>
              <a:pathLst>
                <a:path w="10855" h="7001" extrusionOk="0">
                  <a:moveTo>
                    <a:pt x="654" y="1"/>
                  </a:moveTo>
                  <a:cubicBezTo>
                    <a:pt x="169" y="1"/>
                    <a:pt x="22" y="127"/>
                    <a:pt x="22" y="633"/>
                  </a:cubicBezTo>
                  <a:cubicBezTo>
                    <a:pt x="43" y="2530"/>
                    <a:pt x="43" y="4448"/>
                    <a:pt x="22" y="6345"/>
                  </a:cubicBezTo>
                  <a:cubicBezTo>
                    <a:pt x="0" y="6893"/>
                    <a:pt x="211" y="6998"/>
                    <a:pt x="717" y="6998"/>
                  </a:cubicBezTo>
                  <a:cubicBezTo>
                    <a:pt x="1230" y="6991"/>
                    <a:pt x="1745" y="6989"/>
                    <a:pt x="2262" y="6989"/>
                  </a:cubicBezTo>
                  <a:cubicBezTo>
                    <a:pt x="3295" y="6989"/>
                    <a:pt x="4335" y="6998"/>
                    <a:pt x="5375" y="6998"/>
                  </a:cubicBezTo>
                  <a:cubicBezTo>
                    <a:pt x="6443" y="6998"/>
                    <a:pt x="7511" y="6989"/>
                    <a:pt x="8572" y="6989"/>
                  </a:cubicBezTo>
                  <a:cubicBezTo>
                    <a:pt x="9103" y="6989"/>
                    <a:pt x="9632" y="6991"/>
                    <a:pt x="10159" y="6998"/>
                  </a:cubicBezTo>
                  <a:cubicBezTo>
                    <a:pt x="10191" y="6999"/>
                    <a:pt x="10221" y="7000"/>
                    <a:pt x="10250" y="7000"/>
                  </a:cubicBezTo>
                  <a:cubicBezTo>
                    <a:pt x="10706" y="7000"/>
                    <a:pt x="10855" y="6840"/>
                    <a:pt x="10855" y="6345"/>
                  </a:cubicBezTo>
                  <a:cubicBezTo>
                    <a:pt x="10812" y="4448"/>
                    <a:pt x="10812" y="2572"/>
                    <a:pt x="10855" y="675"/>
                  </a:cubicBezTo>
                  <a:cubicBezTo>
                    <a:pt x="10855" y="191"/>
                    <a:pt x="10728" y="1"/>
                    <a:pt x="10180" y="1"/>
                  </a:cubicBezTo>
                  <a:cubicBezTo>
                    <a:pt x="8599" y="11"/>
                    <a:pt x="7014" y="17"/>
                    <a:pt x="5425" y="17"/>
                  </a:cubicBezTo>
                  <a:cubicBezTo>
                    <a:pt x="3836" y="17"/>
                    <a:pt x="2245" y="11"/>
                    <a:pt x="65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53" name="Google Shape;3053;p65"/>
            <p:cNvSpPr/>
            <p:nvPr/>
          </p:nvSpPr>
          <p:spPr>
            <a:xfrm rot="-970049">
              <a:off x="7574270" y="3471541"/>
              <a:ext cx="2381597" cy="596854"/>
            </a:xfrm>
            <a:custGeom>
              <a:avLst/>
              <a:gdLst/>
              <a:ahLst/>
              <a:cxnLst/>
              <a:rect l="l" t="t" r="r" b="b"/>
              <a:pathLst>
                <a:path w="122748" h="30762" extrusionOk="0">
                  <a:moveTo>
                    <a:pt x="22318" y="7534"/>
                  </a:moveTo>
                  <a:cubicBezTo>
                    <a:pt x="22778" y="7534"/>
                    <a:pt x="22910" y="7712"/>
                    <a:pt x="22910" y="8210"/>
                  </a:cubicBezTo>
                  <a:cubicBezTo>
                    <a:pt x="22868" y="10254"/>
                    <a:pt x="22868" y="12320"/>
                    <a:pt x="22910" y="14385"/>
                  </a:cubicBezTo>
                  <a:cubicBezTo>
                    <a:pt x="22910" y="14912"/>
                    <a:pt x="22762" y="15060"/>
                    <a:pt x="22235" y="15060"/>
                  </a:cubicBezTo>
                  <a:cubicBezTo>
                    <a:pt x="21561" y="15053"/>
                    <a:pt x="20887" y="15050"/>
                    <a:pt x="20212" y="15050"/>
                  </a:cubicBezTo>
                  <a:cubicBezTo>
                    <a:pt x="18863" y="15050"/>
                    <a:pt x="17514" y="15060"/>
                    <a:pt x="16166" y="15060"/>
                  </a:cubicBezTo>
                  <a:cubicBezTo>
                    <a:pt x="14859" y="15060"/>
                    <a:pt x="13543" y="15050"/>
                    <a:pt x="12223" y="15050"/>
                  </a:cubicBezTo>
                  <a:cubicBezTo>
                    <a:pt x="11564" y="15050"/>
                    <a:pt x="10903" y="15053"/>
                    <a:pt x="10243" y="15060"/>
                  </a:cubicBezTo>
                  <a:cubicBezTo>
                    <a:pt x="9716" y="15060"/>
                    <a:pt x="9590" y="14912"/>
                    <a:pt x="9590" y="14385"/>
                  </a:cubicBezTo>
                  <a:cubicBezTo>
                    <a:pt x="9611" y="12320"/>
                    <a:pt x="9611" y="10254"/>
                    <a:pt x="9590" y="8189"/>
                  </a:cubicBezTo>
                  <a:cubicBezTo>
                    <a:pt x="9569" y="7683"/>
                    <a:pt x="9737" y="7536"/>
                    <a:pt x="10264" y="7536"/>
                  </a:cubicBezTo>
                  <a:cubicBezTo>
                    <a:pt x="12256" y="7546"/>
                    <a:pt x="14253" y="7551"/>
                    <a:pt x="16250" y="7551"/>
                  </a:cubicBezTo>
                  <a:cubicBezTo>
                    <a:pt x="18247" y="7551"/>
                    <a:pt x="20244" y="7546"/>
                    <a:pt x="22235" y="7536"/>
                  </a:cubicBezTo>
                  <a:cubicBezTo>
                    <a:pt x="22264" y="7534"/>
                    <a:pt x="22291" y="7534"/>
                    <a:pt x="22318" y="7534"/>
                  </a:cubicBezTo>
                  <a:close/>
                  <a:moveTo>
                    <a:pt x="49023" y="7536"/>
                  </a:moveTo>
                  <a:cubicBezTo>
                    <a:pt x="49466" y="7536"/>
                    <a:pt x="49634" y="7641"/>
                    <a:pt x="49634" y="8126"/>
                  </a:cubicBezTo>
                  <a:cubicBezTo>
                    <a:pt x="49613" y="10233"/>
                    <a:pt x="49613" y="12341"/>
                    <a:pt x="49634" y="14449"/>
                  </a:cubicBezTo>
                  <a:cubicBezTo>
                    <a:pt x="49655" y="14954"/>
                    <a:pt x="49445" y="15060"/>
                    <a:pt x="48981" y="15060"/>
                  </a:cubicBezTo>
                  <a:lnTo>
                    <a:pt x="42995" y="15060"/>
                  </a:lnTo>
                  <a:cubicBezTo>
                    <a:pt x="41661" y="15060"/>
                    <a:pt x="40326" y="15050"/>
                    <a:pt x="38997" y="15050"/>
                  </a:cubicBezTo>
                  <a:cubicBezTo>
                    <a:pt x="38333" y="15050"/>
                    <a:pt x="37670" y="15053"/>
                    <a:pt x="37010" y="15060"/>
                  </a:cubicBezTo>
                  <a:cubicBezTo>
                    <a:pt x="36504" y="15060"/>
                    <a:pt x="36314" y="14933"/>
                    <a:pt x="36314" y="14406"/>
                  </a:cubicBezTo>
                  <a:cubicBezTo>
                    <a:pt x="36335" y="12320"/>
                    <a:pt x="36335" y="10233"/>
                    <a:pt x="36314" y="8147"/>
                  </a:cubicBezTo>
                  <a:cubicBezTo>
                    <a:pt x="36314" y="7704"/>
                    <a:pt x="36441" y="7536"/>
                    <a:pt x="36904" y="7536"/>
                  </a:cubicBezTo>
                  <a:close/>
                  <a:moveTo>
                    <a:pt x="76317" y="7515"/>
                  </a:moveTo>
                  <a:cubicBezTo>
                    <a:pt x="76780" y="7515"/>
                    <a:pt x="76907" y="7683"/>
                    <a:pt x="76907" y="8126"/>
                  </a:cubicBezTo>
                  <a:cubicBezTo>
                    <a:pt x="76886" y="10233"/>
                    <a:pt x="76886" y="12341"/>
                    <a:pt x="76907" y="14449"/>
                  </a:cubicBezTo>
                  <a:cubicBezTo>
                    <a:pt x="76907" y="14975"/>
                    <a:pt x="76696" y="15060"/>
                    <a:pt x="76254" y="15060"/>
                  </a:cubicBezTo>
                  <a:lnTo>
                    <a:pt x="64409" y="15060"/>
                  </a:lnTo>
                  <a:cubicBezTo>
                    <a:pt x="63924" y="15060"/>
                    <a:pt x="63713" y="14975"/>
                    <a:pt x="63713" y="14406"/>
                  </a:cubicBezTo>
                  <a:cubicBezTo>
                    <a:pt x="63734" y="12320"/>
                    <a:pt x="63734" y="10254"/>
                    <a:pt x="63713" y="8168"/>
                  </a:cubicBezTo>
                  <a:cubicBezTo>
                    <a:pt x="63713" y="7683"/>
                    <a:pt x="63840" y="7515"/>
                    <a:pt x="64346" y="7515"/>
                  </a:cubicBezTo>
                  <a:cubicBezTo>
                    <a:pt x="66337" y="7525"/>
                    <a:pt x="68334" y="7530"/>
                    <a:pt x="70331" y="7530"/>
                  </a:cubicBezTo>
                  <a:cubicBezTo>
                    <a:pt x="72328" y="7530"/>
                    <a:pt x="74325" y="7525"/>
                    <a:pt x="76317" y="7515"/>
                  </a:cubicBezTo>
                  <a:close/>
                  <a:moveTo>
                    <a:pt x="88562" y="7515"/>
                  </a:moveTo>
                  <a:cubicBezTo>
                    <a:pt x="89026" y="7515"/>
                    <a:pt x="89152" y="7683"/>
                    <a:pt x="89152" y="8126"/>
                  </a:cubicBezTo>
                  <a:cubicBezTo>
                    <a:pt x="89131" y="10233"/>
                    <a:pt x="89131" y="12341"/>
                    <a:pt x="89152" y="14449"/>
                  </a:cubicBezTo>
                  <a:cubicBezTo>
                    <a:pt x="89152" y="14912"/>
                    <a:pt x="89005" y="15060"/>
                    <a:pt x="88541" y="15060"/>
                  </a:cubicBezTo>
                  <a:cubicBezTo>
                    <a:pt x="88000" y="15053"/>
                    <a:pt x="87459" y="15050"/>
                    <a:pt x="86918" y="15050"/>
                  </a:cubicBezTo>
                  <a:cubicBezTo>
                    <a:pt x="85836" y="15050"/>
                    <a:pt x="84754" y="15060"/>
                    <a:pt x="83672" y="15060"/>
                  </a:cubicBezTo>
                  <a:cubicBezTo>
                    <a:pt x="82576" y="15060"/>
                    <a:pt x="81499" y="15050"/>
                    <a:pt x="80422" y="15050"/>
                  </a:cubicBezTo>
                  <a:cubicBezTo>
                    <a:pt x="79883" y="15050"/>
                    <a:pt x="79345" y="15053"/>
                    <a:pt x="78804" y="15060"/>
                  </a:cubicBezTo>
                  <a:cubicBezTo>
                    <a:pt x="78340" y="15060"/>
                    <a:pt x="78193" y="14891"/>
                    <a:pt x="78193" y="14449"/>
                  </a:cubicBezTo>
                  <a:cubicBezTo>
                    <a:pt x="78214" y="12341"/>
                    <a:pt x="78214" y="10233"/>
                    <a:pt x="78193" y="8126"/>
                  </a:cubicBezTo>
                  <a:cubicBezTo>
                    <a:pt x="78193" y="7662"/>
                    <a:pt x="78340" y="7515"/>
                    <a:pt x="78804" y="7515"/>
                  </a:cubicBezTo>
                  <a:cubicBezTo>
                    <a:pt x="80427" y="7525"/>
                    <a:pt x="82049" y="7530"/>
                    <a:pt x="83675" y="7530"/>
                  </a:cubicBezTo>
                  <a:cubicBezTo>
                    <a:pt x="85300" y="7530"/>
                    <a:pt x="86929" y="7525"/>
                    <a:pt x="88562" y="7515"/>
                  </a:cubicBezTo>
                  <a:close/>
                  <a:moveTo>
                    <a:pt x="103041" y="7515"/>
                  </a:moveTo>
                  <a:cubicBezTo>
                    <a:pt x="103505" y="7515"/>
                    <a:pt x="103652" y="7683"/>
                    <a:pt x="103652" y="8126"/>
                  </a:cubicBezTo>
                  <a:cubicBezTo>
                    <a:pt x="103631" y="10233"/>
                    <a:pt x="103610" y="12341"/>
                    <a:pt x="103652" y="14449"/>
                  </a:cubicBezTo>
                  <a:cubicBezTo>
                    <a:pt x="103652" y="14975"/>
                    <a:pt x="103442" y="15060"/>
                    <a:pt x="102978" y="15060"/>
                  </a:cubicBezTo>
                  <a:lnTo>
                    <a:pt x="97056" y="15060"/>
                  </a:lnTo>
                  <a:cubicBezTo>
                    <a:pt x="95735" y="15060"/>
                    <a:pt x="94405" y="15050"/>
                    <a:pt x="93078" y="15050"/>
                  </a:cubicBezTo>
                  <a:cubicBezTo>
                    <a:pt x="92414" y="15050"/>
                    <a:pt x="91751" y="15053"/>
                    <a:pt x="91091" y="15060"/>
                  </a:cubicBezTo>
                  <a:cubicBezTo>
                    <a:pt x="90585" y="15060"/>
                    <a:pt x="90459" y="14891"/>
                    <a:pt x="90459" y="14406"/>
                  </a:cubicBezTo>
                  <a:cubicBezTo>
                    <a:pt x="90480" y="12341"/>
                    <a:pt x="90480" y="10254"/>
                    <a:pt x="90459" y="8168"/>
                  </a:cubicBezTo>
                  <a:cubicBezTo>
                    <a:pt x="90438" y="7683"/>
                    <a:pt x="90585" y="7515"/>
                    <a:pt x="91070" y="7515"/>
                  </a:cubicBezTo>
                  <a:cubicBezTo>
                    <a:pt x="93072" y="7525"/>
                    <a:pt x="95069" y="7530"/>
                    <a:pt x="97064" y="7530"/>
                  </a:cubicBezTo>
                  <a:cubicBezTo>
                    <a:pt x="99058" y="7530"/>
                    <a:pt x="101050" y="7525"/>
                    <a:pt x="103041" y="7515"/>
                  </a:cubicBezTo>
                  <a:close/>
                  <a:moveTo>
                    <a:pt x="115371" y="7515"/>
                  </a:moveTo>
                  <a:cubicBezTo>
                    <a:pt x="115856" y="7515"/>
                    <a:pt x="116024" y="7641"/>
                    <a:pt x="116024" y="8147"/>
                  </a:cubicBezTo>
                  <a:cubicBezTo>
                    <a:pt x="116003" y="10254"/>
                    <a:pt x="116003" y="12362"/>
                    <a:pt x="116024" y="14470"/>
                  </a:cubicBezTo>
                  <a:cubicBezTo>
                    <a:pt x="116024" y="14933"/>
                    <a:pt x="115877" y="15060"/>
                    <a:pt x="115413" y="15060"/>
                  </a:cubicBezTo>
                  <a:cubicBezTo>
                    <a:pt x="114865" y="15053"/>
                    <a:pt x="114317" y="15050"/>
                    <a:pt x="113769" y="15050"/>
                  </a:cubicBezTo>
                  <a:cubicBezTo>
                    <a:pt x="112673" y="15050"/>
                    <a:pt x="111577" y="15060"/>
                    <a:pt x="110481" y="15060"/>
                  </a:cubicBezTo>
                  <a:cubicBezTo>
                    <a:pt x="109399" y="15060"/>
                    <a:pt x="108317" y="15050"/>
                    <a:pt x="107235" y="15050"/>
                  </a:cubicBezTo>
                  <a:cubicBezTo>
                    <a:pt x="106694" y="15050"/>
                    <a:pt x="106154" y="15053"/>
                    <a:pt x="105613" y="15060"/>
                  </a:cubicBezTo>
                  <a:cubicBezTo>
                    <a:pt x="105128" y="15060"/>
                    <a:pt x="104938" y="14933"/>
                    <a:pt x="104938" y="14385"/>
                  </a:cubicBezTo>
                  <a:cubicBezTo>
                    <a:pt x="104959" y="12320"/>
                    <a:pt x="104959" y="10233"/>
                    <a:pt x="104938" y="8147"/>
                  </a:cubicBezTo>
                  <a:cubicBezTo>
                    <a:pt x="104917" y="7662"/>
                    <a:pt x="105086" y="7515"/>
                    <a:pt x="105570" y="7515"/>
                  </a:cubicBezTo>
                  <a:cubicBezTo>
                    <a:pt x="107204" y="7525"/>
                    <a:pt x="108837" y="7530"/>
                    <a:pt x="110471" y="7530"/>
                  </a:cubicBezTo>
                  <a:cubicBezTo>
                    <a:pt x="112104" y="7530"/>
                    <a:pt x="113737" y="7525"/>
                    <a:pt x="115371" y="7515"/>
                  </a:cubicBezTo>
                  <a:close/>
                  <a:moveTo>
                    <a:pt x="61795" y="7536"/>
                  </a:moveTo>
                  <a:cubicBezTo>
                    <a:pt x="62259" y="7536"/>
                    <a:pt x="62407" y="7662"/>
                    <a:pt x="62407" y="8126"/>
                  </a:cubicBezTo>
                  <a:cubicBezTo>
                    <a:pt x="62385" y="10233"/>
                    <a:pt x="62385" y="12341"/>
                    <a:pt x="62407" y="14449"/>
                  </a:cubicBezTo>
                  <a:cubicBezTo>
                    <a:pt x="62407" y="14891"/>
                    <a:pt x="62322" y="15081"/>
                    <a:pt x="61837" y="15081"/>
                  </a:cubicBezTo>
                  <a:cubicBezTo>
                    <a:pt x="60109" y="15070"/>
                    <a:pt x="58386" y="15065"/>
                    <a:pt x="56666" y="15065"/>
                  </a:cubicBezTo>
                  <a:cubicBezTo>
                    <a:pt x="54946" y="15065"/>
                    <a:pt x="53228" y="15070"/>
                    <a:pt x="51510" y="15081"/>
                  </a:cubicBezTo>
                  <a:cubicBezTo>
                    <a:pt x="51089" y="15081"/>
                    <a:pt x="50941" y="14954"/>
                    <a:pt x="50941" y="14512"/>
                  </a:cubicBezTo>
                  <a:cubicBezTo>
                    <a:pt x="50941" y="12383"/>
                    <a:pt x="50941" y="10254"/>
                    <a:pt x="50941" y="8147"/>
                  </a:cubicBezTo>
                  <a:cubicBezTo>
                    <a:pt x="50920" y="7662"/>
                    <a:pt x="51110" y="7557"/>
                    <a:pt x="51552" y="7557"/>
                  </a:cubicBezTo>
                  <a:lnTo>
                    <a:pt x="56737" y="7557"/>
                  </a:lnTo>
                  <a:cubicBezTo>
                    <a:pt x="58423" y="7557"/>
                    <a:pt x="60109" y="7557"/>
                    <a:pt x="61795" y="7536"/>
                  </a:cubicBezTo>
                  <a:close/>
                  <a:moveTo>
                    <a:pt x="34354" y="7557"/>
                  </a:moveTo>
                  <a:cubicBezTo>
                    <a:pt x="34839" y="7557"/>
                    <a:pt x="35029" y="7683"/>
                    <a:pt x="35029" y="8210"/>
                  </a:cubicBezTo>
                  <a:cubicBezTo>
                    <a:pt x="35008" y="10297"/>
                    <a:pt x="35008" y="12383"/>
                    <a:pt x="35029" y="14470"/>
                  </a:cubicBezTo>
                  <a:cubicBezTo>
                    <a:pt x="35029" y="14954"/>
                    <a:pt x="34881" y="15102"/>
                    <a:pt x="34396" y="15102"/>
                  </a:cubicBezTo>
                  <a:cubicBezTo>
                    <a:pt x="32805" y="15091"/>
                    <a:pt x="31214" y="15086"/>
                    <a:pt x="29623" y="15086"/>
                  </a:cubicBezTo>
                  <a:cubicBezTo>
                    <a:pt x="28031" y="15086"/>
                    <a:pt x="26440" y="15091"/>
                    <a:pt x="24849" y="15102"/>
                  </a:cubicBezTo>
                  <a:cubicBezTo>
                    <a:pt x="24385" y="15102"/>
                    <a:pt x="24196" y="14975"/>
                    <a:pt x="24196" y="14470"/>
                  </a:cubicBezTo>
                  <a:cubicBezTo>
                    <a:pt x="24217" y="12362"/>
                    <a:pt x="24217" y="10254"/>
                    <a:pt x="24196" y="8147"/>
                  </a:cubicBezTo>
                  <a:cubicBezTo>
                    <a:pt x="24196" y="7683"/>
                    <a:pt x="24364" y="7557"/>
                    <a:pt x="24807" y="7557"/>
                  </a:cubicBezTo>
                  <a:lnTo>
                    <a:pt x="29612" y="7557"/>
                  </a:lnTo>
                  <a:cubicBezTo>
                    <a:pt x="30666" y="7557"/>
                    <a:pt x="31720" y="7566"/>
                    <a:pt x="32773" y="7566"/>
                  </a:cubicBezTo>
                  <a:cubicBezTo>
                    <a:pt x="33300" y="7566"/>
                    <a:pt x="33827" y="7564"/>
                    <a:pt x="34354" y="7557"/>
                  </a:cubicBezTo>
                  <a:close/>
                  <a:moveTo>
                    <a:pt x="34375" y="16472"/>
                  </a:moveTo>
                  <a:cubicBezTo>
                    <a:pt x="34923" y="16472"/>
                    <a:pt x="35029" y="16683"/>
                    <a:pt x="35029" y="17167"/>
                  </a:cubicBezTo>
                  <a:cubicBezTo>
                    <a:pt x="35008" y="19043"/>
                    <a:pt x="34986" y="20940"/>
                    <a:pt x="35029" y="22816"/>
                  </a:cubicBezTo>
                  <a:cubicBezTo>
                    <a:pt x="35029" y="23343"/>
                    <a:pt x="34881" y="23490"/>
                    <a:pt x="34354" y="23490"/>
                  </a:cubicBezTo>
                  <a:cubicBezTo>
                    <a:pt x="33820" y="23483"/>
                    <a:pt x="33286" y="23481"/>
                    <a:pt x="32752" y="23481"/>
                  </a:cubicBezTo>
                  <a:cubicBezTo>
                    <a:pt x="31685" y="23481"/>
                    <a:pt x="30617" y="23490"/>
                    <a:pt x="29549" y="23490"/>
                  </a:cubicBezTo>
                  <a:cubicBezTo>
                    <a:pt x="28509" y="23490"/>
                    <a:pt x="27479" y="23481"/>
                    <a:pt x="26445" y="23481"/>
                  </a:cubicBezTo>
                  <a:cubicBezTo>
                    <a:pt x="25928" y="23481"/>
                    <a:pt x="25411" y="23483"/>
                    <a:pt x="24891" y="23490"/>
                  </a:cubicBezTo>
                  <a:cubicBezTo>
                    <a:pt x="24385" y="23490"/>
                    <a:pt x="24196" y="23385"/>
                    <a:pt x="24196" y="22837"/>
                  </a:cubicBezTo>
                  <a:cubicBezTo>
                    <a:pt x="24217" y="20940"/>
                    <a:pt x="24217" y="19022"/>
                    <a:pt x="24196" y="17125"/>
                  </a:cubicBezTo>
                  <a:cubicBezTo>
                    <a:pt x="24196" y="16619"/>
                    <a:pt x="24343" y="16472"/>
                    <a:pt x="24828" y="16472"/>
                  </a:cubicBezTo>
                  <a:cubicBezTo>
                    <a:pt x="26665" y="16484"/>
                    <a:pt x="28503" y="16496"/>
                    <a:pt x="30340" y="16496"/>
                  </a:cubicBezTo>
                  <a:cubicBezTo>
                    <a:pt x="31685" y="16496"/>
                    <a:pt x="33030" y="16490"/>
                    <a:pt x="34375" y="16472"/>
                  </a:cubicBezTo>
                  <a:close/>
                  <a:moveTo>
                    <a:pt x="102999" y="16493"/>
                  </a:moveTo>
                  <a:cubicBezTo>
                    <a:pt x="103484" y="16493"/>
                    <a:pt x="103652" y="16619"/>
                    <a:pt x="103652" y="17125"/>
                  </a:cubicBezTo>
                  <a:cubicBezTo>
                    <a:pt x="103610" y="19022"/>
                    <a:pt x="103610" y="20940"/>
                    <a:pt x="103652" y="22837"/>
                  </a:cubicBezTo>
                  <a:cubicBezTo>
                    <a:pt x="103652" y="23385"/>
                    <a:pt x="103463" y="23490"/>
                    <a:pt x="102957" y="23490"/>
                  </a:cubicBezTo>
                  <a:lnTo>
                    <a:pt x="96971" y="23490"/>
                  </a:lnTo>
                  <a:cubicBezTo>
                    <a:pt x="95679" y="23490"/>
                    <a:pt x="94377" y="23481"/>
                    <a:pt x="93078" y="23481"/>
                  </a:cubicBezTo>
                  <a:cubicBezTo>
                    <a:pt x="92428" y="23481"/>
                    <a:pt x="91780" y="23483"/>
                    <a:pt x="91133" y="23490"/>
                  </a:cubicBezTo>
                  <a:cubicBezTo>
                    <a:pt x="91103" y="23491"/>
                    <a:pt x="91074" y="23492"/>
                    <a:pt x="91045" y="23492"/>
                  </a:cubicBezTo>
                  <a:cubicBezTo>
                    <a:pt x="90608" y="23492"/>
                    <a:pt x="90459" y="23332"/>
                    <a:pt x="90459" y="22837"/>
                  </a:cubicBezTo>
                  <a:cubicBezTo>
                    <a:pt x="90480" y="20940"/>
                    <a:pt x="90480" y="19064"/>
                    <a:pt x="90459" y="17188"/>
                  </a:cubicBezTo>
                  <a:cubicBezTo>
                    <a:pt x="90438" y="16683"/>
                    <a:pt x="90543" y="16493"/>
                    <a:pt x="91091" y="16493"/>
                  </a:cubicBezTo>
                  <a:cubicBezTo>
                    <a:pt x="93083" y="16503"/>
                    <a:pt x="95069" y="16509"/>
                    <a:pt x="97053" y="16509"/>
                  </a:cubicBezTo>
                  <a:cubicBezTo>
                    <a:pt x="99037" y="16509"/>
                    <a:pt x="101018" y="16503"/>
                    <a:pt x="102999" y="16493"/>
                  </a:cubicBezTo>
                  <a:close/>
                  <a:moveTo>
                    <a:pt x="22172" y="16493"/>
                  </a:moveTo>
                  <a:cubicBezTo>
                    <a:pt x="22762" y="16493"/>
                    <a:pt x="22910" y="16683"/>
                    <a:pt x="22910" y="17252"/>
                  </a:cubicBezTo>
                  <a:cubicBezTo>
                    <a:pt x="22868" y="19127"/>
                    <a:pt x="22868" y="20982"/>
                    <a:pt x="22910" y="22858"/>
                  </a:cubicBezTo>
                  <a:cubicBezTo>
                    <a:pt x="22910" y="23385"/>
                    <a:pt x="22741" y="23511"/>
                    <a:pt x="22214" y="23511"/>
                  </a:cubicBezTo>
                  <a:cubicBezTo>
                    <a:pt x="20223" y="23501"/>
                    <a:pt x="18226" y="23495"/>
                    <a:pt x="16229" y="23495"/>
                  </a:cubicBezTo>
                  <a:cubicBezTo>
                    <a:pt x="14232" y="23495"/>
                    <a:pt x="12235" y="23501"/>
                    <a:pt x="10243" y="23511"/>
                  </a:cubicBezTo>
                  <a:cubicBezTo>
                    <a:pt x="9716" y="23511"/>
                    <a:pt x="9590" y="23343"/>
                    <a:pt x="9590" y="22837"/>
                  </a:cubicBezTo>
                  <a:cubicBezTo>
                    <a:pt x="9611" y="20940"/>
                    <a:pt x="9611" y="19064"/>
                    <a:pt x="9590" y="17167"/>
                  </a:cubicBezTo>
                  <a:cubicBezTo>
                    <a:pt x="9569" y="16640"/>
                    <a:pt x="9737" y="16514"/>
                    <a:pt x="10264" y="16514"/>
                  </a:cubicBezTo>
                  <a:lnTo>
                    <a:pt x="16250" y="16514"/>
                  </a:lnTo>
                  <a:cubicBezTo>
                    <a:pt x="17240" y="16514"/>
                    <a:pt x="18226" y="16519"/>
                    <a:pt x="19211" y="16519"/>
                  </a:cubicBezTo>
                  <a:cubicBezTo>
                    <a:pt x="20196" y="16519"/>
                    <a:pt x="21182" y="16514"/>
                    <a:pt x="22172" y="16493"/>
                  </a:cubicBezTo>
                  <a:close/>
                  <a:moveTo>
                    <a:pt x="49051" y="16512"/>
                  </a:moveTo>
                  <a:cubicBezTo>
                    <a:pt x="49504" y="16512"/>
                    <a:pt x="49634" y="16672"/>
                    <a:pt x="49634" y="17167"/>
                  </a:cubicBezTo>
                  <a:cubicBezTo>
                    <a:pt x="49613" y="19085"/>
                    <a:pt x="49613" y="21003"/>
                    <a:pt x="49634" y="22900"/>
                  </a:cubicBezTo>
                  <a:cubicBezTo>
                    <a:pt x="49634" y="23364"/>
                    <a:pt x="49508" y="23511"/>
                    <a:pt x="49044" y="23511"/>
                  </a:cubicBezTo>
                  <a:cubicBezTo>
                    <a:pt x="47021" y="23501"/>
                    <a:pt x="44998" y="23495"/>
                    <a:pt x="42977" y="23495"/>
                  </a:cubicBezTo>
                  <a:cubicBezTo>
                    <a:pt x="40956" y="23495"/>
                    <a:pt x="38938" y="23501"/>
                    <a:pt x="36925" y="23511"/>
                  </a:cubicBezTo>
                  <a:cubicBezTo>
                    <a:pt x="36462" y="23511"/>
                    <a:pt x="36314" y="23364"/>
                    <a:pt x="36314" y="22900"/>
                  </a:cubicBezTo>
                  <a:cubicBezTo>
                    <a:pt x="36335" y="20982"/>
                    <a:pt x="36335" y="19043"/>
                    <a:pt x="36314" y="17104"/>
                  </a:cubicBezTo>
                  <a:cubicBezTo>
                    <a:pt x="36314" y="16662"/>
                    <a:pt x="36462" y="16514"/>
                    <a:pt x="36925" y="16514"/>
                  </a:cubicBezTo>
                  <a:lnTo>
                    <a:pt x="48960" y="16514"/>
                  </a:lnTo>
                  <a:cubicBezTo>
                    <a:pt x="48992" y="16513"/>
                    <a:pt x="49022" y="16512"/>
                    <a:pt x="49051" y="16512"/>
                  </a:cubicBezTo>
                  <a:close/>
                  <a:moveTo>
                    <a:pt x="61816" y="16514"/>
                  </a:moveTo>
                  <a:cubicBezTo>
                    <a:pt x="62259" y="16514"/>
                    <a:pt x="62428" y="16640"/>
                    <a:pt x="62428" y="17104"/>
                  </a:cubicBezTo>
                  <a:cubicBezTo>
                    <a:pt x="62407" y="19043"/>
                    <a:pt x="62407" y="21003"/>
                    <a:pt x="62428" y="22963"/>
                  </a:cubicBezTo>
                  <a:cubicBezTo>
                    <a:pt x="62428" y="23385"/>
                    <a:pt x="62259" y="23511"/>
                    <a:pt x="61837" y="23511"/>
                  </a:cubicBezTo>
                  <a:cubicBezTo>
                    <a:pt x="60120" y="23501"/>
                    <a:pt x="58397" y="23495"/>
                    <a:pt x="56674" y="23495"/>
                  </a:cubicBezTo>
                  <a:cubicBezTo>
                    <a:pt x="54951" y="23495"/>
                    <a:pt x="53228" y="23501"/>
                    <a:pt x="51510" y="23511"/>
                  </a:cubicBezTo>
                  <a:cubicBezTo>
                    <a:pt x="51089" y="23511"/>
                    <a:pt x="50941" y="23385"/>
                    <a:pt x="50941" y="22942"/>
                  </a:cubicBezTo>
                  <a:cubicBezTo>
                    <a:pt x="50962" y="21003"/>
                    <a:pt x="50962" y="19043"/>
                    <a:pt x="50941" y="17104"/>
                  </a:cubicBezTo>
                  <a:cubicBezTo>
                    <a:pt x="50941" y="16619"/>
                    <a:pt x="51110" y="16514"/>
                    <a:pt x="51552" y="16514"/>
                  </a:cubicBezTo>
                  <a:close/>
                  <a:moveTo>
                    <a:pt x="76232" y="16514"/>
                  </a:moveTo>
                  <a:cubicBezTo>
                    <a:pt x="76717" y="16514"/>
                    <a:pt x="76907" y="16640"/>
                    <a:pt x="76907" y="17167"/>
                  </a:cubicBezTo>
                  <a:cubicBezTo>
                    <a:pt x="76886" y="19085"/>
                    <a:pt x="76886" y="20982"/>
                    <a:pt x="76907" y="22900"/>
                  </a:cubicBezTo>
                  <a:cubicBezTo>
                    <a:pt x="76907" y="23406"/>
                    <a:pt x="76738" y="23511"/>
                    <a:pt x="76254" y="23511"/>
                  </a:cubicBezTo>
                  <a:lnTo>
                    <a:pt x="64367" y="23511"/>
                  </a:lnTo>
                  <a:cubicBezTo>
                    <a:pt x="63882" y="23511"/>
                    <a:pt x="63713" y="23406"/>
                    <a:pt x="63713" y="22900"/>
                  </a:cubicBezTo>
                  <a:cubicBezTo>
                    <a:pt x="63734" y="20961"/>
                    <a:pt x="63734" y="19022"/>
                    <a:pt x="63713" y="17104"/>
                  </a:cubicBezTo>
                  <a:cubicBezTo>
                    <a:pt x="63713" y="16619"/>
                    <a:pt x="63882" y="16514"/>
                    <a:pt x="64324" y="16514"/>
                  </a:cubicBezTo>
                  <a:close/>
                  <a:moveTo>
                    <a:pt x="88541" y="16514"/>
                  </a:moveTo>
                  <a:cubicBezTo>
                    <a:pt x="88983" y="16514"/>
                    <a:pt x="89152" y="16619"/>
                    <a:pt x="89152" y="17104"/>
                  </a:cubicBezTo>
                  <a:cubicBezTo>
                    <a:pt x="89131" y="19043"/>
                    <a:pt x="89131" y="21003"/>
                    <a:pt x="89152" y="22942"/>
                  </a:cubicBezTo>
                  <a:cubicBezTo>
                    <a:pt x="89152" y="23385"/>
                    <a:pt x="89005" y="23511"/>
                    <a:pt x="88583" y="23511"/>
                  </a:cubicBezTo>
                  <a:cubicBezTo>
                    <a:pt x="86950" y="23501"/>
                    <a:pt x="85316" y="23495"/>
                    <a:pt x="83683" y="23495"/>
                  </a:cubicBezTo>
                  <a:cubicBezTo>
                    <a:pt x="82049" y="23495"/>
                    <a:pt x="80416" y="23501"/>
                    <a:pt x="78783" y="23511"/>
                  </a:cubicBezTo>
                  <a:cubicBezTo>
                    <a:pt x="78361" y="23511"/>
                    <a:pt x="78214" y="23385"/>
                    <a:pt x="78214" y="22942"/>
                  </a:cubicBezTo>
                  <a:cubicBezTo>
                    <a:pt x="78235" y="21003"/>
                    <a:pt x="78235" y="19043"/>
                    <a:pt x="78214" y="17104"/>
                  </a:cubicBezTo>
                  <a:cubicBezTo>
                    <a:pt x="78193" y="16640"/>
                    <a:pt x="78361" y="16514"/>
                    <a:pt x="78825" y="16514"/>
                  </a:cubicBezTo>
                  <a:close/>
                  <a:moveTo>
                    <a:pt x="115392" y="16514"/>
                  </a:moveTo>
                  <a:cubicBezTo>
                    <a:pt x="115877" y="16514"/>
                    <a:pt x="116024" y="16662"/>
                    <a:pt x="116024" y="17146"/>
                  </a:cubicBezTo>
                  <a:cubicBezTo>
                    <a:pt x="116003" y="19064"/>
                    <a:pt x="116003" y="20961"/>
                    <a:pt x="116024" y="22879"/>
                  </a:cubicBezTo>
                  <a:cubicBezTo>
                    <a:pt x="116045" y="23343"/>
                    <a:pt x="115919" y="23532"/>
                    <a:pt x="115413" y="23532"/>
                  </a:cubicBezTo>
                  <a:cubicBezTo>
                    <a:pt x="113769" y="23522"/>
                    <a:pt x="112125" y="23516"/>
                    <a:pt x="110481" y="23516"/>
                  </a:cubicBezTo>
                  <a:cubicBezTo>
                    <a:pt x="108837" y="23516"/>
                    <a:pt x="107193" y="23522"/>
                    <a:pt x="105549" y="23532"/>
                  </a:cubicBezTo>
                  <a:cubicBezTo>
                    <a:pt x="105086" y="23532"/>
                    <a:pt x="104938" y="23385"/>
                    <a:pt x="104938" y="22921"/>
                  </a:cubicBezTo>
                  <a:cubicBezTo>
                    <a:pt x="104959" y="20982"/>
                    <a:pt x="104959" y="19064"/>
                    <a:pt x="104938" y="17125"/>
                  </a:cubicBezTo>
                  <a:cubicBezTo>
                    <a:pt x="104938" y="16619"/>
                    <a:pt x="105128" y="16514"/>
                    <a:pt x="105591" y="16514"/>
                  </a:cubicBezTo>
                  <a:close/>
                  <a:moveTo>
                    <a:pt x="8968" y="1"/>
                  </a:moveTo>
                  <a:cubicBezTo>
                    <a:pt x="8763" y="1"/>
                    <a:pt x="8557" y="54"/>
                    <a:pt x="8367" y="159"/>
                  </a:cubicBezTo>
                  <a:cubicBezTo>
                    <a:pt x="8367" y="1887"/>
                    <a:pt x="8346" y="3615"/>
                    <a:pt x="8367" y="5344"/>
                  </a:cubicBezTo>
                  <a:cubicBezTo>
                    <a:pt x="8388" y="5892"/>
                    <a:pt x="8283" y="6102"/>
                    <a:pt x="7672" y="6102"/>
                  </a:cubicBezTo>
                  <a:cubicBezTo>
                    <a:pt x="5164" y="6081"/>
                    <a:pt x="2677" y="6081"/>
                    <a:pt x="190" y="6081"/>
                  </a:cubicBezTo>
                  <a:cubicBezTo>
                    <a:pt x="0" y="6566"/>
                    <a:pt x="0" y="7072"/>
                    <a:pt x="190" y="7536"/>
                  </a:cubicBezTo>
                  <a:cubicBezTo>
                    <a:pt x="1848" y="7536"/>
                    <a:pt x="3515" y="7545"/>
                    <a:pt x="5179" y="7545"/>
                  </a:cubicBezTo>
                  <a:cubicBezTo>
                    <a:pt x="6011" y="7545"/>
                    <a:pt x="6843" y="7543"/>
                    <a:pt x="7672" y="7536"/>
                  </a:cubicBezTo>
                  <a:cubicBezTo>
                    <a:pt x="7700" y="7535"/>
                    <a:pt x="7727" y="7534"/>
                    <a:pt x="7753" y="7534"/>
                  </a:cubicBezTo>
                  <a:cubicBezTo>
                    <a:pt x="8253" y="7534"/>
                    <a:pt x="8367" y="7730"/>
                    <a:pt x="8367" y="8231"/>
                  </a:cubicBezTo>
                  <a:cubicBezTo>
                    <a:pt x="8346" y="10275"/>
                    <a:pt x="8346" y="12320"/>
                    <a:pt x="8367" y="14343"/>
                  </a:cubicBezTo>
                  <a:cubicBezTo>
                    <a:pt x="8388" y="14891"/>
                    <a:pt x="8241" y="15060"/>
                    <a:pt x="7672" y="15060"/>
                  </a:cubicBezTo>
                  <a:cubicBezTo>
                    <a:pt x="5185" y="15039"/>
                    <a:pt x="2677" y="15039"/>
                    <a:pt x="190" y="15039"/>
                  </a:cubicBezTo>
                  <a:cubicBezTo>
                    <a:pt x="0" y="15523"/>
                    <a:pt x="0" y="16029"/>
                    <a:pt x="190" y="16493"/>
                  </a:cubicBezTo>
                  <a:cubicBezTo>
                    <a:pt x="1433" y="16493"/>
                    <a:pt x="2682" y="16498"/>
                    <a:pt x="3931" y="16498"/>
                  </a:cubicBezTo>
                  <a:cubicBezTo>
                    <a:pt x="5180" y="16498"/>
                    <a:pt x="6428" y="16493"/>
                    <a:pt x="7672" y="16472"/>
                  </a:cubicBezTo>
                  <a:cubicBezTo>
                    <a:pt x="8241" y="16472"/>
                    <a:pt x="8367" y="16640"/>
                    <a:pt x="8367" y="17188"/>
                  </a:cubicBezTo>
                  <a:cubicBezTo>
                    <a:pt x="8346" y="19043"/>
                    <a:pt x="8346" y="20919"/>
                    <a:pt x="8367" y="22774"/>
                  </a:cubicBezTo>
                  <a:cubicBezTo>
                    <a:pt x="8388" y="23322"/>
                    <a:pt x="8241" y="23490"/>
                    <a:pt x="7672" y="23490"/>
                  </a:cubicBezTo>
                  <a:cubicBezTo>
                    <a:pt x="5185" y="23469"/>
                    <a:pt x="2677" y="23469"/>
                    <a:pt x="190" y="23469"/>
                  </a:cubicBezTo>
                  <a:cubicBezTo>
                    <a:pt x="0" y="23933"/>
                    <a:pt x="0" y="24460"/>
                    <a:pt x="190" y="24923"/>
                  </a:cubicBezTo>
                  <a:cubicBezTo>
                    <a:pt x="1433" y="24923"/>
                    <a:pt x="2682" y="24929"/>
                    <a:pt x="3933" y="24929"/>
                  </a:cubicBezTo>
                  <a:cubicBezTo>
                    <a:pt x="5185" y="24929"/>
                    <a:pt x="6439" y="24923"/>
                    <a:pt x="7693" y="24902"/>
                  </a:cubicBezTo>
                  <a:cubicBezTo>
                    <a:pt x="8262" y="24902"/>
                    <a:pt x="8367" y="25092"/>
                    <a:pt x="8367" y="25619"/>
                  </a:cubicBezTo>
                  <a:cubicBezTo>
                    <a:pt x="8346" y="27115"/>
                    <a:pt x="8367" y="28612"/>
                    <a:pt x="8346" y="30108"/>
                  </a:cubicBezTo>
                  <a:cubicBezTo>
                    <a:pt x="8346" y="30551"/>
                    <a:pt x="8431" y="30740"/>
                    <a:pt x="8936" y="30740"/>
                  </a:cubicBezTo>
                  <a:cubicBezTo>
                    <a:pt x="9442" y="30740"/>
                    <a:pt x="9569" y="30551"/>
                    <a:pt x="9569" y="30087"/>
                  </a:cubicBezTo>
                  <a:cubicBezTo>
                    <a:pt x="9548" y="28591"/>
                    <a:pt x="9569" y="27094"/>
                    <a:pt x="9548" y="25598"/>
                  </a:cubicBezTo>
                  <a:cubicBezTo>
                    <a:pt x="9527" y="25113"/>
                    <a:pt x="9632" y="24902"/>
                    <a:pt x="10180" y="24902"/>
                  </a:cubicBezTo>
                  <a:cubicBezTo>
                    <a:pt x="12193" y="24913"/>
                    <a:pt x="14205" y="24918"/>
                    <a:pt x="16216" y="24918"/>
                  </a:cubicBezTo>
                  <a:cubicBezTo>
                    <a:pt x="18226" y="24918"/>
                    <a:pt x="20233" y="24913"/>
                    <a:pt x="22235" y="24902"/>
                  </a:cubicBezTo>
                  <a:cubicBezTo>
                    <a:pt x="22741" y="24902"/>
                    <a:pt x="22868" y="25092"/>
                    <a:pt x="22868" y="25556"/>
                  </a:cubicBezTo>
                  <a:cubicBezTo>
                    <a:pt x="22847" y="27031"/>
                    <a:pt x="22868" y="28506"/>
                    <a:pt x="22847" y="29960"/>
                  </a:cubicBezTo>
                  <a:cubicBezTo>
                    <a:pt x="22847" y="30445"/>
                    <a:pt x="22847" y="30719"/>
                    <a:pt x="23500" y="30740"/>
                  </a:cubicBezTo>
                  <a:cubicBezTo>
                    <a:pt x="23521" y="30741"/>
                    <a:pt x="23541" y="30741"/>
                    <a:pt x="23560" y="30741"/>
                  </a:cubicBezTo>
                  <a:cubicBezTo>
                    <a:pt x="24155" y="30741"/>
                    <a:pt x="24174" y="30430"/>
                    <a:pt x="24174" y="29960"/>
                  </a:cubicBezTo>
                  <a:cubicBezTo>
                    <a:pt x="24153" y="28506"/>
                    <a:pt x="24174" y="27052"/>
                    <a:pt x="24153" y="25598"/>
                  </a:cubicBezTo>
                  <a:cubicBezTo>
                    <a:pt x="24153" y="25113"/>
                    <a:pt x="24259" y="24923"/>
                    <a:pt x="24807" y="24923"/>
                  </a:cubicBezTo>
                  <a:cubicBezTo>
                    <a:pt x="26398" y="24934"/>
                    <a:pt x="27989" y="24939"/>
                    <a:pt x="29580" y="24939"/>
                  </a:cubicBezTo>
                  <a:cubicBezTo>
                    <a:pt x="31172" y="24939"/>
                    <a:pt x="32763" y="24934"/>
                    <a:pt x="34354" y="24923"/>
                  </a:cubicBezTo>
                  <a:cubicBezTo>
                    <a:pt x="34860" y="24923"/>
                    <a:pt x="34986" y="25092"/>
                    <a:pt x="34986" y="25577"/>
                  </a:cubicBezTo>
                  <a:cubicBezTo>
                    <a:pt x="34965" y="27073"/>
                    <a:pt x="34986" y="28548"/>
                    <a:pt x="34965" y="30045"/>
                  </a:cubicBezTo>
                  <a:cubicBezTo>
                    <a:pt x="34965" y="30529"/>
                    <a:pt x="35050" y="30761"/>
                    <a:pt x="35619" y="30761"/>
                  </a:cubicBezTo>
                  <a:cubicBezTo>
                    <a:pt x="36188" y="30761"/>
                    <a:pt x="36293" y="30551"/>
                    <a:pt x="36293" y="30024"/>
                  </a:cubicBezTo>
                  <a:cubicBezTo>
                    <a:pt x="36272" y="28591"/>
                    <a:pt x="36314" y="27178"/>
                    <a:pt x="36272" y="25745"/>
                  </a:cubicBezTo>
                  <a:cubicBezTo>
                    <a:pt x="36272" y="25134"/>
                    <a:pt x="36420" y="24923"/>
                    <a:pt x="37073" y="24923"/>
                  </a:cubicBezTo>
                  <a:cubicBezTo>
                    <a:pt x="39033" y="24934"/>
                    <a:pt x="40998" y="24939"/>
                    <a:pt x="42964" y="24939"/>
                  </a:cubicBezTo>
                  <a:cubicBezTo>
                    <a:pt x="44929" y="24939"/>
                    <a:pt x="46894" y="24934"/>
                    <a:pt x="48855" y="24923"/>
                  </a:cubicBezTo>
                  <a:cubicBezTo>
                    <a:pt x="49487" y="24923"/>
                    <a:pt x="49634" y="25134"/>
                    <a:pt x="49613" y="25703"/>
                  </a:cubicBezTo>
                  <a:cubicBezTo>
                    <a:pt x="49592" y="27094"/>
                    <a:pt x="49613" y="28485"/>
                    <a:pt x="49613" y="29855"/>
                  </a:cubicBezTo>
                  <a:cubicBezTo>
                    <a:pt x="49613" y="30298"/>
                    <a:pt x="49466" y="30740"/>
                    <a:pt x="50246" y="30761"/>
                  </a:cubicBezTo>
                  <a:cubicBezTo>
                    <a:pt x="50263" y="30762"/>
                    <a:pt x="50280" y="30762"/>
                    <a:pt x="50296" y="30762"/>
                  </a:cubicBezTo>
                  <a:cubicBezTo>
                    <a:pt x="51061" y="30762"/>
                    <a:pt x="50920" y="30288"/>
                    <a:pt x="50920" y="29834"/>
                  </a:cubicBezTo>
                  <a:cubicBezTo>
                    <a:pt x="50920" y="28422"/>
                    <a:pt x="50941" y="27010"/>
                    <a:pt x="50920" y="25619"/>
                  </a:cubicBezTo>
                  <a:cubicBezTo>
                    <a:pt x="50920" y="25113"/>
                    <a:pt x="51025" y="24923"/>
                    <a:pt x="51573" y="24923"/>
                  </a:cubicBezTo>
                  <a:cubicBezTo>
                    <a:pt x="53270" y="24934"/>
                    <a:pt x="54961" y="24939"/>
                    <a:pt x="56650" y="24939"/>
                  </a:cubicBezTo>
                  <a:cubicBezTo>
                    <a:pt x="58339" y="24939"/>
                    <a:pt x="60025" y="24934"/>
                    <a:pt x="61711" y="24923"/>
                  </a:cubicBezTo>
                  <a:cubicBezTo>
                    <a:pt x="62280" y="24923"/>
                    <a:pt x="62407" y="25113"/>
                    <a:pt x="62407" y="25640"/>
                  </a:cubicBezTo>
                  <a:cubicBezTo>
                    <a:pt x="62385" y="27073"/>
                    <a:pt x="62407" y="28485"/>
                    <a:pt x="62407" y="29918"/>
                  </a:cubicBezTo>
                  <a:cubicBezTo>
                    <a:pt x="62407" y="30382"/>
                    <a:pt x="62343" y="30761"/>
                    <a:pt x="63039" y="30761"/>
                  </a:cubicBezTo>
                  <a:cubicBezTo>
                    <a:pt x="63798" y="30761"/>
                    <a:pt x="63734" y="30361"/>
                    <a:pt x="63734" y="29897"/>
                  </a:cubicBezTo>
                  <a:cubicBezTo>
                    <a:pt x="63713" y="28464"/>
                    <a:pt x="63734" y="27031"/>
                    <a:pt x="63713" y="25598"/>
                  </a:cubicBezTo>
                  <a:cubicBezTo>
                    <a:pt x="63713" y="25113"/>
                    <a:pt x="63819" y="24923"/>
                    <a:pt x="64367" y="24923"/>
                  </a:cubicBezTo>
                  <a:cubicBezTo>
                    <a:pt x="66348" y="24934"/>
                    <a:pt x="68324" y="24939"/>
                    <a:pt x="70300" y="24939"/>
                  </a:cubicBezTo>
                  <a:cubicBezTo>
                    <a:pt x="72275" y="24939"/>
                    <a:pt x="74251" y="24934"/>
                    <a:pt x="76232" y="24923"/>
                  </a:cubicBezTo>
                  <a:cubicBezTo>
                    <a:pt x="76801" y="24923"/>
                    <a:pt x="76928" y="25113"/>
                    <a:pt x="76907" y="25640"/>
                  </a:cubicBezTo>
                  <a:cubicBezTo>
                    <a:pt x="76886" y="27052"/>
                    <a:pt x="76907" y="28443"/>
                    <a:pt x="76907" y="29855"/>
                  </a:cubicBezTo>
                  <a:cubicBezTo>
                    <a:pt x="76907" y="30298"/>
                    <a:pt x="76780" y="30740"/>
                    <a:pt x="77560" y="30761"/>
                  </a:cubicBezTo>
                  <a:cubicBezTo>
                    <a:pt x="77578" y="30762"/>
                    <a:pt x="77594" y="30762"/>
                    <a:pt x="77611" y="30762"/>
                  </a:cubicBezTo>
                  <a:cubicBezTo>
                    <a:pt x="78375" y="30762"/>
                    <a:pt x="78214" y="30288"/>
                    <a:pt x="78214" y="29834"/>
                  </a:cubicBezTo>
                  <a:cubicBezTo>
                    <a:pt x="78214" y="28422"/>
                    <a:pt x="78256" y="27010"/>
                    <a:pt x="78214" y="25619"/>
                  </a:cubicBezTo>
                  <a:cubicBezTo>
                    <a:pt x="78214" y="25113"/>
                    <a:pt x="78340" y="24923"/>
                    <a:pt x="78888" y="24923"/>
                  </a:cubicBezTo>
                  <a:cubicBezTo>
                    <a:pt x="80490" y="24934"/>
                    <a:pt x="82092" y="24939"/>
                    <a:pt x="83693" y="24939"/>
                  </a:cubicBezTo>
                  <a:cubicBezTo>
                    <a:pt x="85295" y="24939"/>
                    <a:pt x="86897" y="24934"/>
                    <a:pt x="88499" y="24923"/>
                  </a:cubicBezTo>
                  <a:cubicBezTo>
                    <a:pt x="89068" y="24923"/>
                    <a:pt x="89173" y="25113"/>
                    <a:pt x="89173" y="25640"/>
                  </a:cubicBezTo>
                  <a:cubicBezTo>
                    <a:pt x="89152" y="27094"/>
                    <a:pt x="89173" y="28548"/>
                    <a:pt x="89152" y="29982"/>
                  </a:cubicBezTo>
                  <a:cubicBezTo>
                    <a:pt x="89152" y="30466"/>
                    <a:pt x="89194" y="30761"/>
                    <a:pt x="89805" y="30761"/>
                  </a:cubicBezTo>
                  <a:cubicBezTo>
                    <a:pt x="90396" y="30740"/>
                    <a:pt x="90480" y="30551"/>
                    <a:pt x="90480" y="30024"/>
                  </a:cubicBezTo>
                  <a:cubicBezTo>
                    <a:pt x="90480" y="28527"/>
                    <a:pt x="90501" y="27031"/>
                    <a:pt x="90480" y="25534"/>
                  </a:cubicBezTo>
                  <a:cubicBezTo>
                    <a:pt x="90459" y="25092"/>
                    <a:pt x="90585" y="24923"/>
                    <a:pt x="91070" y="24923"/>
                  </a:cubicBezTo>
                  <a:cubicBezTo>
                    <a:pt x="93062" y="24934"/>
                    <a:pt x="95059" y="24939"/>
                    <a:pt x="97056" y="24939"/>
                  </a:cubicBezTo>
                  <a:cubicBezTo>
                    <a:pt x="99053" y="24939"/>
                    <a:pt x="101050" y="24934"/>
                    <a:pt x="103041" y="24923"/>
                  </a:cubicBezTo>
                  <a:cubicBezTo>
                    <a:pt x="103568" y="24923"/>
                    <a:pt x="103674" y="25113"/>
                    <a:pt x="103674" y="25577"/>
                  </a:cubicBezTo>
                  <a:cubicBezTo>
                    <a:pt x="103652" y="27052"/>
                    <a:pt x="103674" y="28527"/>
                    <a:pt x="103652" y="29982"/>
                  </a:cubicBezTo>
                  <a:cubicBezTo>
                    <a:pt x="103631" y="30466"/>
                    <a:pt x="103674" y="30761"/>
                    <a:pt x="104306" y="30761"/>
                  </a:cubicBezTo>
                  <a:cubicBezTo>
                    <a:pt x="104875" y="30740"/>
                    <a:pt x="104980" y="30551"/>
                    <a:pt x="104980" y="30024"/>
                  </a:cubicBezTo>
                  <a:cubicBezTo>
                    <a:pt x="104959" y="28527"/>
                    <a:pt x="104980" y="27031"/>
                    <a:pt x="104959" y="25534"/>
                  </a:cubicBezTo>
                  <a:cubicBezTo>
                    <a:pt x="104959" y="25092"/>
                    <a:pt x="105086" y="24923"/>
                    <a:pt x="105549" y="24923"/>
                  </a:cubicBezTo>
                  <a:cubicBezTo>
                    <a:pt x="107193" y="24934"/>
                    <a:pt x="108837" y="24939"/>
                    <a:pt x="110484" y="24939"/>
                  </a:cubicBezTo>
                  <a:cubicBezTo>
                    <a:pt x="112130" y="24939"/>
                    <a:pt x="113780" y="24934"/>
                    <a:pt x="115434" y="24923"/>
                  </a:cubicBezTo>
                  <a:cubicBezTo>
                    <a:pt x="115940" y="24923"/>
                    <a:pt x="116045" y="25113"/>
                    <a:pt x="116045" y="25577"/>
                  </a:cubicBezTo>
                  <a:cubicBezTo>
                    <a:pt x="116024" y="27052"/>
                    <a:pt x="116045" y="28527"/>
                    <a:pt x="116024" y="29982"/>
                  </a:cubicBezTo>
                  <a:cubicBezTo>
                    <a:pt x="116024" y="30466"/>
                    <a:pt x="116066" y="30761"/>
                    <a:pt x="116678" y="30761"/>
                  </a:cubicBezTo>
                  <a:cubicBezTo>
                    <a:pt x="117268" y="30740"/>
                    <a:pt x="117373" y="30551"/>
                    <a:pt x="117373" y="30024"/>
                  </a:cubicBezTo>
                  <a:cubicBezTo>
                    <a:pt x="117352" y="28527"/>
                    <a:pt x="117373" y="27031"/>
                    <a:pt x="117352" y="25534"/>
                  </a:cubicBezTo>
                  <a:cubicBezTo>
                    <a:pt x="117331" y="25092"/>
                    <a:pt x="117457" y="24923"/>
                    <a:pt x="117942" y="24923"/>
                  </a:cubicBezTo>
                  <a:cubicBezTo>
                    <a:pt x="119544" y="24944"/>
                    <a:pt x="121146" y="24944"/>
                    <a:pt x="122747" y="24944"/>
                  </a:cubicBezTo>
                  <a:lnTo>
                    <a:pt x="122747" y="23469"/>
                  </a:lnTo>
                  <a:cubicBezTo>
                    <a:pt x="121947" y="23480"/>
                    <a:pt x="121146" y="23480"/>
                    <a:pt x="120345" y="23480"/>
                  </a:cubicBezTo>
                  <a:cubicBezTo>
                    <a:pt x="119544" y="23480"/>
                    <a:pt x="118743" y="23480"/>
                    <a:pt x="117942" y="23490"/>
                  </a:cubicBezTo>
                  <a:cubicBezTo>
                    <a:pt x="117917" y="23491"/>
                    <a:pt x="117892" y="23492"/>
                    <a:pt x="117869" y="23492"/>
                  </a:cubicBezTo>
                  <a:cubicBezTo>
                    <a:pt x="117465" y="23492"/>
                    <a:pt x="117352" y="23318"/>
                    <a:pt x="117352" y="22900"/>
                  </a:cubicBezTo>
                  <a:cubicBezTo>
                    <a:pt x="117373" y="20961"/>
                    <a:pt x="117373" y="19022"/>
                    <a:pt x="117352" y="17104"/>
                  </a:cubicBezTo>
                  <a:cubicBezTo>
                    <a:pt x="117331" y="16640"/>
                    <a:pt x="117478" y="16493"/>
                    <a:pt x="117942" y="16493"/>
                  </a:cubicBezTo>
                  <a:cubicBezTo>
                    <a:pt x="119544" y="16514"/>
                    <a:pt x="121146" y="16514"/>
                    <a:pt x="122747" y="16514"/>
                  </a:cubicBezTo>
                  <a:lnTo>
                    <a:pt x="122747" y="15039"/>
                  </a:lnTo>
                  <a:cubicBezTo>
                    <a:pt x="121146" y="15039"/>
                    <a:pt x="119544" y="15039"/>
                    <a:pt x="117942" y="15060"/>
                  </a:cubicBezTo>
                  <a:cubicBezTo>
                    <a:pt x="117542" y="15060"/>
                    <a:pt x="117352" y="14975"/>
                    <a:pt x="117352" y="14512"/>
                  </a:cubicBezTo>
                  <a:cubicBezTo>
                    <a:pt x="117373" y="12362"/>
                    <a:pt x="117373" y="10212"/>
                    <a:pt x="117352" y="8063"/>
                  </a:cubicBezTo>
                  <a:cubicBezTo>
                    <a:pt x="117352" y="7620"/>
                    <a:pt x="117542" y="7536"/>
                    <a:pt x="117942" y="7536"/>
                  </a:cubicBezTo>
                  <a:cubicBezTo>
                    <a:pt x="119544" y="7557"/>
                    <a:pt x="121146" y="7557"/>
                    <a:pt x="122747" y="7557"/>
                  </a:cubicBezTo>
                  <a:lnTo>
                    <a:pt x="122747" y="6102"/>
                  </a:lnTo>
                  <a:cubicBezTo>
                    <a:pt x="121947" y="6102"/>
                    <a:pt x="121146" y="6097"/>
                    <a:pt x="120345" y="6097"/>
                  </a:cubicBezTo>
                  <a:cubicBezTo>
                    <a:pt x="119544" y="6097"/>
                    <a:pt x="118743" y="6102"/>
                    <a:pt x="117942" y="6124"/>
                  </a:cubicBezTo>
                  <a:cubicBezTo>
                    <a:pt x="117478" y="6124"/>
                    <a:pt x="117352" y="5955"/>
                    <a:pt x="117352" y="5512"/>
                  </a:cubicBezTo>
                  <a:lnTo>
                    <a:pt x="117352" y="180"/>
                  </a:lnTo>
                  <a:cubicBezTo>
                    <a:pt x="117141" y="75"/>
                    <a:pt x="116915" y="22"/>
                    <a:pt x="116688" y="22"/>
                  </a:cubicBezTo>
                  <a:cubicBezTo>
                    <a:pt x="116461" y="22"/>
                    <a:pt x="116235" y="75"/>
                    <a:pt x="116024" y="180"/>
                  </a:cubicBezTo>
                  <a:cubicBezTo>
                    <a:pt x="116045" y="1929"/>
                    <a:pt x="116024" y="3679"/>
                    <a:pt x="116045" y="5428"/>
                  </a:cubicBezTo>
                  <a:cubicBezTo>
                    <a:pt x="116045" y="5934"/>
                    <a:pt x="115940" y="6124"/>
                    <a:pt x="115392" y="6124"/>
                  </a:cubicBezTo>
                  <a:cubicBezTo>
                    <a:pt x="113758" y="6113"/>
                    <a:pt x="112125" y="6108"/>
                    <a:pt x="110494" y="6108"/>
                  </a:cubicBezTo>
                  <a:cubicBezTo>
                    <a:pt x="108864" y="6108"/>
                    <a:pt x="107235" y="6113"/>
                    <a:pt x="105613" y="6124"/>
                  </a:cubicBezTo>
                  <a:cubicBezTo>
                    <a:pt x="105065" y="6124"/>
                    <a:pt x="104959" y="5934"/>
                    <a:pt x="104959" y="5428"/>
                  </a:cubicBezTo>
                  <a:cubicBezTo>
                    <a:pt x="104959" y="3679"/>
                    <a:pt x="104959" y="1929"/>
                    <a:pt x="104959" y="180"/>
                  </a:cubicBezTo>
                  <a:cubicBezTo>
                    <a:pt x="104759" y="75"/>
                    <a:pt x="104532" y="22"/>
                    <a:pt x="104306" y="22"/>
                  </a:cubicBezTo>
                  <a:cubicBezTo>
                    <a:pt x="104079" y="22"/>
                    <a:pt x="103853" y="75"/>
                    <a:pt x="103652" y="180"/>
                  </a:cubicBezTo>
                  <a:cubicBezTo>
                    <a:pt x="103652" y="1929"/>
                    <a:pt x="103631" y="3679"/>
                    <a:pt x="103652" y="5428"/>
                  </a:cubicBezTo>
                  <a:cubicBezTo>
                    <a:pt x="103652" y="5934"/>
                    <a:pt x="103547" y="6124"/>
                    <a:pt x="102999" y="6124"/>
                  </a:cubicBezTo>
                  <a:cubicBezTo>
                    <a:pt x="101018" y="6113"/>
                    <a:pt x="99037" y="6108"/>
                    <a:pt x="97056" y="6108"/>
                  </a:cubicBezTo>
                  <a:cubicBezTo>
                    <a:pt x="95074" y="6108"/>
                    <a:pt x="93093" y="6113"/>
                    <a:pt x="91112" y="6124"/>
                  </a:cubicBezTo>
                  <a:cubicBezTo>
                    <a:pt x="90564" y="6124"/>
                    <a:pt x="90459" y="5934"/>
                    <a:pt x="90459" y="5428"/>
                  </a:cubicBezTo>
                  <a:cubicBezTo>
                    <a:pt x="90459" y="3679"/>
                    <a:pt x="90459" y="1929"/>
                    <a:pt x="90459" y="180"/>
                  </a:cubicBezTo>
                  <a:cubicBezTo>
                    <a:pt x="90259" y="75"/>
                    <a:pt x="90037" y="22"/>
                    <a:pt x="89813" y="22"/>
                  </a:cubicBezTo>
                  <a:cubicBezTo>
                    <a:pt x="89589" y="22"/>
                    <a:pt x="89363" y="75"/>
                    <a:pt x="89152" y="180"/>
                  </a:cubicBezTo>
                  <a:cubicBezTo>
                    <a:pt x="89152" y="1929"/>
                    <a:pt x="89131" y="3679"/>
                    <a:pt x="89236" y="5428"/>
                  </a:cubicBezTo>
                  <a:cubicBezTo>
                    <a:pt x="89236" y="5913"/>
                    <a:pt x="89131" y="6102"/>
                    <a:pt x="88583" y="6102"/>
                  </a:cubicBezTo>
                  <a:cubicBezTo>
                    <a:pt x="86971" y="6092"/>
                    <a:pt x="85358" y="6087"/>
                    <a:pt x="83749" y="6087"/>
                  </a:cubicBezTo>
                  <a:cubicBezTo>
                    <a:pt x="82139" y="6087"/>
                    <a:pt x="80532" y="6092"/>
                    <a:pt x="78930" y="6102"/>
                  </a:cubicBezTo>
                  <a:cubicBezTo>
                    <a:pt x="78382" y="6102"/>
                    <a:pt x="78277" y="5913"/>
                    <a:pt x="78277" y="5428"/>
                  </a:cubicBezTo>
                  <a:lnTo>
                    <a:pt x="78277" y="159"/>
                  </a:lnTo>
                  <a:cubicBezTo>
                    <a:pt x="78066" y="54"/>
                    <a:pt x="77839" y="1"/>
                    <a:pt x="77613" y="1"/>
                  </a:cubicBezTo>
                  <a:cubicBezTo>
                    <a:pt x="77386" y="1"/>
                    <a:pt x="77160" y="54"/>
                    <a:pt x="76949" y="159"/>
                  </a:cubicBezTo>
                  <a:cubicBezTo>
                    <a:pt x="76949" y="1908"/>
                    <a:pt x="76928" y="3679"/>
                    <a:pt x="76949" y="5428"/>
                  </a:cubicBezTo>
                  <a:cubicBezTo>
                    <a:pt x="76970" y="5913"/>
                    <a:pt x="76844" y="6102"/>
                    <a:pt x="76296" y="6102"/>
                  </a:cubicBezTo>
                  <a:cubicBezTo>
                    <a:pt x="74315" y="6092"/>
                    <a:pt x="72333" y="6087"/>
                    <a:pt x="70352" y="6087"/>
                  </a:cubicBezTo>
                  <a:cubicBezTo>
                    <a:pt x="68371" y="6087"/>
                    <a:pt x="66390" y="6092"/>
                    <a:pt x="64409" y="6102"/>
                  </a:cubicBezTo>
                  <a:cubicBezTo>
                    <a:pt x="63861" y="6102"/>
                    <a:pt x="63755" y="5913"/>
                    <a:pt x="63755" y="5428"/>
                  </a:cubicBezTo>
                  <a:cubicBezTo>
                    <a:pt x="63776" y="3679"/>
                    <a:pt x="63776" y="1908"/>
                    <a:pt x="63776" y="159"/>
                  </a:cubicBezTo>
                  <a:cubicBezTo>
                    <a:pt x="63566" y="54"/>
                    <a:pt x="63339" y="1"/>
                    <a:pt x="63113" y="1"/>
                  </a:cubicBezTo>
                  <a:cubicBezTo>
                    <a:pt x="62886" y="1"/>
                    <a:pt x="62659" y="54"/>
                    <a:pt x="62449" y="159"/>
                  </a:cubicBezTo>
                  <a:cubicBezTo>
                    <a:pt x="62449" y="1908"/>
                    <a:pt x="62428" y="3658"/>
                    <a:pt x="62449" y="5428"/>
                  </a:cubicBezTo>
                  <a:cubicBezTo>
                    <a:pt x="62470" y="5913"/>
                    <a:pt x="62364" y="6102"/>
                    <a:pt x="61816" y="6102"/>
                  </a:cubicBezTo>
                  <a:cubicBezTo>
                    <a:pt x="60120" y="6092"/>
                    <a:pt x="58423" y="6087"/>
                    <a:pt x="56726" y="6087"/>
                  </a:cubicBezTo>
                  <a:cubicBezTo>
                    <a:pt x="55030" y="6087"/>
                    <a:pt x="53333" y="6092"/>
                    <a:pt x="51637" y="6102"/>
                  </a:cubicBezTo>
                  <a:cubicBezTo>
                    <a:pt x="51089" y="6102"/>
                    <a:pt x="50983" y="5913"/>
                    <a:pt x="50983" y="5428"/>
                  </a:cubicBezTo>
                  <a:cubicBezTo>
                    <a:pt x="50983" y="3679"/>
                    <a:pt x="50983" y="1908"/>
                    <a:pt x="50983" y="159"/>
                  </a:cubicBezTo>
                  <a:cubicBezTo>
                    <a:pt x="50783" y="54"/>
                    <a:pt x="50556" y="1"/>
                    <a:pt x="50330" y="1"/>
                  </a:cubicBezTo>
                  <a:cubicBezTo>
                    <a:pt x="50103" y="1"/>
                    <a:pt x="49877" y="54"/>
                    <a:pt x="49677" y="159"/>
                  </a:cubicBezTo>
                  <a:cubicBezTo>
                    <a:pt x="49677" y="1908"/>
                    <a:pt x="49655" y="3679"/>
                    <a:pt x="49677" y="5428"/>
                  </a:cubicBezTo>
                  <a:cubicBezTo>
                    <a:pt x="49677" y="5913"/>
                    <a:pt x="49571" y="6102"/>
                    <a:pt x="49023" y="6102"/>
                  </a:cubicBezTo>
                  <a:cubicBezTo>
                    <a:pt x="47021" y="6092"/>
                    <a:pt x="45019" y="6087"/>
                    <a:pt x="43014" y="6087"/>
                  </a:cubicBezTo>
                  <a:cubicBezTo>
                    <a:pt x="41009" y="6087"/>
                    <a:pt x="39001" y="6092"/>
                    <a:pt x="36989" y="6102"/>
                  </a:cubicBezTo>
                  <a:cubicBezTo>
                    <a:pt x="36441" y="6102"/>
                    <a:pt x="36356" y="5913"/>
                    <a:pt x="36356" y="5428"/>
                  </a:cubicBezTo>
                  <a:lnTo>
                    <a:pt x="36356" y="159"/>
                  </a:lnTo>
                  <a:cubicBezTo>
                    <a:pt x="36146" y="54"/>
                    <a:pt x="35919" y="1"/>
                    <a:pt x="35693" y="1"/>
                  </a:cubicBezTo>
                  <a:cubicBezTo>
                    <a:pt x="35466" y="1"/>
                    <a:pt x="35239" y="54"/>
                    <a:pt x="35029" y="159"/>
                  </a:cubicBezTo>
                  <a:cubicBezTo>
                    <a:pt x="35029" y="1908"/>
                    <a:pt x="35008" y="3679"/>
                    <a:pt x="35029" y="5428"/>
                  </a:cubicBezTo>
                  <a:cubicBezTo>
                    <a:pt x="35029" y="5913"/>
                    <a:pt x="34923" y="6102"/>
                    <a:pt x="34375" y="6102"/>
                  </a:cubicBezTo>
                  <a:cubicBezTo>
                    <a:pt x="32795" y="6092"/>
                    <a:pt x="31209" y="6087"/>
                    <a:pt x="29620" y="6087"/>
                  </a:cubicBezTo>
                  <a:cubicBezTo>
                    <a:pt x="28031" y="6087"/>
                    <a:pt x="26440" y="6092"/>
                    <a:pt x="24849" y="6102"/>
                  </a:cubicBezTo>
                  <a:cubicBezTo>
                    <a:pt x="24301" y="6102"/>
                    <a:pt x="24196" y="5913"/>
                    <a:pt x="24196" y="5428"/>
                  </a:cubicBezTo>
                  <a:lnTo>
                    <a:pt x="24196" y="159"/>
                  </a:lnTo>
                  <a:cubicBezTo>
                    <a:pt x="23995" y="54"/>
                    <a:pt x="23774" y="1"/>
                    <a:pt x="23550" y="1"/>
                  </a:cubicBezTo>
                  <a:cubicBezTo>
                    <a:pt x="23326" y="1"/>
                    <a:pt x="23100" y="54"/>
                    <a:pt x="22889" y="159"/>
                  </a:cubicBezTo>
                  <a:cubicBezTo>
                    <a:pt x="22889" y="1950"/>
                    <a:pt x="22868" y="3721"/>
                    <a:pt x="22889" y="5491"/>
                  </a:cubicBezTo>
                  <a:cubicBezTo>
                    <a:pt x="22889" y="5955"/>
                    <a:pt x="22741" y="6102"/>
                    <a:pt x="22278" y="6102"/>
                  </a:cubicBezTo>
                  <a:cubicBezTo>
                    <a:pt x="20265" y="6092"/>
                    <a:pt x="18247" y="6087"/>
                    <a:pt x="16226" y="6087"/>
                  </a:cubicBezTo>
                  <a:cubicBezTo>
                    <a:pt x="14205" y="6087"/>
                    <a:pt x="12182" y="6092"/>
                    <a:pt x="10159" y="6102"/>
                  </a:cubicBezTo>
                  <a:cubicBezTo>
                    <a:pt x="9695" y="6102"/>
                    <a:pt x="9569" y="5955"/>
                    <a:pt x="9569" y="5491"/>
                  </a:cubicBezTo>
                  <a:cubicBezTo>
                    <a:pt x="9569" y="3721"/>
                    <a:pt x="9569" y="1950"/>
                    <a:pt x="9569" y="159"/>
                  </a:cubicBezTo>
                  <a:cubicBezTo>
                    <a:pt x="9379" y="54"/>
                    <a:pt x="9173" y="1"/>
                    <a:pt x="8968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49" name="Google Shape;1869;p49"/>
          <p:cNvSpPr txBox="1"/>
          <p:nvPr/>
        </p:nvSpPr>
        <p:spPr>
          <a:xfrm>
            <a:off x="268533" y="1649100"/>
            <a:ext cx="8686132" cy="184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Dancing Script"/>
              <a:buNone/>
              <a:defRPr sz="120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Dancing Script"/>
              <a:buNone/>
              <a:defRPr sz="120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Dancing Script"/>
              <a:buNone/>
              <a:defRPr sz="120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Dancing Script"/>
              <a:buNone/>
              <a:defRPr sz="120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Dancing Script"/>
              <a:buNone/>
              <a:defRPr sz="120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Dancing Script"/>
              <a:buNone/>
              <a:defRPr sz="120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Dancing Script"/>
              <a:buNone/>
              <a:defRPr sz="120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Dancing Script"/>
              <a:buNone/>
              <a:defRPr sz="120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Dancing Script"/>
              <a:buNone/>
              <a:defRPr sz="120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9pPr>
          </a:lstStyle>
          <a:p>
            <a:pPr>
              <a:spcAft>
                <a:spcPts val="200"/>
              </a:spcAft>
            </a:pPr>
            <a:r>
              <a:rPr lang="ru-RU" sz="5400" dirty="0">
                <a:highlight>
                  <a:schemeClr val="dk2"/>
                </a:highlight>
              </a:rPr>
              <a:t>Расчёт давления жидкости на дно и стенки сосуда.</a:t>
            </a:r>
            <a:endParaRPr lang="ru-RU" sz="5400" dirty="0">
              <a:highlight>
                <a:schemeClr val="dk2"/>
              </a:highligh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480459" y="3324387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4000" dirty="0">
                <a:solidFill>
                  <a:srgbClr val="212529"/>
                </a:solidFill>
                <a:sym typeface="Dancing Script"/>
              </a:rPr>
              <a:t>Проверка знаний</a:t>
            </a:r>
            <a:endParaRPr lang="ru-RU" sz="4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84" name="Google Shape;4284;p82"/>
          <p:cNvGrpSpPr/>
          <p:nvPr/>
        </p:nvGrpSpPr>
        <p:grpSpPr>
          <a:xfrm rot="-445069">
            <a:off x="678039" y="2499469"/>
            <a:ext cx="1659523" cy="1745433"/>
            <a:chOff x="776963" y="2512225"/>
            <a:chExt cx="1659575" cy="1745488"/>
          </a:xfrm>
        </p:grpSpPr>
        <p:sp>
          <p:nvSpPr>
            <p:cNvPr id="4285" name="Google Shape;4285;p82"/>
            <p:cNvSpPr/>
            <p:nvPr/>
          </p:nvSpPr>
          <p:spPr>
            <a:xfrm>
              <a:off x="790413" y="2601988"/>
              <a:ext cx="1646125" cy="1655725"/>
            </a:xfrm>
            <a:custGeom>
              <a:avLst/>
              <a:gdLst/>
              <a:ahLst/>
              <a:cxnLst/>
              <a:rect l="l" t="t" r="r" b="b"/>
              <a:pathLst>
                <a:path w="65845" h="66229" extrusionOk="0">
                  <a:moveTo>
                    <a:pt x="2974" y="1"/>
                  </a:moveTo>
                  <a:cubicBezTo>
                    <a:pt x="1308" y="1"/>
                    <a:pt x="1" y="1385"/>
                    <a:pt x="52" y="3051"/>
                  </a:cubicBezTo>
                  <a:lnTo>
                    <a:pt x="1359" y="63179"/>
                  </a:lnTo>
                  <a:cubicBezTo>
                    <a:pt x="1385" y="64845"/>
                    <a:pt x="2718" y="66203"/>
                    <a:pt x="4409" y="66229"/>
                  </a:cubicBezTo>
                  <a:lnTo>
                    <a:pt x="62846" y="66229"/>
                  </a:lnTo>
                  <a:cubicBezTo>
                    <a:pt x="64512" y="66229"/>
                    <a:pt x="65845" y="64819"/>
                    <a:pt x="65768" y="63179"/>
                  </a:cubicBezTo>
                  <a:lnTo>
                    <a:pt x="64460" y="3051"/>
                  </a:lnTo>
                  <a:cubicBezTo>
                    <a:pt x="64435" y="1385"/>
                    <a:pt x="63102" y="26"/>
                    <a:pt x="614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286" name="Google Shape;4286;p82"/>
            <p:cNvSpPr/>
            <p:nvPr/>
          </p:nvSpPr>
          <p:spPr>
            <a:xfrm>
              <a:off x="776963" y="2778838"/>
              <a:ext cx="1610225" cy="1430175"/>
            </a:xfrm>
            <a:custGeom>
              <a:avLst/>
              <a:gdLst/>
              <a:ahLst/>
              <a:cxnLst/>
              <a:rect l="l" t="t" r="r" b="b"/>
              <a:pathLst>
                <a:path w="64409" h="57207" extrusionOk="0">
                  <a:moveTo>
                    <a:pt x="3691" y="0"/>
                  </a:moveTo>
                  <a:cubicBezTo>
                    <a:pt x="2384" y="0"/>
                    <a:pt x="2410" y="1564"/>
                    <a:pt x="1103" y="1564"/>
                  </a:cubicBezTo>
                  <a:cubicBezTo>
                    <a:pt x="667" y="1564"/>
                    <a:pt x="257" y="1359"/>
                    <a:pt x="1" y="1026"/>
                  </a:cubicBezTo>
                  <a:lnTo>
                    <a:pt x="1" y="54208"/>
                  </a:lnTo>
                  <a:cubicBezTo>
                    <a:pt x="1" y="55874"/>
                    <a:pt x="1359" y="57207"/>
                    <a:pt x="2999" y="57207"/>
                  </a:cubicBezTo>
                  <a:lnTo>
                    <a:pt x="61436" y="57207"/>
                  </a:lnTo>
                  <a:cubicBezTo>
                    <a:pt x="63076" y="57207"/>
                    <a:pt x="64409" y="55848"/>
                    <a:pt x="64409" y="54208"/>
                  </a:cubicBezTo>
                  <a:lnTo>
                    <a:pt x="64409" y="1026"/>
                  </a:lnTo>
                  <a:cubicBezTo>
                    <a:pt x="64153" y="1359"/>
                    <a:pt x="63743" y="1564"/>
                    <a:pt x="63307" y="1564"/>
                  </a:cubicBezTo>
                  <a:cubicBezTo>
                    <a:pt x="62025" y="1564"/>
                    <a:pt x="62025" y="0"/>
                    <a:pt x="60718" y="0"/>
                  </a:cubicBezTo>
                  <a:cubicBezTo>
                    <a:pt x="59411" y="0"/>
                    <a:pt x="59437" y="1564"/>
                    <a:pt x="58130" y="1564"/>
                  </a:cubicBezTo>
                  <a:cubicBezTo>
                    <a:pt x="56822" y="1564"/>
                    <a:pt x="56848" y="0"/>
                    <a:pt x="55541" y="0"/>
                  </a:cubicBezTo>
                  <a:cubicBezTo>
                    <a:pt x="54234" y="0"/>
                    <a:pt x="54234" y="1564"/>
                    <a:pt x="52927" y="1564"/>
                  </a:cubicBezTo>
                  <a:cubicBezTo>
                    <a:pt x="51645" y="1564"/>
                    <a:pt x="51645" y="0"/>
                    <a:pt x="50338" y="0"/>
                  </a:cubicBezTo>
                  <a:cubicBezTo>
                    <a:pt x="49031" y="0"/>
                    <a:pt x="49057" y="1564"/>
                    <a:pt x="47749" y="1564"/>
                  </a:cubicBezTo>
                  <a:cubicBezTo>
                    <a:pt x="46442" y="1564"/>
                    <a:pt x="46468" y="0"/>
                    <a:pt x="45161" y="0"/>
                  </a:cubicBezTo>
                  <a:cubicBezTo>
                    <a:pt x="43854" y="0"/>
                    <a:pt x="43854" y="1564"/>
                    <a:pt x="42572" y="1564"/>
                  </a:cubicBezTo>
                  <a:cubicBezTo>
                    <a:pt x="41265" y="1564"/>
                    <a:pt x="41291" y="0"/>
                    <a:pt x="39984" y="0"/>
                  </a:cubicBezTo>
                  <a:cubicBezTo>
                    <a:pt x="38676" y="0"/>
                    <a:pt x="38702" y="1564"/>
                    <a:pt x="37395" y="1564"/>
                  </a:cubicBezTo>
                  <a:cubicBezTo>
                    <a:pt x="36062" y="1564"/>
                    <a:pt x="36088" y="0"/>
                    <a:pt x="34781" y="0"/>
                  </a:cubicBezTo>
                  <a:cubicBezTo>
                    <a:pt x="33499" y="0"/>
                    <a:pt x="33499" y="1564"/>
                    <a:pt x="32192" y="1564"/>
                  </a:cubicBezTo>
                  <a:cubicBezTo>
                    <a:pt x="30910" y="1564"/>
                    <a:pt x="30910" y="0"/>
                    <a:pt x="29603" y="0"/>
                  </a:cubicBezTo>
                  <a:cubicBezTo>
                    <a:pt x="28296" y="0"/>
                    <a:pt x="28322" y="1564"/>
                    <a:pt x="27015" y="1564"/>
                  </a:cubicBezTo>
                  <a:cubicBezTo>
                    <a:pt x="25708" y="1564"/>
                    <a:pt x="25733" y="0"/>
                    <a:pt x="24426" y="0"/>
                  </a:cubicBezTo>
                  <a:cubicBezTo>
                    <a:pt x="23119" y="0"/>
                    <a:pt x="23145" y="1564"/>
                    <a:pt x="21837" y="1564"/>
                  </a:cubicBezTo>
                  <a:cubicBezTo>
                    <a:pt x="20505" y="1564"/>
                    <a:pt x="20556" y="0"/>
                    <a:pt x="19223" y="0"/>
                  </a:cubicBezTo>
                  <a:cubicBezTo>
                    <a:pt x="17916" y="0"/>
                    <a:pt x="17942" y="1564"/>
                    <a:pt x="16634" y="1564"/>
                  </a:cubicBezTo>
                  <a:cubicBezTo>
                    <a:pt x="15327" y="1564"/>
                    <a:pt x="15353" y="0"/>
                    <a:pt x="14046" y="0"/>
                  </a:cubicBezTo>
                  <a:cubicBezTo>
                    <a:pt x="12739" y="0"/>
                    <a:pt x="12764" y="1564"/>
                    <a:pt x="11457" y="1564"/>
                  </a:cubicBezTo>
                  <a:cubicBezTo>
                    <a:pt x="10150" y="1564"/>
                    <a:pt x="10176" y="0"/>
                    <a:pt x="8869" y="0"/>
                  </a:cubicBezTo>
                  <a:cubicBezTo>
                    <a:pt x="7561" y="0"/>
                    <a:pt x="7587" y="1564"/>
                    <a:pt x="6280" y="1564"/>
                  </a:cubicBezTo>
                  <a:cubicBezTo>
                    <a:pt x="4973" y="1564"/>
                    <a:pt x="4973" y="0"/>
                    <a:pt x="369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grpSp>
          <p:nvGrpSpPr>
            <p:cNvPr id="4287" name="Google Shape;4287;p82"/>
            <p:cNvGrpSpPr/>
            <p:nvPr/>
          </p:nvGrpSpPr>
          <p:grpSpPr>
            <a:xfrm>
              <a:off x="777214" y="2512225"/>
              <a:ext cx="1609575" cy="433175"/>
              <a:chOff x="777214" y="2512225"/>
              <a:chExt cx="1609575" cy="433175"/>
            </a:xfrm>
          </p:grpSpPr>
          <p:sp>
            <p:nvSpPr>
              <p:cNvPr id="4288" name="Google Shape;4288;p82"/>
              <p:cNvSpPr/>
              <p:nvPr/>
            </p:nvSpPr>
            <p:spPr>
              <a:xfrm>
                <a:off x="777214" y="2596800"/>
                <a:ext cx="1609575" cy="302475"/>
              </a:xfrm>
              <a:custGeom>
                <a:avLst/>
                <a:gdLst/>
                <a:ahLst/>
                <a:cxnLst/>
                <a:rect l="l" t="t" r="r" b="b"/>
                <a:pathLst>
                  <a:path w="64383" h="12099" extrusionOk="0">
                    <a:moveTo>
                      <a:pt x="2973" y="1"/>
                    </a:moveTo>
                    <a:cubicBezTo>
                      <a:pt x="1333" y="1"/>
                      <a:pt x="0" y="1333"/>
                      <a:pt x="0" y="2999"/>
                    </a:cubicBezTo>
                    <a:lnTo>
                      <a:pt x="0" y="12098"/>
                    </a:lnTo>
                    <a:lnTo>
                      <a:pt x="64383" y="12098"/>
                    </a:lnTo>
                    <a:lnTo>
                      <a:pt x="64383" y="2999"/>
                    </a:lnTo>
                    <a:cubicBezTo>
                      <a:pt x="64383" y="1333"/>
                      <a:pt x="63050" y="1"/>
                      <a:pt x="614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4289" name="Google Shape;4289;p82"/>
              <p:cNvSpPr/>
              <p:nvPr/>
            </p:nvSpPr>
            <p:spPr>
              <a:xfrm>
                <a:off x="858950" y="2701875"/>
                <a:ext cx="1435950" cy="92325"/>
              </a:xfrm>
              <a:custGeom>
                <a:avLst/>
                <a:gdLst/>
                <a:ahLst/>
                <a:cxnLst/>
                <a:rect l="l" t="t" r="r" b="b"/>
                <a:pathLst>
                  <a:path w="57438" h="3693" extrusionOk="0">
                    <a:moveTo>
                      <a:pt x="2461" y="1"/>
                    </a:moveTo>
                    <a:cubicBezTo>
                      <a:pt x="821" y="1"/>
                      <a:pt x="1" y="2000"/>
                      <a:pt x="1154" y="3153"/>
                    </a:cubicBezTo>
                    <a:cubicBezTo>
                      <a:pt x="1534" y="3526"/>
                      <a:pt x="1997" y="3692"/>
                      <a:pt x="2450" y="3692"/>
                    </a:cubicBezTo>
                    <a:cubicBezTo>
                      <a:pt x="3401" y="3692"/>
                      <a:pt x="4307" y="2957"/>
                      <a:pt x="4307" y="1846"/>
                    </a:cubicBezTo>
                    <a:cubicBezTo>
                      <a:pt x="4307" y="821"/>
                      <a:pt x="3486" y="1"/>
                      <a:pt x="2461" y="1"/>
                    </a:cubicBezTo>
                    <a:close/>
                    <a:moveTo>
                      <a:pt x="9125" y="1"/>
                    </a:moveTo>
                    <a:cubicBezTo>
                      <a:pt x="7459" y="1"/>
                      <a:pt x="6639" y="2000"/>
                      <a:pt x="7792" y="3153"/>
                    </a:cubicBezTo>
                    <a:cubicBezTo>
                      <a:pt x="8173" y="3526"/>
                      <a:pt x="8636" y="3692"/>
                      <a:pt x="9088" y="3692"/>
                    </a:cubicBezTo>
                    <a:cubicBezTo>
                      <a:pt x="10039" y="3692"/>
                      <a:pt x="10945" y="2957"/>
                      <a:pt x="10945" y="1846"/>
                    </a:cubicBezTo>
                    <a:cubicBezTo>
                      <a:pt x="10945" y="821"/>
                      <a:pt x="10125" y="1"/>
                      <a:pt x="9125" y="1"/>
                    </a:cubicBezTo>
                    <a:close/>
                    <a:moveTo>
                      <a:pt x="15763" y="1"/>
                    </a:moveTo>
                    <a:cubicBezTo>
                      <a:pt x="14097" y="1"/>
                      <a:pt x="13277" y="2000"/>
                      <a:pt x="14456" y="3153"/>
                    </a:cubicBezTo>
                    <a:cubicBezTo>
                      <a:pt x="14828" y="3526"/>
                      <a:pt x="15288" y="3692"/>
                      <a:pt x="15741" y="3692"/>
                    </a:cubicBezTo>
                    <a:cubicBezTo>
                      <a:pt x="16691" y="3692"/>
                      <a:pt x="17609" y="2957"/>
                      <a:pt x="17609" y="1846"/>
                    </a:cubicBezTo>
                    <a:cubicBezTo>
                      <a:pt x="17609" y="821"/>
                      <a:pt x="16788" y="1"/>
                      <a:pt x="15763" y="1"/>
                    </a:cubicBezTo>
                    <a:close/>
                    <a:moveTo>
                      <a:pt x="22401" y="1"/>
                    </a:moveTo>
                    <a:cubicBezTo>
                      <a:pt x="20735" y="1"/>
                      <a:pt x="19915" y="2000"/>
                      <a:pt x="21094" y="3153"/>
                    </a:cubicBezTo>
                    <a:cubicBezTo>
                      <a:pt x="21466" y="3526"/>
                      <a:pt x="21926" y="3692"/>
                      <a:pt x="22379" y="3692"/>
                    </a:cubicBezTo>
                    <a:cubicBezTo>
                      <a:pt x="23329" y="3692"/>
                      <a:pt x="24247" y="2957"/>
                      <a:pt x="24247" y="1846"/>
                    </a:cubicBezTo>
                    <a:cubicBezTo>
                      <a:pt x="24247" y="821"/>
                      <a:pt x="23401" y="1"/>
                      <a:pt x="22401" y="1"/>
                    </a:cubicBezTo>
                    <a:close/>
                    <a:moveTo>
                      <a:pt x="29040" y="1"/>
                    </a:moveTo>
                    <a:cubicBezTo>
                      <a:pt x="27399" y="1"/>
                      <a:pt x="26553" y="2000"/>
                      <a:pt x="27732" y="3153"/>
                    </a:cubicBezTo>
                    <a:cubicBezTo>
                      <a:pt x="28105" y="3526"/>
                      <a:pt x="28565" y="3692"/>
                      <a:pt x="29017" y="3692"/>
                    </a:cubicBezTo>
                    <a:cubicBezTo>
                      <a:pt x="29968" y="3692"/>
                      <a:pt x="30885" y="2957"/>
                      <a:pt x="30885" y="1846"/>
                    </a:cubicBezTo>
                    <a:cubicBezTo>
                      <a:pt x="30885" y="821"/>
                      <a:pt x="30039" y="1"/>
                      <a:pt x="29040" y="1"/>
                    </a:cubicBezTo>
                    <a:close/>
                    <a:moveTo>
                      <a:pt x="35678" y="1"/>
                    </a:moveTo>
                    <a:cubicBezTo>
                      <a:pt x="34037" y="1"/>
                      <a:pt x="33217" y="2000"/>
                      <a:pt x="34371" y="3153"/>
                    </a:cubicBezTo>
                    <a:cubicBezTo>
                      <a:pt x="34743" y="3526"/>
                      <a:pt x="35203" y="3692"/>
                      <a:pt x="35656" y="3692"/>
                    </a:cubicBezTo>
                    <a:cubicBezTo>
                      <a:pt x="36606" y="3692"/>
                      <a:pt x="37523" y="2957"/>
                      <a:pt x="37523" y="1846"/>
                    </a:cubicBezTo>
                    <a:cubicBezTo>
                      <a:pt x="37523" y="821"/>
                      <a:pt x="36703" y="1"/>
                      <a:pt x="35678" y="1"/>
                    </a:cubicBezTo>
                    <a:close/>
                    <a:moveTo>
                      <a:pt x="42316" y="1"/>
                    </a:moveTo>
                    <a:cubicBezTo>
                      <a:pt x="40676" y="1"/>
                      <a:pt x="39856" y="2000"/>
                      <a:pt x="41009" y="3153"/>
                    </a:cubicBezTo>
                    <a:cubicBezTo>
                      <a:pt x="41381" y="3526"/>
                      <a:pt x="41841" y="3692"/>
                      <a:pt x="42294" y="3692"/>
                    </a:cubicBezTo>
                    <a:cubicBezTo>
                      <a:pt x="43244" y="3692"/>
                      <a:pt x="44161" y="2957"/>
                      <a:pt x="44161" y="1846"/>
                    </a:cubicBezTo>
                    <a:cubicBezTo>
                      <a:pt x="44161" y="821"/>
                      <a:pt x="43341" y="1"/>
                      <a:pt x="42316" y="1"/>
                    </a:cubicBezTo>
                    <a:close/>
                    <a:moveTo>
                      <a:pt x="48954" y="1"/>
                    </a:moveTo>
                    <a:cubicBezTo>
                      <a:pt x="47314" y="1"/>
                      <a:pt x="46494" y="2000"/>
                      <a:pt x="47647" y="3153"/>
                    </a:cubicBezTo>
                    <a:cubicBezTo>
                      <a:pt x="48019" y="3526"/>
                      <a:pt x="48479" y="3692"/>
                      <a:pt x="48932" y="3692"/>
                    </a:cubicBezTo>
                    <a:cubicBezTo>
                      <a:pt x="49882" y="3692"/>
                      <a:pt x="50800" y="2957"/>
                      <a:pt x="50800" y="1846"/>
                    </a:cubicBezTo>
                    <a:cubicBezTo>
                      <a:pt x="50800" y="821"/>
                      <a:pt x="49979" y="1"/>
                      <a:pt x="48954" y="1"/>
                    </a:cubicBezTo>
                    <a:close/>
                    <a:moveTo>
                      <a:pt x="55592" y="1"/>
                    </a:moveTo>
                    <a:cubicBezTo>
                      <a:pt x="53952" y="1"/>
                      <a:pt x="53132" y="2000"/>
                      <a:pt x="54285" y="3153"/>
                    </a:cubicBezTo>
                    <a:cubicBezTo>
                      <a:pt x="54666" y="3526"/>
                      <a:pt x="55129" y="3692"/>
                      <a:pt x="55581" y="3692"/>
                    </a:cubicBezTo>
                    <a:cubicBezTo>
                      <a:pt x="56532" y="3692"/>
                      <a:pt x="57438" y="2957"/>
                      <a:pt x="57438" y="1846"/>
                    </a:cubicBezTo>
                    <a:cubicBezTo>
                      <a:pt x="57438" y="821"/>
                      <a:pt x="56618" y="1"/>
                      <a:pt x="5559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4290" name="Google Shape;4290;p82"/>
              <p:cNvSpPr/>
              <p:nvPr/>
            </p:nvSpPr>
            <p:spPr>
              <a:xfrm>
                <a:off x="1031132" y="2700757"/>
                <a:ext cx="98700" cy="73375"/>
              </a:xfrm>
              <a:custGeom>
                <a:avLst/>
                <a:gdLst/>
                <a:ahLst/>
                <a:cxnLst/>
                <a:rect l="l" t="t" r="r" b="b"/>
                <a:pathLst>
                  <a:path w="3948" h="2935" extrusionOk="0">
                    <a:moveTo>
                      <a:pt x="2177" y="1"/>
                    </a:moveTo>
                    <a:cubicBezTo>
                      <a:pt x="1905" y="1"/>
                      <a:pt x="1626" y="62"/>
                      <a:pt x="1359" y="192"/>
                    </a:cubicBezTo>
                    <a:cubicBezTo>
                      <a:pt x="334" y="679"/>
                      <a:pt x="0" y="2012"/>
                      <a:pt x="692" y="2934"/>
                    </a:cubicBezTo>
                    <a:cubicBezTo>
                      <a:pt x="641" y="2781"/>
                      <a:pt x="616" y="2601"/>
                      <a:pt x="616" y="2447"/>
                    </a:cubicBezTo>
                    <a:cubicBezTo>
                      <a:pt x="616" y="1306"/>
                      <a:pt x="1539" y="590"/>
                      <a:pt x="2482" y="590"/>
                    </a:cubicBezTo>
                    <a:cubicBezTo>
                      <a:pt x="3021" y="590"/>
                      <a:pt x="3565" y="823"/>
                      <a:pt x="3947" y="1345"/>
                    </a:cubicBezTo>
                    <a:cubicBezTo>
                      <a:pt x="3718" y="523"/>
                      <a:pt x="2976" y="1"/>
                      <a:pt x="217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4291" name="Google Shape;4291;p82"/>
              <p:cNvSpPr/>
              <p:nvPr/>
            </p:nvSpPr>
            <p:spPr>
              <a:xfrm>
                <a:off x="1363032" y="2700757"/>
                <a:ext cx="98700" cy="73375"/>
              </a:xfrm>
              <a:custGeom>
                <a:avLst/>
                <a:gdLst/>
                <a:ahLst/>
                <a:cxnLst/>
                <a:rect l="l" t="t" r="r" b="b"/>
                <a:pathLst>
                  <a:path w="3948" h="2935" extrusionOk="0">
                    <a:moveTo>
                      <a:pt x="2177" y="1"/>
                    </a:moveTo>
                    <a:cubicBezTo>
                      <a:pt x="1905" y="1"/>
                      <a:pt x="1626" y="62"/>
                      <a:pt x="1359" y="192"/>
                    </a:cubicBezTo>
                    <a:cubicBezTo>
                      <a:pt x="334" y="679"/>
                      <a:pt x="1" y="2012"/>
                      <a:pt x="693" y="2934"/>
                    </a:cubicBezTo>
                    <a:cubicBezTo>
                      <a:pt x="642" y="2781"/>
                      <a:pt x="616" y="2601"/>
                      <a:pt x="616" y="2447"/>
                    </a:cubicBezTo>
                    <a:cubicBezTo>
                      <a:pt x="616" y="1306"/>
                      <a:pt x="1540" y="590"/>
                      <a:pt x="2482" y="590"/>
                    </a:cubicBezTo>
                    <a:cubicBezTo>
                      <a:pt x="3021" y="590"/>
                      <a:pt x="3566" y="823"/>
                      <a:pt x="3948" y="1345"/>
                    </a:cubicBezTo>
                    <a:cubicBezTo>
                      <a:pt x="3719" y="523"/>
                      <a:pt x="2976" y="1"/>
                      <a:pt x="217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4292" name="Google Shape;4292;p82"/>
              <p:cNvSpPr/>
              <p:nvPr/>
            </p:nvSpPr>
            <p:spPr>
              <a:xfrm>
                <a:off x="1197082" y="2700757"/>
                <a:ext cx="98700" cy="73375"/>
              </a:xfrm>
              <a:custGeom>
                <a:avLst/>
                <a:gdLst/>
                <a:ahLst/>
                <a:cxnLst/>
                <a:rect l="l" t="t" r="r" b="b"/>
                <a:pathLst>
                  <a:path w="3948" h="2935" extrusionOk="0">
                    <a:moveTo>
                      <a:pt x="2177" y="1"/>
                    </a:moveTo>
                    <a:cubicBezTo>
                      <a:pt x="1905" y="1"/>
                      <a:pt x="1626" y="62"/>
                      <a:pt x="1359" y="192"/>
                    </a:cubicBezTo>
                    <a:cubicBezTo>
                      <a:pt x="334" y="679"/>
                      <a:pt x="1" y="2012"/>
                      <a:pt x="693" y="2934"/>
                    </a:cubicBezTo>
                    <a:cubicBezTo>
                      <a:pt x="641" y="2781"/>
                      <a:pt x="616" y="2601"/>
                      <a:pt x="616" y="2447"/>
                    </a:cubicBezTo>
                    <a:cubicBezTo>
                      <a:pt x="616" y="1306"/>
                      <a:pt x="1540" y="590"/>
                      <a:pt x="2482" y="590"/>
                    </a:cubicBezTo>
                    <a:cubicBezTo>
                      <a:pt x="3021" y="590"/>
                      <a:pt x="3566" y="823"/>
                      <a:pt x="3948" y="1345"/>
                    </a:cubicBezTo>
                    <a:cubicBezTo>
                      <a:pt x="3718" y="523"/>
                      <a:pt x="2976" y="1"/>
                      <a:pt x="217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4293" name="Google Shape;4293;p82"/>
              <p:cNvSpPr/>
              <p:nvPr/>
            </p:nvSpPr>
            <p:spPr>
              <a:xfrm>
                <a:off x="2193457" y="2700757"/>
                <a:ext cx="98700" cy="73375"/>
              </a:xfrm>
              <a:custGeom>
                <a:avLst/>
                <a:gdLst/>
                <a:ahLst/>
                <a:cxnLst/>
                <a:rect l="l" t="t" r="r" b="b"/>
                <a:pathLst>
                  <a:path w="3948" h="2935" extrusionOk="0">
                    <a:moveTo>
                      <a:pt x="2166" y="1"/>
                    </a:moveTo>
                    <a:cubicBezTo>
                      <a:pt x="1895" y="1"/>
                      <a:pt x="1620" y="62"/>
                      <a:pt x="1359" y="192"/>
                    </a:cubicBezTo>
                    <a:cubicBezTo>
                      <a:pt x="334" y="679"/>
                      <a:pt x="0" y="2012"/>
                      <a:pt x="667" y="2934"/>
                    </a:cubicBezTo>
                    <a:cubicBezTo>
                      <a:pt x="641" y="2781"/>
                      <a:pt x="616" y="2601"/>
                      <a:pt x="616" y="2447"/>
                    </a:cubicBezTo>
                    <a:cubicBezTo>
                      <a:pt x="616" y="1306"/>
                      <a:pt x="1529" y="590"/>
                      <a:pt x="2471" y="590"/>
                    </a:cubicBezTo>
                    <a:cubicBezTo>
                      <a:pt x="3009" y="590"/>
                      <a:pt x="3556" y="823"/>
                      <a:pt x="3947" y="1345"/>
                    </a:cubicBezTo>
                    <a:cubicBezTo>
                      <a:pt x="3718" y="523"/>
                      <a:pt x="2961" y="1"/>
                      <a:pt x="216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4294" name="Google Shape;4294;p82"/>
              <p:cNvSpPr/>
              <p:nvPr/>
            </p:nvSpPr>
            <p:spPr>
              <a:xfrm>
                <a:off x="865182" y="2700757"/>
                <a:ext cx="98700" cy="73375"/>
              </a:xfrm>
              <a:custGeom>
                <a:avLst/>
                <a:gdLst/>
                <a:ahLst/>
                <a:cxnLst/>
                <a:rect l="l" t="t" r="r" b="b"/>
                <a:pathLst>
                  <a:path w="3948" h="2935" extrusionOk="0">
                    <a:moveTo>
                      <a:pt x="2177" y="1"/>
                    </a:moveTo>
                    <a:cubicBezTo>
                      <a:pt x="1905" y="1"/>
                      <a:pt x="1626" y="62"/>
                      <a:pt x="1359" y="192"/>
                    </a:cubicBezTo>
                    <a:cubicBezTo>
                      <a:pt x="333" y="679"/>
                      <a:pt x="0" y="2012"/>
                      <a:pt x="692" y="2934"/>
                    </a:cubicBezTo>
                    <a:cubicBezTo>
                      <a:pt x="641" y="2781"/>
                      <a:pt x="615" y="2601"/>
                      <a:pt x="615" y="2447"/>
                    </a:cubicBezTo>
                    <a:cubicBezTo>
                      <a:pt x="615" y="1306"/>
                      <a:pt x="1539" y="590"/>
                      <a:pt x="2482" y="590"/>
                    </a:cubicBezTo>
                    <a:cubicBezTo>
                      <a:pt x="3020" y="590"/>
                      <a:pt x="3565" y="823"/>
                      <a:pt x="3947" y="1345"/>
                    </a:cubicBezTo>
                    <a:cubicBezTo>
                      <a:pt x="3718" y="523"/>
                      <a:pt x="2975" y="1"/>
                      <a:pt x="217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4295" name="Google Shape;4295;p82"/>
              <p:cNvSpPr/>
              <p:nvPr/>
            </p:nvSpPr>
            <p:spPr>
              <a:xfrm>
                <a:off x="2027507" y="2700507"/>
                <a:ext cx="98050" cy="73625"/>
              </a:xfrm>
              <a:custGeom>
                <a:avLst/>
                <a:gdLst/>
                <a:ahLst/>
                <a:cxnLst/>
                <a:rect l="l" t="t" r="r" b="b"/>
                <a:pathLst>
                  <a:path w="3922" h="2945" extrusionOk="0">
                    <a:moveTo>
                      <a:pt x="2141" y="0"/>
                    </a:moveTo>
                    <a:cubicBezTo>
                      <a:pt x="1878" y="0"/>
                      <a:pt x="1611" y="56"/>
                      <a:pt x="1359" y="176"/>
                    </a:cubicBezTo>
                    <a:cubicBezTo>
                      <a:pt x="308" y="689"/>
                      <a:pt x="0" y="2022"/>
                      <a:pt x="692" y="2944"/>
                    </a:cubicBezTo>
                    <a:cubicBezTo>
                      <a:pt x="641" y="2791"/>
                      <a:pt x="615" y="2611"/>
                      <a:pt x="615" y="2457"/>
                    </a:cubicBezTo>
                    <a:cubicBezTo>
                      <a:pt x="599" y="1316"/>
                      <a:pt x="1517" y="600"/>
                      <a:pt x="2457" y="600"/>
                    </a:cubicBezTo>
                    <a:cubicBezTo>
                      <a:pt x="2995" y="600"/>
                      <a:pt x="3540" y="833"/>
                      <a:pt x="3922" y="1355"/>
                    </a:cubicBezTo>
                    <a:cubicBezTo>
                      <a:pt x="3709" y="525"/>
                      <a:pt x="2944" y="0"/>
                      <a:pt x="214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4296" name="Google Shape;4296;p82"/>
              <p:cNvSpPr/>
              <p:nvPr/>
            </p:nvSpPr>
            <p:spPr>
              <a:xfrm>
                <a:off x="1860907" y="2700232"/>
                <a:ext cx="98700" cy="73900"/>
              </a:xfrm>
              <a:custGeom>
                <a:avLst/>
                <a:gdLst/>
                <a:ahLst/>
                <a:cxnLst/>
                <a:rect l="l" t="t" r="r" b="b"/>
                <a:pathLst>
                  <a:path w="3948" h="2956" extrusionOk="0">
                    <a:moveTo>
                      <a:pt x="2161" y="0"/>
                    </a:moveTo>
                    <a:cubicBezTo>
                      <a:pt x="1894" y="0"/>
                      <a:pt x="1621" y="60"/>
                      <a:pt x="1359" y="187"/>
                    </a:cubicBezTo>
                    <a:cubicBezTo>
                      <a:pt x="308" y="700"/>
                      <a:pt x="0" y="2033"/>
                      <a:pt x="692" y="2955"/>
                    </a:cubicBezTo>
                    <a:cubicBezTo>
                      <a:pt x="641" y="2802"/>
                      <a:pt x="616" y="2622"/>
                      <a:pt x="616" y="2468"/>
                    </a:cubicBezTo>
                    <a:cubicBezTo>
                      <a:pt x="616" y="1327"/>
                      <a:pt x="1539" y="611"/>
                      <a:pt x="2482" y="611"/>
                    </a:cubicBezTo>
                    <a:cubicBezTo>
                      <a:pt x="3021" y="611"/>
                      <a:pt x="3565" y="844"/>
                      <a:pt x="3947" y="1366"/>
                    </a:cubicBezTo>
                    <a:cubicBezTo>
                      <a:pt x="3717" y="539"/>
                      <a:pt x="2965" y="0"/>
                      <a:pt x="216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4297" name="Google Shape;4297;p82"/>
              <p:cNvSpPr/>
              <p:nvPr/>
            </p:nvSpPr>
            <p:spPr>
              <a:xfrm>
                <a:off x="1695582" y="2700757"/>
                <a:ext cx="98075" cy="73375"/>
              </a:xfrm>
              <a:custGeom>
                <a:avLst/>
                <a:gdLst/>
                <a:ahLst/>
                <a:cxnLst/>
                <a:rect l="l" t="t" r="r" b="b"/>
                <a:pathLst>
                  <a:path w="3923" h="2935" extrusionOk="0">
                    <a:moveTo>
                      <a:pt x="2162" y="1"/>
                    </a:moveTo>
                    <a:cubicBezTo>
                      <a:pt x="1894" y="1"/>
                      <a:pt x="1620" y="62"/>
                      <a:pt x="1359" y="192"/>
                    </a:cubicBezTo>
                    <a:cubicBezTo>
                      <a:pt x="308" y="679"/>
                      <a:pt x="1" y="2012"/>
                      <a:pt x="667" y="2934"/>
                    </a:cubicBezTo>
                    <a:cubicBezTo>
                      <a:pt x="616" y="2781"/>
                      <a:pt x="590" y="2601"/>
                      <a:pt x="590" y="2447"/>
                    </a:cubicBezTo>
                    <a:cubicBezTo>
                      <a:pt x="590" y="1306"/>
                      <a:pt x="1514" y="590"/>
                      <a:pt x="2457" y="590"/>
                    </a:cubicBezTo>
                    <a:cubicBezTo>
                      <a:pt x="2995" y="590"/>
                      <a:pt x="3540" y="823"/>
                      <a:pt x="3922" y="1345"/>
                    </a:cubicBezTo>
                    <a:cubicBezTo>
                      <a:pt x="3693" y="523"/>
                      <a:pt x="2950" y="1"/>
                      <a:pt x="216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4298" name="Google Shape;4298;p82"/>
              <p:cNvSpPr/>
              <p:nvPr/>
            </p:nvSpPr>
            <p:spPr>
              <a:xfrm>
                <a:off x="1537332" y="2700632"/>
                <a:ext cx="90375" cy="72850"/>
              </a:xfrm>
              <a:custGeom>
                <a:avLst/>
                <a:gdLst/>
                <a:ahLst/>
                <a:cxnLst/>
                <a:rect l="l" t="t" r="r" b="b"/>
                <a:pathLst>
                  <a:path w="3615" h="2914" extrusionOk="0">
                    <a:moveTo>
                      <a:pt x="1854" y="1"/>
                    </a:moveTo>
                    <a:cubicBezTo>
                      <a:pt x="928" y="1"/>
                      <a:pt x="0" y="650"/>
                      <a:pt x="0" y="1837"/>
                    </a:cubicBezTo>
                    <a:cubicBezTo>
                      <a:pt x="0" y="2222"/>
                      <a:pt x="128" y="2606"/>
                      <a:pt x="359" y="2914"/>
                    </a:cubicBezTo>
                    <a:cubicBezTo>
                      <a:pt x="308" y="2760"/>
                      <a:pt x="282" y="2606"/>
                      <a:pt x="282" y="2452"/>
                    </a:cubicBezTo>
                    <a:cubicBezTo>
                      <a:pt x="282" y="1311"/>
                      <a:pt x="1206" y="595"/>
                      <a:pt x="2149" y="595"/>
                    </a:cubicBezTo>
                    <a:cubicBezTo>
                      <a:pt x="2687" y="595"/>
                      <a:pt x="3232" y="828"/>
                      <a:pt x="3614" y="1350"/>
                    </a:cubicBezTo>
                    <a:cubicBezTo>
                      <a:pt x="3361" y="431"/>
                      <a:pt x="2608" y="1"/>
                      <a:pt x="185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4299" name="Google Shape;4299;p82"/>
              <p:cNvSpPr/>
              <p:nvPr/>
            </p:nvSpPr>
            <p:spPr>
              <a:xfrm>
                <a:off x="1579800" y="2512225"/>
                <a:ext cx="353075" cy="433175"/>
              </a:xfrm>
              <a:custGeom>
                <a:avLst/>
                <a:gdLst/>
                <a:ahLst/>
                <a:cxnLst/>
                <a:rect l="l" t="t" r="r" b="b"/>
                <a:pathLst>
                  <a:path w="14123" h="17327" extrusionOk="0">
                    <a:moveTo>
                      <a:pt x="9848" y="0"/>
                    </a:moveTo>
                    <a:cubicBezTo>
                      <a:pt x="8500" y="0"/>
                      <a:pt x="7188" y="733"/>
                      <a:pt x="6511" y="2000"/>
                    </a:cubicBezTo>
                    <a:lnTo>
                      <a:pt x="5793" y="3384"/>
                    </a:lnTo>
                    <a:lnTo>
                      <a:pt x="7023" y="3384"/>
                    </a:lnTo>
                    <a:lnTo>
                      <a:pt x="7485" y="2512"/>
                    </a:lnTo>
                    <a:cubicBezTo>
                      <a:pt x="7952" y="1594"/>
                      <a:pt x="8900" y="1056"/>
                      <a:pt x="9876" y="1056"/>
                    </a:cubicBezTo>
                    <a:cubicBezTo>
                      <a:pt x="10290" y="1056"/>
                      <a:pt x="10709" y="1153"/>
                      <a:pt x="11098" y="1359"/>
                    </a:cubicBezTo>
                    <a:cubicBezTo>
                      <a:pt x="12406" y="2051"/>
                      <a:pt x="12892" y="3691"/>
                      <a:pt x="12175" y="4998"/>
                    </a:cubicBezTo>
                    <a:lnTo>
                      <a:pt x="6998" y="14815"/>
                    </a:lnTo>
                    <a:cubicBezTo>
                      <a:pt x="6519" y="15700"/>
                      <a:pt x="5601" y="16206"/>
                      <a:pt x="4656" y="16206"/>
                    </a:cubicBezTo>
                    <a:cubicBezTo>
                      <a:pt x="4233" y="16206"/>
                      <a:pt x="3805" y="16105"/>
                      <a:pt x="3409" y="15891"/>
                    </a:cubicBezTo>
                    <a:cubicBezTo>
                      <a:pt x="2128" y="15225"/>
                      <a:pt x="1615" y="13610"/>
                      <a:pt x="2307" y="12329"/>
                    </a:cubicBezTo>
                    <a:lnTo>
                      <a:pt x="5972" y="5357"/>
                    </a:lnTo>
                    <a:lnTo>
                      <a:pt x="5024" y="4845"/>
                    </a:lnTo>
                    <a:lnTo>
                      <a:pt x="1333" y="11816"/>
                    </a:lnTo>
                    <a:cubicBezTo>
                      <a:pt x="1" y="14302"/>
                      <a:pt x="1820" y="17301"/>
                      <a:pt x="4640" y="17326"/>
                    </a:cubicBezTo>
                    <a:cubicBezTo>
                      <a:pt x="6024" y="17326"/>
                      <a:pt x="7305" y="16557"/>
                      <a:pt x="7972" y="15327"/>
                    </a:cubicBezTo>
                    <a:lnTo>
                      <a:pt x="13149" y="5537"/>
                    </a:lnTo>
                    <a:cubicBezTo>
                      <a:pt x="14123" y="3691"/>
                      <a:pt x="13431" y="1410"/>
                      <a:pt x="11585" y="436"/>
                    </a:cubicBezTo>
                    <a:cubicBezTo>
                      <a:pt x="11032" y="140"/>
                      <a:pt x="10436" y="0"/>
                      <a:pt x="984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</p:grpSp>
      <p:sp>
        <p:nvSpPr>
          <p:cNvPr id="4300" name="Google Shape;4300;p82"/>
          <p:cNvSpPr/>
          <p:nvPr/>
        </p:nvSpPr>
        <p:spPr>
          <a:xfrm rot="-445099">
            <a:off x="674340" y="3074229"/>
            <a:ext cx="1569537" cy="3500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 panose="020B0604020202020204"/>
              <a:buNone/>
            </a:pPr>
            <a:r>
              <a:rPr lang="ru-RU" sz="1500" b="1" dirty="0">
                <a:solidFill>
                  <a:schemeClr val="dk1"/>
                </a:solidFill>
                <a:latin typeface="Delius Swash Caps" panose="02000603000000000000"/>
                <a:ea typeface="Delius Swash Caps" panose="02000603000000000000"/>
                <a:cs typeface="Delius Swash Caps" panose="02000603000000000000"/>
                <a:sym typeface="Delius Swash Caps" panose="02000603000000000000"/>
              </a:rPr>
              <a:t>Формула чего?</a:t>
            </a:r>
            <a:endParaRPr sz="1500" b="1" dirty="0">
              <a:solidFill>
                <a:schemeClr val="dk1"/>
              </a:solidFill>
              <a:latin typeface="Delius Swash Caps" panose="02000603000000000000"/>
              <a:ea typeface="Delius Swash Caps" panose="02000603000000000000"/>
              <a:cs typeface="Delius Swash Caps" panose="02000603000000000000"/>
              <a:sym typeface="Delius Swash Caps" panose="02000603000000000000"/>
            </a:endParaRPr>
          </a:p>
        </p:txBody>
      </p:sp>
      <p:grpSp>
        <p:nvGrpSpPr>
          <p:cNvPr id="4302" name="Google Shape;4302;p82"/>
          <p:cNvGrpSpPr/>
          <p:nvPr/>
        </p:nvGrpSpPr>
        <p:grpSpPr>
          <a:xfrm>
            <a:off x="6833287" y="1205334"/>
            <a:ext cx="1693598" cy="1836743"/>
            <a:chOff x="6754166" y="1006083"/>
            <a:chExt cx="1722011" cy="1867557"/>
          </a:xfrm>
        </p:grpSpPr>
        <p:grpSp>
          <p:nvGrpSpPr>
            <p:cNvPr id="4303" name="Google Shape;4303;p82"/>
            <p:cNvGrpSpPr/>
            <p:nvPr/>
          </p:nvGrpSpPr>
          <p:grpSpPr>
            <a:xfrm rot="822247">
              <a:off x="6754166" y="1006083"/>
              <a:ext cx="1659520" cy="1867557"/>
              <a:chOff x="6277150" y="538131"/>
              <a:chExt cx="1659575" cy="1867619"/>
            </a:xfrm>
          </p:grpSpPr>
          <p:sp>
            <p:nvSpPr>
              <p:cNvPr id="4304" name="Google Shape;4304;p82"/>
              <p:cNvSpPr/>
              <p:nvPr/>
            </p:nvSpPr>
            <p:spPr>
              <a:xfrm>
                <a:off x="6290600" y="750025"/>
                <a:ext cx="1646125" cy="1655725"/>
              </a:xfrm>
              <a:custGeom>
                <a:avLst/>
                <a:gdLst/>
                <a:ahLst/>
                <a:cxnLst/>
                <a:rect l="l" t="t" r="r" b="b"/>
                <a:pathLst>
                  <a:path w="65845" h="66229" extrusionOk="0">
                    <a:moveTo>
                      <a:pt x="2974" y="1"/>
                    </a:moveTo>
                    <a:cubicBezTo>
                      <a:pt x="1308" y="1"/>
                      <a:pt x="1" y="1385"/>
                      <a:pt x="52" y="3051"/>
                    </a:cubicBezTo>
                    <a:lnTo>
                      <a:pt x="1359" y="63179"/>
                    </a:lnTo>
                    <a:cubicBezTo>
                      <a:pt x="1385" y="64845"/>
                      <a:pt x="2718" y="66203"/>
                      <a:pt x="4409" y="66229"/>
                    </a:cubicBezTo>
                    <a:lnTo>
                      <a:pt x="62846" y="66229"/>
                    </a:lnTo>
                    <a:cubicBezTo>
                      <a:pt x="64512" y="66229"/>
                      <a:pt x="65845" y="64819"/>
                      <a:pt x="65768" y="63179"/>
                    </a:cubicBezTo>
                    <a:lnTo>
                      <a:pt x="64460" y="3051"/>
                    </a:lnTo>
                    <a:cubicBezTo>
                      <a:pt x="64435" y="1385"/>
                      <a:pt x="63102" y="26"/>
                      <a:pt x="614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4305" name="Google Shape;4305;p82"/>
              <p:cNvSpPr/>
              <p:nvPr/>
            </p:nvSpPr>
            <p:spPr>
              <a:xfrm>
                <a:off x="6277150" y="926875"/>
                <a:ext cx="1610225" cy="1430175"/>
              </a:xfrm>
              <a:custGeom>
                <a:avLst/>
                <a:gdLst/>
                <a:ahLst/>
                <a:cxnLst/>
                <a:rect l="l" t="t" r="r" b="b"/>
                <a:pathLst>
                  <a:path w="64409" h="57207" extrusionOk="0">
                    <a:moveTo>
                      <a:pt x="3691" y="0"/>
                    </a:moveTo>
                    <a:cubicBezTo>
                      <a:pt x="2384" y="0"/>
                      <a:pt x="2410" y="1564"/>
                      <a:pt x="1103" y="1564"/>
                    </a:cubicBezTo>
                    <a:cubicBezTo>
                      <a:pt x="667" y="1564"/>
                      <a:pt x="257" y="1359"/>
                      <a:pt x="1" y="1026"/>
                    </a:cubicBezTo>
                    <a:lnTo>
                      <a:pt x="1" y="54208"/>
                    </a:lnTo>
                    <a:cubicBezTo>
                      <a:pt x="1" y="55874"/>
                      <a:pt x="1359" y="57207"/>
                      <a:pt x="2999" y="57207"/>
                    </a:cubicBezTo>
                    <a:lnTo>
                      <a:pt x="61436" y="57207"/>
                    </a:lnTo>
                    <a:cubicBezTo>
                      <a:pt x="63076" y="57207"/>
                      <a:pt x="64409" y="55848"/>
                      <a:pt x="64409" y="54208"/>
                    </a:cubicBezTo>
                    <a:lnTo>
                      <a:pt x="64409" y="1026"/>
                    </a:lnTo>
                    <a:cubicBezTo>
                      <a:pt x="64153" y="1359"/>
                      <a:pt x="63743" y="1564"/>
                      <a:pt x="63307" y="1564"/>
                    </a:cubicBezTo>
                    <a:cubicBezTo>
                      <a:pt x="62025" y="1564"/>
                      <a:pt x="62025" y="0"/>
                      <a:pt x="60718" y="0"/>
                    </a:cubicBezTo>
                    <a:cubicBezTo>
                      <a:pt x="59411" y="0"/>
                      <a:pt x="59437" y="1564"/>
                      <a:pt x="58130" y="1564"/>
                    </a:cubicBezTo>
                    <a:cubicBezTo>
                      <a:pt x="56822" y="1564"/>
                      <a:pt x="56848" y="0"/>
                      <a:pt x="55541" y="0"/>
                    </a:cubicBezTo>
                    <a:cubicBezTo>
                      <a:pt x="54234" y="0"/>
                      <a:pt x="54234" y="1564"/>
                      <a:pt x="52927" y="1564"/>
                    </a:cubicBezTo>
                    <a:cubicBezTo>
                      <a:pt x="51645" y="1564"/>
                      <a:pt x="51645" y="0"/>
                      <a:pt x="50338" y="0"/>
                    </a:cubicBezTo>
                    <a:cubicBezTo>
                      <a:pt x="49031" y="0"/>
                      <a:pt x="49057" y="1564"/>
                      <a:pt x="47749" y="1564"/>
                    </a:cubicBezTo>
                    <a:cubicBezTo>
                      <a:pt x="46442" y="1564"/>
                      <a:pt x="46468" y="0"/>
                      <a:pt x="45161" y="0"/>
                    </a:cubicBezTo>
                    <a:cubicBezTo>
                      <a:pt x="43854" y="0"/>
                      <a:pt x="43854" y="1564"/>
                      <a:pt x="42572" y="1564"/>
                    </a:cubicBezTo>
                    <a:cubicBezTo>
                      <a:pt x="41265" y="1564"/>
                      <a:pt x="41291" y="0"/>
                      <a:pt x="39984" y="0"/>
                    </a:cubicBezTo>
                    <a:cubicBezTo>
                      <a:pt x="38676" y="0"/>
                      <a:pt x="38702" y="1564"/>
                      <a:pt x="37395" y="1564"/>
                    </a:cubicBezTo>
                    <a:cubicBezTo>
                      <a:pt x="36062" y="1564"/>
                      <a:pt x="36088" y="0"/>
                      <a:pt x="34781" y="0"/>
                    </a:cubicBezTo>
                    <a:cubicBezTo>
                      <a:pt x="33499" y="0"/>
                      <a:pt x="33499" y="1564"/>
                      <a:pt x="32192" y="1564"/>
                    </a:cubicBezTo>
                    <a:cubicBezTo>
                      <a:pt x="30910" y="1564"/>
                      <a:pt x="30910" y="0"/>
                      <a:pt x="29603" y="0"/>
                    </a:cubicBezTo>
                    <a:cubicBezTo>
                      <a:pt x="28296" y="0"/>
                      <a:pt x="28322" y="1564"/>
                      <a:pt x="27015" y="1564"/>
                    </a:cubicBezTo>
                    <a:cubicBezTo>
                      <a:pt x="25708" y="1564"/>
                      <a:pt x="25733" y="0"/>
                      <a:pt x="24426" y="0"/>
                    </a:cubicBezTo>
                    <a:cubicBezTo>
                      <a:pt x="23119" y="0"/>
                      <a:pt x="23145" y="1564"/>
                      <a:pt x="21837" y="1564"/>
                    </a:cubicBezTo>
                    <a:cubicBezTo>
                      <a:pt x="20505" y="1564"/>
                      <a:pt x="20556" y="0"/>
                      <a:pt x="19223" y="0"/>
                    </a:cubicBezTo>
                    <a:cubicBezTo>
                      <a:pt x="17916" y="0"/>
                      <a:pt x="17942" y="1564"/>
                      <a:pt x="16634" y="1564"/>
                    </a:cubicBezTo>
                    <a:cubicBezTo>
                      <a:pt x="15327" y="1564"/>
                      <a:pt x="15353" y="0"/>
                      <a:pt x="14046" y="0"/>
                    </a:cubicBezTo>
                    <a:cubicBezTo>
                      <a:pt x="12739" y="0"/>
                      <a:pt x="12764" y="1564"/>
                      <a:pt x="11457" y="1564"/>
                    </a:cubicBezTo>
                    <a:cubicBezTo>
                      <a:pt x="10150" y="1564"/>
                      <a:pt x="10176" y="0"/>
                      <a:pt x="8869" y="0"/>
                    </a:cubicBezTo>
                    <a:cubicBezTo>
                      <a:pt x="7561" y="0"/>
                      <a:pt x="7587" y="1564"/>
                      <a:pt x="6280" y="1564"/>
                    </a:cubicBezTo>
                    <a:cubicBezTo>
                      <a:pt x="4973" y="1564"/>
                      <a:pt x="4973" y="0"/>
                      <a:pt x="369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4306" name="Google Shape;4306;p82"/>
              <p:cNvSpPr/>
              <p:nvPr/>
            </p:nvSpPr>
            <p:spPr>
              <a:xfrm>
                <a:off x="6277150" y="746825"/>
                <a:ext cx="1610225" cy="219150"/>
              </a:xfrm>
              <a:custGeom>
                <a:avLst/>
                <a:gdLst/>
                <a:ahLst/>
                <a:cxnLst/>
                <a:rect l="l" t="t" r="r" b="b"/>
                <a:pathLst>
                  <a:path w="64409" h="8766" extrusionOk="0">
                    <a:moveTo>
                      <a:pt x="2999" y="0"/>
                    </a:moveTo>
                    <a:cubicBezTo>
                      <a:pt x="1359" y="0"/>
                      <a:pt x="1" y="1333"/>
                      <a:pt x="1" y="2999"/>
                    </a:cubicBezTo>
                    <a:lnTo>
                      <a:pt x="1" y="8228"/>
                    </a:lnTo>
                    <a:cubicBezTo>
                      <a:pt x="257" y="8561"/>
                      <a:pt x="667" y="8766"/>
                      <a:pt x="1103" y="8766"/>
                    </a:cubicBezTo>
                    <a:cubicBezTo>
                      <a:pt x="2384" y="8766"/>
                      <a:pt x="2384" y="7202"/>
                      <a:pt x="3691" y="7202"/>
                    </a:cubicBezTo>
                    <a:cubicBezTo>
                      <a:pt x="4998" y="7202"/>
                      <a:pt x="4973" y="8766"/>
                      <a:pt x="6280" y="8766"/>
                    </a:cubicBezTo>
                    <a:cubicBezTo>
                      <a:pt x="7587" y="8766"/>
                      <a:pt x="7561" y="7202"/>
                      <a:pt x="8869" y="7202"/>
                    </a:cubicBezTo>
                    <a:cubicBezTo>
                      <a:pt x="10176" y="7202"/>
                      <a:pt x="10176" y="8766"/>
                      <a:pt x="11457" y="8766"/>
                    </a:cubicBezTo>
                    <a:cubicBezTo>
                      <a:pt x="12764" y="8766"/>
                      <a:pt x="12764" y="7202"/>
                      <a:pt x="14046" y="7202"/>
                    </a:cubicBezTo>
                    <a:cubicBezTo>
                      <a:pt x="15353" y="7202"/>
                      <a:pt x="15327" y="8766"/>
                      <a:pt x="16634" y="8766"/>
                    </a:cubicBezTo>
                    <a:cubicBezTo>
                      <a:pt x="17967" y="8766"/>
                      <a:pt x="17916" y="7202"/>
                      <a:pt x="19249" y="7202"/>
                    </a:cubicBezTo>
                    <a:cubicBezTo>
                      <a:pt x="20556" y="7202"/>
                      <a:pt x="20530" y="8766"/>
                      <a:pt x="21837" y="8766"/>
                    </a:cubicBezTo>
                    <a:cubicBezTo>
                      <a:pt x="23119" y="8766"/>
                      <a:pt x="23119" y="7202"/>
                      <a:pt x="24426" y="7202"/>
                    </a:cubicBezTo>
                    <a:cubicBezTo>
                      <a:pt x="25733" y="7202"/>
                      <a:pt x="25708" y="8766"/>
                      <a:pt x="27015" y="8766"/>
                    </a:cubicBezTo>
                    <a:cubicBezTo>
                      <a:pt x="28322" y="8766"/>
                      <a:pt x="28296" y="7202"/>
                      <a:pt x="29603" y="7202"/>
                    </a:cubicBezTo>
                    <a:cubicBezTo>
                      <a:pt x="30910" y="7202"/>
                      <a:pt x="30885" y="8766"/>
                      <a:pt x="32192" y="8766"/>
                    </a:cubicBezTo>
                    <a:cubicBezTo>
                      <a:pt x="33499" y="8766"/>
                      <a:pt x="33473" y="7202"/>
                      <a:pt x="34781" y="7202"/>
                    </a:cubicBezTo>
                    <a:cubicBezTo>
                      <a:pt x="36113" y="7202"/>
                      <a:pt x="36062" y="8766"/>
                      <a:pt x="37395" y="8766"/>
                    </a:cubicBezTo>
                    <a:cubicBezTo>
                      <a:pt x="38702" y="8766"/>
                      <a:pt x="38676" y="7202"/>
                      <a:pt x="39984" y="7202"/>
                    </a:cubicBezTo>
                    <a:cubicBezTo>
                      <a:pt x="41291" y="7202"/>
                      <a:pt x="41265" y="8766"/>
                      <a:pt x="42572" y="8766"/>
                    </a:cubicBezTo>
                    <a:cubicBezTo>
                      <a:pt x="43854" y="8766"/>
                      <a:pt x="43854" y="7202"/>
                      <a:pt x="45161" y="7202"/>
                    </a:cubicBezTo>
                    <a:cubicBezTo>
                      <a:pt x="46468" y="7202"/>
                      <a:pt x="46442" y="8766"/>
                      <a:pt x="47749" y="8766"/>
                    </a:cubicBezTo>
                    <a:cubicBezTo>
                      <a:pt x="49057" y="8766"/>
                      <a:pt x="49057" y="7202"/>
                      <a:pt x="50338" y="7202"/>
                    </a:cubicBezTo>
                    <a:cubicBezTo>
                      <a:pt x="51645" y="7202"/>
                      <a:pt x="51620" y="8766"/>
                      <a:pt x="52952" y="8766"/>
                    </a:cubicBezTo>
                    <a:cubicBezTo>
                      <a:pt x="54259" y="8766"/>
                      <a:pt x="54234" y="7202"/>
                      <a:pt x="55541" y="7202"/>
                    </a:cubicBezTo>
                    <a:cubicBezTo>
                      <a:pt x="56848" y="7202"/>
                      <a:pt x="56822" y="8766"/>
                      <a:pt x="58130" y="8766"/>
                    </a:cubicBezTo>
                    <a:cubicBezTo>
                      <a:pt x="59437" y="8766"/>
                      <a:pt x="59437" y="7202"/>
                      <a:pt x="60718" y="7202"/>
                    </a:cubicBezTo>
                    <a:cubicBezTo>
                      <a:pt x="62025" y="7202"/>
                      <a:pt x="62000" y="8766"/>
                      <a:pt x="63307" y="8766"/>
                    </a:cubicBezTo>
                    <a:cubicBezTo>
                      <a:pt x="63743" y="8766"/>
                      <a:pt x="64153" y="8561"/>
                      <a:pt x="64409" y="8202"/>
                    </a:cubicBezTo>
                    <a:lnTo>
                      <a:pt x="64409" y="2999"/>
                    </a:lnTo>
                    <a:cubicBezTo>
                      <a:pt x="64409" y="1333"/>
                      <a:pt x="63076" y="0"/>
                      <a:pt x="6143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4307" name="Google Shape;4307;p82"/>
              <p:cNvSpPr/>
              <p:nvPr/>
            </p:nvSpPr>
            <p:spPr>
              <a:xfrm rot="-4392942">
                <a:off x="6926952" y="554068"/>
                <a:ext cx="298007" cy="356338"/>
              </a:xfrm>
              <a:custGeom>
                <a:avLst/>
                <a:gdLst/>
                <a:ahLst/>
                <a:cxnLst/>
                <a:rect l="l" t="t" r="r" b="b"/>
                <a:pathLst>
                  <a:path w="11919" h="14252" extrusionOk="0">
                    <a:moveTo>
                      <a:pt x="8304" y="1"/>
                    </a:moveTo>
                    <a:lnTo>
                      <a:pt x="0" y="2590"/>
                    </a:lnTo>
                    <a:lnTo>
                      <a:pt x="3614" y="14251"/>
                    </a:lnTo>
                    <a:lnTo>
                      <a:pt x="11918" y="11663"/>
                    </a:lnTo>
                    <a:lnTo>
                      <a:pt x="8304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sp>
          <p:nvSpPr>
            <p:cNvPr id="4308" name="Google Shape;4308;p82"/>
            <p:cNvSpPr/>
            <p:nvPr/>
          </p:nvSpPr>
          <p:spPr>
            <a:xfrm rot="821932">
              <a:off x="6838112" y="1586499"/>
              <a:ext cx="1638065" cy="1926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 panose="020B0604020202020204"/>
                <a:buNone/>
              </a:pPr>
              <a:r>
                <a:rPr lang="ru-RU" sz="1500" b="1" dirty="0">
                  <a:solidFill>
                    <a:schemeClr val="dk1"/>
                  </a:solidFill>
                  <a:latin typeface="Delius Swash Caps" panose="02000603000000000000"/>
                  <a:ea typeface="Delius Swash Caps" panose="02000603000000000000"/>
                  <a:cs typeface="Delius Swash Caps" panose="02000603000000000000"/>
                  <a:sym typeface="Delius Swash Caps" panose="02000603000000000000"/>
                </a:rPr>
                <a:t>Формула чего?</a:t>
              </a:r>
              <a:endParaRPr sz="1500" b="1" dirty="0">
                <a:solidFill>
                  <a:schemeClr val="dk1"/>
                </a:solidFill>
                <a:latin typeface="Delius Swash Caps" panose="02000603000000000000"/>
                <a:ea typeface="Delius Swash Caps" panose="02000603000000000000"/>
                <a:cs typeface="Delius Swash Caps" panose="02000603000000000000"/>
                <a:sym typeface="Delius Swash Caps" panose="02000603000000000000"/>
              </a:endParaRPr>
            </a:p>
          </p:txBody>
        </p:sp>
      </p:grpSp>
      <p:sp>
        <p:nvSpPr>
          <p:cNvPr id="4311" name="Google Shape;4311;p82"/>
          <p:cNvSpPr txBox="1">
            <a:spLocks noGrp="1"/>
          </p:cNvSpPr>
          <p:nvPr>
            <p:ph type="subTitle" idx="1"/>
          </p:nvPr>
        </p:nvSpPr>
        <p:spPr>
          <a:xfrm>
            <a:off x="1947565" y="847067"/>
            <a:ext cx="4849673" cy="82192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ru-RU" sz="2400" dirty="0"/>
              <a:t>Сила давления – …</a:t>
            </a:r>
            <a:br>
              <a:rPr lang="ru-RU" sz="2400" dirty="0"/>
            </a:br>
            <a:r>
              <a:rPr lang="ru-RU" sz="2400" dirty="0"/>
              <a:t>Давление - …</a:t>
            </a:r>
            <a:endParaRPr sz="2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70023" y="184745"/>
            <a:ext cx="3581700" cy="609000"/>
          </a:xfrm>
        </p:spPr>
        <p:txBody>
          <a:bodyPr/>
          <a:lstStyle/>
          <a:p>
            <a:r>
              <a:rPr lang="ru-RU" dirty="0"/>
              <a:t>Определения: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1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21107431">
            <a:off x="850112" y="3507042"/>
            <a:ext cx="1380061" cy="515444"/>
          </a:xfrm>
          <a:prstGeom prst="rect">
            <a:avLst/>
          </a:prstGeom>
        </p:spPr>
      </p:pic>
      <p:pic>
        <p:nvPicPr>
          <p:cNvPr id="80" name="Рисунок 79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887769">
            <a:off x="6854300" y="2022295"/>
            <a:ext cx="1408199" cy="87900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5" name="Google Shape;2755;p61"/>
          <p:cNvSpPr txBox="1">
            <a:spLocks noGrp="1"/>
          </p:cNvSpPr>
          <p:nvPr>
            <p:ph type="title"/>
          </p:nvPr>
        </p:nvSpPr>
        <p:spPr>
          <a:xfrm>
            <a:off x="-582243" y="1564953"/>
            <a:ext cx="7195800" cy="193043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600" dirty="0"/>
              <a:t>Задачи для повторения</a:t>
            </a:r>
            <a:endParaRPr sz="6600" dirty="0"/>
          </a:p>
        </p:txBody>
      </p:sp>
      <p:grpSp>
        <p:nvGrpSpPr>
          <p:cNvPr id="72" name="Google Shape;2902;p63"/>
          <p:cNvGrpSpPr/>
          <p:nvPr/>
        </p:nvGrpSpPr>
        <p:grpSpPr>
          <a:xfrm flipH="1">
            <a:off x="0" y="3820095"/>
            <a:ext cx="1511271" cy="1240250"/>
            <a:chOff x="4378825" y="211750"/>
            <a:chExt cx="2040880" cy="1665660"/>
          </a:xfrm>
        </p:grpSpPr>
        <p:sp>
          <p:nvSpPr>
            <p:cNvPr id="73" name="Google Shape;2903;p63"/>
            <p:cNvSpPr/>
            <p:nvPr/>
          </p:nvSpPr>
          <p:spPr>
            <a:xfrm>
              <a:off x="4391575" y="211750"/>
              <a:ext cx="2028130" cy="1665660"/>
            </a:xfrm>
            <a:custGeom>
              <a:avLst/>
              <a:gdLst/>
              <a:ahLst/>
              <a:cxnLst/>
              <a:rect l="l" t="t" r="r" b="b"/>
              <a:pathLst>
                <a:path w="48903" h="40163" extrusionOk="0">
                  <a:moveTo>
                    <a:pt x="33425" y="0"/>
                  </a:moveTo>
                  <a:cubicBezTo>
                    <a:pt x="27454" y="0"/>
                    <a:pt x="23451" y="3770"/>
                    <a:pt x="21216" y="6772"/>
                  </a:cubicBezTo>
                  <a:cubicBezTo>
                    <a:pt x="19214" y="5338"/>
                    <a:pt x="16379" y="3903"/>
                    <a:pt x="13010" y="3903"/>
                  </a:cubicBezTo>
                  <a:cubicBezTo>
                    <a:pt x="10208" y="3937"/>
                    <a:pt x="7506" y="4837"/>
                    <a:pt x="5304" y="6538"/>
                  </a:cubicBezTo>
                  <a:cubicBezTo>
                    <a:pt x="2869" y="8206"/>
                    <a:pt x="1235" y="10775"/>
                    <a:pt x="768" y="13710"/>
                  </a:cubicBezTo>
                  <a:cubicBezTo>
                    <a:pt x="1" y="19047"/>
                    <a:pt x="3170" y="24551"/>
                    <a:pt x="5972" y="28221"/>
                  </a:cubicBezTo>
                  <a:cubicBezTo>
                    <a:pt x="11476" y="35392"/>
                    <a:pt x="23050" y="40163"/>
                    <a:pt x="28321" y="40163"/>
                  </a:cubicBezTo>
                  <a:cubicBezTo>
                    <a:pt x="28921" y="40163"/>
                    <a:pt x="29488" y="40096"/>
                    <a:pt x="30055" y="39929"/>
                  </a:cubicBezTo>
                  <a:cubicBezTo>
                    <a:pt x="32791" y="39162"/>
                    <a:pt x="40229" y="32891"/>
                    <a:pt x="43699" y="25352"/>
                  </a:cubicBezTo>
                  <a:cubicBezTo>
                    <a:pt x="48902" y="14077"/>
                    <a:pt x="47768" y="5271"/>
                    <a:pt x="40730" y="1835"/>
                  </a:cubicBezTo>
                  <a:cubicBezTo>
                    <a:pt x="38462" y="668"/>
                    <a:pt x="35960" y="34"/>
                    <a:pt x="3342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dist="66675" dir="3000000" algn="bl" rotWithShape="0">
                <a:schemeClr val="dk1">
                  <a:alpha val="81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4" name="Google Shape;2904;p63"/>
            <p:cNvSpPr/>
            <p:nvPr/>
          </p:nvSpPr>
          <p:spPr>
            <a:xfrm>
              <a:off x="4378825" y="325250"/>
              <a:ext cx="1932792" cy="1438652"/>
            </a:xfrm>
            <a:custGeom>
              <a:avLst/>
              <a:gdLst/>
              <a:ahLst/>
              <a:cxnLst/>
              <a:rect l="l" t="t" r="r" b="b"/>
              <a:pathLst>
                <a:path w="45400" h="33793" extrusionOk="0">
                  <a:moveTo>
                    <a:pt x="32960" y="0"/>
                  </a:moveTo>
                  <a:cubicBezTo>
                    <a:pt x="25159" y="0"/>
                    <a:pt x="21449" y="8575"/>
                    <a:pt x="21449" y="8575"/>
                  </a:cubicBezTo>
                  <a:cubicBezTo>
                    <a:pt x="21449" y="8575"/>
                    <a:pt x="17737" y="3902"/>
                    <a:pt x="12511" y="3902"/>
                  </a:cubicBezTo>
                  <a:cubicBezTo>
                    <a:pt x="10714" y="3902"/>
                    <a:pt x="8738" y="4455"/>
                    <a:pt x="6672" y="5940"/>
                  </a:cubicBezTo>
                  <a:cubicBezTo>
                    <a:pt x="1" y="10743"/>
                    <a:pt x="5004" y="19149"/>
                    <a:pt x="8040" y="23119"/>
                  </a:cubicBezTo>
                  <a:cubicBezTo>
                    <a:pt x="13149" y="29788"/>
                    <a:pt x="23898" y="33792"/>
                    <a:pt x="27831" y="33792"/>
                  </a:cubicBezTo>
                  <a:cubicBezTo>
                    <a:pt x="28187" y="33792"/>
                    <a:pt x="28486" y="33759"/>
                    <a:pt x="28721" y="33693"/>
                  </a:cubicBezTo>
                  <a:cubicBezTo>
                    <a:pt x="30189" y="33260"/>
                    <a:pt x="37027" y="28022"/>
                    <a:pt x="40330" y="20851"/>
                  </a:cubicBezTo>
                  <a:cubicBezTo>
                    <a:pt x="43599" y="13746"/>
                    <a:pt x="45400" y="4706"/>
                    <a:pt x="38862" y="1503"/>
                  </a:cubicBezTo>
                  <a:cubicBezTo>
                    <a:pt x="36684" y="436"/>
                    <a:pt x="34718" y="0"/>
                    <a:pt x="329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5" name="Google Shape;2905;p63"/>
            <p:cNvSpPr/>
            <p:nvPr/>
          </p:nvSpPr>
          <p:spPr>
            <a:xfrm>
              <a:off x="4933858" y="940614"/>
              <a:ext cx="312703" cy="286741"/>
            </a:xfrm>
            <a:custGeom>
              <a:avLst/>
              <a:gdLst/>
              <a:ahLst/>
              <a:cxnLst/>
              <a:rect l="l" t="t" r="r" b="b"/>
              <a:pathLst>
                <a:path w="7540" h="6914" extrusionOk="0">
                  <a:moveTo>
                    <a:pt x="7124" y="0"/>
                  </a:moveTo>
                  <a:cubicBezTo>
                    <a:pt x="7107" y="0"/>
                    <a:pt x="7090" y="2"/>
                    <a:pt x="7072" y="5"/>
                  </a:cubicBezTo>
                  <a:cubicBezTo>
                    <a:pt x="6906" y="5"/>
                    <a:pt x="6772" y="71"/>
                    <a:pt x="6705" y="238"/>
                  </a:cubicBezTo>
                  <a:lnTo>
                    <a:pt x="6672" y="238"/>
                  </a:lnTo>
                  <a:lnTo>
                    <a:pt x="6672" y="372"/>
                  </a:lnTo>
                  <a:cubicBezTo>
                    <a:pt x="6672" y="405"/>
                    <a:pt x="6672" y="572"/>
                    <a:pt x="6605" y="872"/>
                  </a:cubicBezTo>
                  <a:cubicBezTo>
                    <a:pt x="6605" y="1005"/>
                    <a:pt x="6572" y="1206"/>
                    <a:pt x="6539" y="1406"/>
                  </a:cubicBezTo>
                  <a:cubicBezTo>
                    <a:pt x="6472" y="1639"/>
                    <a:pt x="6439" y="1773"/>
                    <a:pt x="6405" y="2006"/>
                  </a:cubicBezTo>
                  <a:lnTo>
                    <a:pt x="6372" y="2106"/>
                  </a:lnTo>
                  <a:cubicBezTo>
                    <a:pt x="6272" y="2373"/>
                    <a:pt x="6205" y="2640"/>
                    <a:pt x="6105" y="2907"/>
                  </a:cubicBezTo>
                  <a:cubicBezTo>
                    <a:pt x="5972" y="3174"/>
                    <a:pt x="5838" y="3407"/>
                    <a:pt x="5671" y="3641"/>
                  </a:cubicBezTo>
                  <a:lnTo>
                    <a:pt x="5538" y="3807"/>
                  </a:lnTo>
                  <a:lnTo>
                    <a:pt x="5371" y="3941"/>
                  </a:lnTo>
                  <a:cubicBezTo>
                    <a:pt x="5304" y="4008"/>
                    <a:pt x="5271" y="4041"/>
                    <a:pt x="5204" y="4074"/>
                  </a:cubicBezTo>
                  <a:lnTo>
                    <a:pt x="5038" y="4174"/>
                  </a:lnTo>
                  <a:lnTo>
                    <a:pt x="4904" y="4174"/>
                  </a:lnTo>
                  <a:cubicBezTo>
                    <a:pt x="4871" y="4208"/>
                    <a:pt x="4837" y="4208"/>
                    <a:pt x="4804" y="4208"/>
                  </a:cubicBezTo>
                  <a:cubicBezTo>
                    <a:pt x="4804" y="4241"/>
                    <a:pt x="4771" y="4241"/>
                    <a:pt x="4737" y="4241"/>
                  </a:cubicBezTo>
                  <a:lnTo>
                    <a:pt x="4337" y="4274"/>
                  </a:lnTo>
                  <a:lnTo>
                    <a:pt x="4104" y="4274"/>
                  </a:lnTo>
                  <a:cubicBezTo>
                    <a:pt x="4004" y="4274"/>
                    <a:pt x="3903" y="4274"/>
                    <a:pt x="3837" y="4241"/>
                  </a:cubicBezTo>
                  <a:lnTo>
                    <a:pt x="3603" y="4174"/>
                  </a:lnTo>
                  <a:cubicBezTo>
                    <a:pt x="3570" y="4174"/>
                    <a:pt x="3537" y="4141"/>
                    <a:pt x="3503" y="4141"/>
                  </a:cubicBezTo>
                  <a:lnTo>
                    <a:pt x="3403" y="4074"/>
                  </a:lnTo>
                  <a:cubicBezTo>
                    <a:pt x="3136" y="3941"/>
                    <a:pt x="2903" y="3774"/>
                    <a:pt x="2669" y="3574"/>
                  </a:cubicBezTo>
                  <a:cubicBezTo>
                    <a:pt x="2469" y="3374"/>
                    <a:pt x="2269" y="3174"/>
                    <a:pt x="2069" y="2940"/>
                  </a:cubicBezTo>
                  <a:cubicBezTo>
                    <a:pt x="1902" y="2707"/>
                    <a:pt x="1735" y="2473"/>
                    <a:pt x="1602" y="2240"/>
                  </a:cubicBezTo>
                  <a:cubicBezTo>
                    <a:pt x="1368" y="1873"/>
                    <a:pt x="1168" y="1472"/>
                    <a:pt x="1001" y="1072"/>
                  </a:cubicBezTo>
                  <a:lnTo>
                    <a:pt x="801" y="638"/>
                  </a:lnTo>
                  <a:cubicBezTo>
                    <a:pt x="743" y="464"/>
                    <a:pt x="583" y="365"/>
                    <a:pt x="410" y="365"/>
                  </a:cubicBezTo>
                  <a:cubicBezTo>
                    <a:pt x="385" y="365"/>
                    <a:pt x="360" y="367"/>
                    <a:pt x="334" y="372"/>
                  </a:cubicBezTo>
                  <a:cubicBezTo>
                    <a:pt x="234" y="405"/>
                    <a:pt x="134" y="472"/>
                    <a:pt x="67" y="538"/>
                  </a:cubicBezTo>
                  <a:cubicBezTo>
                    <a:pt x="1" y="638"/>
                    <a:pt x="1" y="739"/>
                    <a:pt x="1" y="872"/>
                  </a:cubicBezTo>
                  <a:lnTo>
                    <a:pt x="67" y="1072"/>
                  </a:lnTo>
                  <a:cubicBezTo>
                    <a:pt x="67" y="1172"/>
                    <a:pt x="101" y="1272"/>
                    <a:pt x="134" y="1406"/>
                  </a:cubicBezTo>
                  <a:lnTo>
                    <a:pt x="134" y="1472"/>
                  </a:lnTo>
                  <a:cubicBezTo>
                    <a:pt x="268" y="1906"/>
                    <a:pt x="434" y="2340"/>
                    <a:pt x="634" y="2740"/>
                  </a:cubicBezTo>
                  <a:cubicBezTo>
                    <a:pt x="768" y="3007"/>
                    <a:pt x="901" y="3274"/>
                    <a:pt x="1068" y="3541"/>
                  </a:cubicBezTo>
                  <a:lnTo>
                    <a:pt x="134" y="4508"/>
                  </a:lnTo>
                  <a:cubicBezTo>
                    <a:pt x="1" y="4675"/>
                    <a:pt x="1" y="4908"/>
                    <a:pt x="134" y="5075"/>
                  </a:cubicBezTo>
                  <a:cubicBezTo>
                    <a:pt x="218" y="5142"/>
                    <a:pt x="318" y="5175"/>
                    <a:pt x="418" y="5175"/>
                  </a:cubicBezTo>
                  <a:cubicBezTo>
                    <a:pt x="518" y="5175"/>
                    <a:pt x="618" y="5142"/>
                    <a:pt x="701" y="5075"/>
                  </a:cubicBezTo>
                  <a:lnTo>
                    <a:pt x="1568" y="4174"/>
                  </a:lnTo>
                  <a:cubicBezTo>
                    <a:pt x="1669" y="4274"/>
                    <a:pt x="1769" y="4375"/>
                    <a:pt x="1869" y="4475"/>
                  </a:cubicBezTo>
                  <a:cubicBezTo>
                    <a:pt x="2069" y="4675"/>
                    <a:pt x="2302" y="4875"/>
                    <a:pt x="2569" y="5042"/>
                  </a:cubicBezTo>
                  <a:lnTo>
                    <a:pt x="2035" y="6042"/>
                  </a:lnTo>
                  <a:cubicBezTo>
                    <a:pt x="1779" y="6299"/>
                    <a:pt x="2174" y="6620"/>
                    <a:pt x="2469" y="6620"/>
                  </a:cubicBezTo>
                  <a:cubicBezTo>
                    <a:pt x="2597" y="6620"/>
                    <a:pt x="2706" y="6560"/>
                    <a:pt x="2736" y="6409"/>
                  </a:cubicBezTo>
                  <a:lnTo>
                    <a:pt x="3270" y="5375"/>
                  </a:lnTo>
                  <a:lnTo>
                    <a:pt x="3503" y="5442"/>
                  </a:lnTo>
                  <a:cubicBezTo>
                    <a:pt x="3703" y="5509"/>
                    <a:pt x="3870" y="5509"/>
                    <a:pt x="4070" y="5542"/>
                  </a:cubicBezTo>
                  <a:lnTo>
                    <a:pt x="4437" y="5542"/>
                  </a:lnTo>
                  <a:lnTo>
                    <a:pt x="4504" y="6543"/>
                  </a:lnTo>
                  <a:cubicBezTo>
                    <a:pt x="4504" y="6756"/>
                    <a:pt x="4671" y="6914"/>
                    <a:pt x="4853" y="6914"/>
                  </a:cubicBezTo>
                  <a:cubicBezTo>
                    <a:pt x="4870" y="6914"/>
                    <a:pt x="4887" y="6913"/>
                    <a:pt x="4904" y="6910"/>
                  </a:cubicBezTo>
                  <a:cubicBezTo>
                    <a:pt x="5004" y="6910"/>
                    <a:pt x="5104" y="6876"/>
                    <a:pt x="5171" y="6776"/>
                  </a:cubicBezTo>
                  <a:cubicBezTo>
                    <a:pt x="5238" y="6710"/>
                    <a:pt x="5304" y="6609"/>
                    <a:pt x="5271" y="6509"/>
                  </a:cubicBezTo>
                  <a:lnTo>
                    <a:pt x="5238" y="5409"/>
                  </a:lnTo>
                  <a:cubicBezTo>
                    <a:pt x="5371" y="5375"/>
                    <a:pt x="5505" y="5309"/>
                    <a:pt x="5605" y="5242"/>
                  </a:cubicBezTo>
                  <a:lnTo>
                    <a:pt x="5738" y="5175"/>
                  </a:lnTo>
                  <a:cubicBezTo>
                    <a:pt x="5905" y="5108"/>
                    <a:pt x="6038" y="4975"/>
                    <a:pt x="6172" y="4842"/>
                  </a:cubicBezTo>
                  <a:lnTo>
                    <a:pt x="6439" y="4608"/>
                  </a:lnTo>
                  <a:lnTo>
                    <a:pt x="6605" y="4375"/>
                  </a:lnTo>
                  <a:cubicBezTo>
                    <a:pt x="6839" y="4041"/>
                    <a:pt x="7006" y="3674"/>
                    <a:pt x="7139" y="3307"/>
                  </a:cubicBezTo>
                  <a:cubicBezTo>
                    <a:pt x="7239" y="3007"/>
                    <a:pt x="7339" y="2673"/>
                    <a:pt x="7406" y="2373"/>
                  </a:cubicBezTo>
                  <a:cubicBezTo>
                    <a:pt x="7473" y="1873"/>
                    <a:pt x="7506" y="1406"/>
                    <a:pt x="7506" y="905"/>
                  </a:cubicBezTo>
                  <a:cubicBezTo>
                    <a:pt x="7539" y="739"/>
                    <a:pt x="7506" y="538"/>
                    <a:pt x="7506" y="338"/>
                  </a:cubicBezTo>
                  <a:cubicBezTo>
                    <a:pt x="7476" y="155"/>
                    <a:pt x="7306" y="0"/>
                    <a:pt x="71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6" name="Google Shape;2906;p63"/>
            <p:cNvSpPr/>
            <p:nvPr/>
          </p:nvSpPr>
          <p:spPr>
            <a:xfrm>
              <a:off x="5561904" y="823208"/>
              <a:ext cx="348659" cy="308514"/>
            </a:xfrm>
            <a:custGeom>
              <a:avLst/>
              <a:gdLst/>
              <a:ahLst/>
              <a:cxnLst/>
              <a:rect l="l" t="t" r="r" b="b"/>
              <a:pathLst>
                <a:path w="8407" h="7439" extrusionOk="0">
                  <a:moveTo>
                    <a:pt x="6972" y="0"/>
                  </a:moveTo>
                  <a:cubicBezTo>
                    <a:pt x="6772" y="0"/>
                    <a:pt x="6606" y="134"/>
                    <a:pt x="6572" y="367"/>
                  </a:cubicBezTo>
                  <a:lnTo>
                    <a:pt x="6472" y="834"/>
                  </a:lnTo>
                  <a:cubicBezTo>
                    <a:pt x="6405" y="1268"/>
                    <a:pt x="6305" y="1668"/>
                    <a:pt x="6172" y="2102"/>
                  </a:cubicBezTo>
                  <a:cubicBezTo>
                    <a:pt x="6105" y="2369"/>
                    <a:pt x="6005" y="2636"/>
                    <a:pt x="5872" y="2869"/>
                  </a:cubicBezTo>
                  <a:cubicBezTo>
                    <a:pt x="5772" y="3136"/>
                    <a:pt x="5605" y="3403"/>
                    <a:pt x="5471" y="3670"/>
                  </a:cubicBezTo>
                  <a:cubicBezTo>
                    <a:pt x="5305" y="3903"/>
                    <a:pt x="5104" y="4137"/>
                    <a:pt x="4871" y="4337"/>
                  </a:cubicBezTo>
                  <a:lnTo>
                    <a:pt x="4804" y="4403"/>
                  </a:lnTo>
                  <a:lnTo>
                    <a:pt x="4704" y="4470"/>
                  </a:lnTo>
                  <a:lnTo>
                    <a:pt x="4471" y="4570"/>
                  </a:lnTo>
                  <a:cubicBezTo>
                    <a:pt x="4404" y="4637"/>
                    <a:pt x="4337" y="4670"/>
                    <a:pt x="4237" y="4670"/>
                  </a:cubicBezTo>
                  <a:cubicBezTo>
                    <a:pt x="4204" y="4704"/>
                    <a:pt x="4137" y="4704"/>
                    <a:pt x="4070" y="4737"/>
                  </a:cubicBezTo>
                  <a:lnTo>
                    <a:pt x="3603" y="4837"/>
                  </a:lnTo>
                  <a:lnTo>
                    <a:pt x="3337" y="4837"/>
                  </a:lnTo>
                  <a:cubicBezTo>
                    <a:pt x="3270" y="4804"/>
                    <a:pt x="3203" y="4770"/>
                    <a:pt x="3170" y="4770"/>
                  </a:cubicBezTo>
                  <a:cubicBezTo>
                    <a:pt x="3070" y="4770"/>
                    <a:pt x="3003" y="4737"/>
                    <a:pt x="2936" y="4670"/>
                  </a:cubicBezTo>
                  <a:lnTo>
                    <a:pt x="2769" y="4604"/>
                  </a:lnTo>
                  <a:lnTo>
                    <a:pt x="2603" y="4470"/>
                  </a:lnTo>
                  <a:cubicBezTo>
                    <a:pt x="2369" y="4270"/>
                    <a:pt x="2169" y="4070"/>
                    <a:pt x="2002" y="3836"/>
                  </a:cubicBezTo>
                  <a:cubicBezTo>
                    <a:pt x="1835" y="3636"/>
                    <a:pt x="1669" y="3403"/>
                    <a:pt x="1535" y="3169"/>
                  </a:cubicBezTo>
                  <a:lnTo>
                    <a:pt x="1469" y="3036"/>
                  </a:lnTo>
                  <a:cubicBezTo>
                    <a:pt x="1368" y="2836"/>
                    <a:pt x="1268" y="2669"/>
                    <a:pt x="1202" y="2502"/>
                  </a:cubicBezTo>
                  <a:cubicBezTo>
                    <a:pt x="1135" y="2369"/>
                    <a:pt x="1035" y="2135"/>
                    <a:pt x="1002" y="2002"/>
                  </a:cubicBezTo>
                  <a:cubicBezTo>
                    <a:pt x="868" y="1702"/>
                    <a:pt x="801" y="1535"/>
                    <a:pt x="801" y="1535"/>
                  </a:cubicBezTo>
                  <a:cubicBezTo>
                    <a:pt x="768" y="1335"/>
                    <a:pt x="601" y="1235"/>
                    <a:pt x="434" y="1235"/>
                  </a:cubicBezTo>
                  <a:lnTo>
                    <a:pt x="368" y="1235"/>
                  </a:lnTo>
                  <a:cubicBezTo>
                    <a:pt x="268" y="1235"/>
                    <a:pt x="168" y="1301"/>
                    <a:pt x="101" y="1368"/>
                  </a:cubicBezTo>
                  <a:cubicBezTo>
                    <a:pt x="34" y="1468"/>
                    <a:pt x="1" y="1568"/>
                    <a:pt x="1" y="1668"/>
                  </a:cubicBezTo>
                  <a:cubicBezTo>
                    <a:pt x="1" y="1668"/>
                    <a:pt x="34" y="1902"/>
                    <a:pt x="134" y="2269"/>
                  </a:cubicBezTo>
                  <a:cubicBezTo>
                    <a:pt x="234" y="2702"/>
                    <a:pt x="401" y="3169"/>
                    <a:pt x="601" y="3603"/>
                  </a:cubicBezTo>
                  <a:cubicBezTo>
                    <a:pt x="735" y="3903"/>
                    <a:pt x="868" y="4170"/>
                    <a:pt x="1068" y="4470"/>
                  </a:cubicBezTo>
                  <a:cubicBezTo>
                    <a:pt x="1268" y="4804"/>
                    <a:pt x="1535" y="5104"/>
                    <a:pt x="1835" y="5337"/>
                  </a:cubicBezTo>
                  <a:lnTo>
                    <a:pt x="2069" y="5571"/>
                  </a:lnTo>
                  <a:lnTo>
                    <a:pt x="2369" y="5704"/>
                  </a:lnTo>
                  <a:cubicBezTo>
                    <a:pt x="2536" y="5804"/>
                    <a:pt x="2703" y="5905"/>
                    <a:pt x="2870" y="5938"/>
                  </a:cubicBezTo>
                  <a:lnTo>
                    <a:pt x="3036" y="5971"/>
                  </a:lnTo>
                  <a:cubicBezTo>
                    <a:pt x="3170" y="6005"/>
                    <a:pt x="3303" y="6038"/>
                    <a:pt x="3403" y="6038"/>
                  </a:cubicBezTo>
                  <a:lnTo>
                    <a:pt x="3637" y="7105"/>
                  </a:lnTo>
                  <a:cubicBezTo>
                    <a:pt x="3670" y="7306"/>
                    <a:pt x="3837" y="7439"/>
                    <a:pt x="4004" y="7439"/>
                  </a:cubicBezTo>
                  <a:lnTo>
                    <a:pt x="4104" y="7439"/>
                  </a:lnTo>
                  <a:cubicBezTo>
                    <a:pt x="4304" y="7372"/>
                    <a:pt x="4437" y="7172"/>
                    <a:pt x="4404" y="6972"/>
                  </a:cubicBezTo>
                  <a:lnTo>
                    <a:pt x="4204" y="6005"/>
                  </a:lnTo>
                  <a:lnTo>
                    <a:pt x="4571" y="5871"/>
                  </a:lnTo>
                  <a:cubicBezTo>
                    <a:pt x="4771" y="5838"/>
                    <a:pt x="4938" y="5771"/>
                    <a:pt x="5071" y="5671"/>
                  </a:cubicBezTo>
                  <a:lnTo>
                    <a:pt x="5305" y="5538"/>
                  </a:lnTo>
                  <a:lnTo>
                    <a:pt x="6072" y="6405"/>
                  </a:lnTo>
                  <a:cubicBezTo>
                    <a:pt x="6160" y="6493"/>
                    <a:pt x="6267" y="6535"/>
                    <a:pt x="6372" y="6535"/>
                  </a:cubicBezTo>
                  <a:cubicBezTo>
                    <a:pt x="6467" y="6535"/>
                    <a:pt x="6560" y="6501"/>
                    <a:pt x="6639" y="6438"/>
                  </a:cubicBezTo>
                  <a:cubicBezTo>
                    <a:pt x="6806" y="6305"/>
                    <a:pt x="6806" y="6038"/>
                    <a:pt x="6672" y="5871"/>
                  </a:cubicBezTo>
                  <a:lnTo>
                    <a:pt x="5905" y="5037"/>
                  </a:lnTo>
                  <a:cubicBezTo>
                    <a:pt x="6105" y="4804"/>
                    <a:pt x="6305" y="4570"/>
                    <a:pt x="6472" y="4303"/>
                  </a:cubicBezTo>
                  <a:cubicBezTo>
                    <a:pt x="6539" y="4203"/>
                    <a:pt x="6606" y="4103"/>
                    <a:pt x="6672" y="3970"/>
                  </a:cubicBezTo>
                  <a:lnTo>
                    <a:pt x="7740" y="4604"/>
                  </a:lnTo>
                  <a:cubicBezTo>
                    <a:pt x="7812" y="4640"/>
                    <a:pt x="7888" y="4658"/>
                    <a:pt x="7960" y="4658"/>
                  </a:cubicBezTo>
                  <a:cubicBezTo>
                    <a:pt x="8090" y="4658"/>
                    <a:pt x="8209" y="4599"/>
                    <a:pt x="8273" y="4470"/>
                  </a:cubicBezTo>
                  <a:cubicBezTo>
                    <a:pt x="8407" y="4303"/>
                    <a:pt x="8340" y="4037"/>
                    <a:pt x="8140" y="3936"/>
                  </a:cubicBezTo>
                  <a:lnTo>
                    <a:pt x="6972" y="3203"/>
                  </a:lnTo>
                  <a:cubicBezTo>
                    <a:pt x="7073" y="2936"/>
                    <a:pt x="7139" y="2636"/>
                    <a:pt x="7206" y="2335"/>
                  </a:cubicBezTo>
                  <a:cubicBezTo>
                    <a:pt x="7306" y="1902"/>
                    <a:pt x="7373" y="1435"/>
                    <a:pt x="7406" y="968"/>
                  </a:cubicBezTo>
                  <a:lnTo>
                    <a:pt x="7406" y="901"/>
                  </a:lnTo>
                  <a:cubicBezTo>
                    <a:pt x="7406" y="801"/>
                    <a:pt x="7406" y="701"/>
                    <a:pt x="7406" y="567"/>
                  </a:cubicBezTo>
                  <a:lnTo>
                    <a:pt x="7406" y="401"/>
                  </a:lnTo>
                  <a:cubicBezTo>
                    <a:pt x="7373" y="200"/>
                    <a:pt x="7239" y="34"/>
                    <a:pt x="70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pic>
        <p:nvPicPr>
          <p:cNvPr id="20" name="Google Shape;2931;p64"/>
          <p:cNvPicPr preferRelativeResize="0"/>
          <p:nvPr/>
        </p:nvPicPr>
        <p:blipFill rotWithShape="1">
          <a:blip r:embed="rId1"/>
          <a:srcRect t="4396" b="4396"/>
          <a:stretch>
            <a:fillRect/>
          </a:stretch>
        </p:blipFill>
        <p:spPr>
          <a:xfrm flipH="1">
            <a:off x="5385278" y="0"/>
            <a:ext cx="3758722" cy="51435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56" name="Google Shape;2756;p61"/>
          <p:cNvGrpSpPr/>
          <p:nvPr/>
        </p:nvGrpSpPr>
        <p:grpSpPr>
          <a:xfrm>
            <a:off x="3816989" y="183696"/>
            <a:ext cx="1850261" cy="992565"/>
            <a:chOff x="3339725" y="3202700"/>
            <a:chExt cx="2512576" cy="1348045"/>
          </a:xfrm>
        </p:grpSpPr>
        <p:sp>
          <p:nvSpPr>
            <p:cNvPr id="2757" name="Google Shape;2757;p61"/>
            <p:cNvSpPr/>
            <p:nvPr/>
          </p:nvSpPr>
          <p:spPr>
            <a:xfrm>
              <a:off x="3528946" y="3600212"/>
              <a:ext cx="129130" cy="41104"/>
            </a:xfrm>
            <a:custGeom>
              <a:avLst/>
              <a:gdLst/>
              <a:ahLst/>
              <a:cxnLst/>
              <a:rect l="l" t="t" r="r" b="b"/>
              <a:pathLst>
                <a:path w="3170" h="1009" fill="none" extrusionOk="0">
                  <a:moveTo>
                    <a:pt x="3169" y="1009"/>
                  </a:moveTo>
                  <a:lnTo>
                    <a:pt x="1" y="1"/>
                  </a:lnTo>
                </a:path>
              </a:pathLst>
            </a:custGeom>
            <a:noFill/>
            <a:ln w="12600" cap="rnd" cmpd="sng">
              <a:solidFill>
                <a:srgbClr val="002642"/>
              </a:solidFill>
              <a:prstDash val="solid"/>
              <a:miter lim="360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758" name="Google Shape;2758;p61"/>
            <p:cNvSpPr/>
            <p:nvPr/>
          </p:nvSpPr>
          <p:spPr>
            <a:xfrm>
              <a:off x="5535505" y="3600212"/>
              <a:ext cx="127663" cy="41104"/>
            </a:xfrm>
            <a:custGeom>
              <a:avLst/>
              <a:gdLst/>
              <a:ahLst/>
              <a:cxnLst/>
              <a:rect l="l" t="t" r="r" b="b"/>
              <a:pathLst>
                <a:path w="3134" h="1009" fill="none" extrusionOk="0">
                  <a:moveTo>
                    <a:pt x="1" y="1009"/>
                  </a:moveTo>
                  <a:lnTo>
                    <a:pt x="3133" y="1"/>
                  </a:lnTo>
                </a:path>
              </a:pathLst>
            </a:custGeom>
            <a:noFill/>
            <a:ln w="12600" cap="rnd" cmpd="sng">
              <a:solidFill>
                <a:srgbClr val="002642"/>
              </a:solidFill>
              <a:prstDash val="solid"/>
              <a:miter lim="360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759" name="Google Shape;2759;p61"/>
            <p:cNvSpPr/>
            <p:nvPr/>
          </p:nvSpPr>
          <p:spPr>
            <a:xfrm>
              <a:off x="3339725" y="3202700"/>
              <a:ext cx="2512576" cy="1348045"/>
            </a:xfrm>
            <a:custGeom>
              <a:avLst/>
              <a:gdLst/>
              <a:ahLst/>
              <a:cxnLst/>
              <a:rect l="l" t="t" r="r" b="b"/>
              <a:pathLst>
                <a:path w="61681" h="33091" extrusionOk="0">
                  <a:moveTo>
                    <a:pt x="13287" y="10299"/>
                  </a:moveTo>
                  <a:lnTo>
                    <a:pt x="13035" y="10479"/>
                  </a:lnTo>
                  <a:lnTo>
                    <a:pt x="13035" y="10479"/>
                  </a:lnTo>
                  <a:lnTo>
                    <a:pt x="13107" y="10335"/>
                  </a:lnTo>
                  <a:lnTo>
                    <a:pt x="13287" y="10299"/>
                  </a:lnTo>
                  <a:close/>
                  <a:moveTo>
                    <a:pt x="28950" y="1"/>
                  </a:moveTo>
                  <a:cubicBezTo>
                    <a:pt x="28230" y="1"/>
                    <a:pt x="27546" y="217"/>
                    <a:pt x="26934" y="649"/>
                  </a:cubicBezTo>
                  <a:lnTo>
                    <a:pt x="20741" y="5042"/>
                  </a:lnTo>
                  <a:cubicBezTo>
                    <a:pt x="18940" y="4646"/>
                    <a:pt x="17104" y="4430"/>
                    <a:pt x="15232" y="4430"/>
                  </a:cubicBezTo>
                  <a:cubicBezTo>
                    <a:pt x="13539" y="4430"/>
                    <a:pt x="11847" y="4610"/>
                    <a:pt x="10191" y="4970"/>
                  </a:cubicBezTo>
                  <a:cubicBezTo>
                    <a:pt x="9759" y="4862"/>
                    <a:pt x="9326" y="4826"/>
                    <a:pt x="8894" y="4790"/>
                  </a:cubicBezTo>
                  <a:lnTo>
                    <a:pt x="8678" y="4790"/>
                  </a:lnTo>
                  <a:cubicBezTo>
                    <a:pt x="6446" y="4790"/>
                    <a:pt x="4286" y="5726"/>
                    <a:pt x="2737" y="7310"/>
                  </a:cubicBezTo>
                  <a:cubicBezTo>
                    <a:pt x="1837" y="8642"/>
                    <a:pt x="1801" y="10335"/>
                    <a:pt x="2557" y="11739"/>
                  </a:cubicBezTo>
                  <a:cubicBezTo>
                    <a:pt x="2773" y="11991"/>
                    <a:pt x="2989" y="12243"/>
                    <a:pt x="3277" y="12459"/>
                  </a:cubicBezTo>
                  <a:cubicBezTo>
                    <a:pt x="3529" y="12783"/>
                    <a:pt x="3817" y="13071"/>
                    <a:pt x="4177" y="13251"/>
                  </a:cubicBezTo>
                  <a:cubicBezTo>
                    <a:pt x="4213" y="13323"/>
                    <a:pt x="4286" y="13395"/>
                    <a:pt x="4322" y="13467"/>
                  </a:cubicBezTo>
                  <a:cubicBezTo>
                    <a:pt x="4430" y="13611"/>
                    <a:pt x="4574" y="13755"/>
                    <a:pt x="4718" y="13899"/>
                  </a:cubicBezTo>
                  <a:cubicBezTo>
                    <a:pt x="5114" y="14511"/>
                    <a:pt x="5726" y="14980"/>
                    <a:pt x="6446" y="15160"/>
                  </a:cubicBezTo>
                  <a:lnTo>
                    <a:pt x="2449" y="18004"/>
                  </a:lnTo>
                  <a:cubicBezTo>
                    <a:pt x="1" y="19732"/>
                    <a:pt x="757" y="23585"/>
                    <a:pt x="3709" y="24269"/>
                  </a:cubicBezTo>
                  <a:lnTo>
                    <a:pt x="11667" y="26070"/>
                  </a:lnTo>
                  <a:lnTo>
                    <a:pt x="11667" y="30462"/>
                  </a:lnTo>
                  <a:cubicBezTo>
                    <a:pt x="11667" y="31903"/>
                    <a:pt x="12819" y="33091"/>
                    <a:pt x="14259" y="33091"/>
                  </a:cubicBezTo>
                  <a:lnTo>
                    <a:pt x="47386" y="33091"/>
                  </a:lnTo>
                  <a:cubicBezTo>
                    <a:pt x="48826" y="33091"/>
                    <a:pt x="50014" y="31903"/>
                    <a:pt x="50014" y="30462"/>
                  </a:cubicBezTo>
                  <a:lnTo>
                    <a:pt x="50014" y="24737"/>
                  </a:lnTo>
                  <a:cubicBezTo>
                    <a:pt x="50014" y="23153"/>
                    <a:pt x="49798" y="21605"/>
                    <a:pt x="49438" y="20092"/>
                  </a:cubicBezTo>
                  <a:lnTo>
                    <a:pt x="59196" y="13359"/>
                  </a:lnTo>
                  <a:cubicBezTo>
                    <a:pt x="61680" y="11667"/>
                    <a:pt x="60996" y="7778"/>
                    <a:pt x="58044" y="7058"/>
                  </a:cubicBezTo>
                  <a:lnTo>
                    <a:pt x="58044" y="7094"/>
                  </a:lnTo>
                  <a:lnTo>
                    <a:pt x="29814" y="109"/>
                  </a:lnTo>
                  <a:cubicBezTo>
                    <a:pt x="29526" y="37"/>
                    <a:pt x="29238" y="1"/>
                    <a:pt x="2895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dist="66675" dir="3000000" algn="bl" rotWithShape="0">
                <a:schemeClr val="dk1">
                  <a:alpha val="8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grpSp>
          <p:nvGrpSpPr>
            <p:cNvPr id="2760" name="Google Shape;2760;p61"/>
            <p:cNvGrpSpPr/>
            <p:nvPr/>
          </p:nvGrpSpPr>
          <p:grpSpPr>
            <a:xfrm>
              <a:off x="3536279" y="3430054"/>
              <a:ext cx="1113295" cy="385825"/>
              <a:chOff x="3536279" y="3430054"/>
              <a:chExt cx="1113295" cy="385825"/>
            </a:xfrm>
          </p:grpSpPr>
          <p:sp>
            <p:nvSpPr>
              <p:cNvPr id="2761" name="Google Shape;2761;p61"/>
              <p:cNvSpPr/>
              <p:nvPr/>
            </p:nvSpPr>
            <p:spPr>
              <a:xfrm>
                <a:off x="3746031" y="3430054"/>
                <a:ext cx="903543" cy="385825"/>
              </a:xfrm>
              <a:custGeom>
                <a:avLst/>
                <a:gdLst/>
                <a:ahLst/>
                <a:cxnLst/>
                <a:rect l="l" t="t" r="r" b="b"/>
                <a:pathLst>
                  <a:path w="22181" h="9471" fill="none" extrusionOk="0">
                    <a:moveTo>
                      <a:pt x="22181" y="9471"/>
                    </a:moveTo>
                    <a:cubicBezTo>
                      <a:pt x="17068" y="2989"/>
                      <a:pt x="7958" y="1"/>
                      <a:pt x="1" y="2161"/>
                    </a:cubicBezTo>
                  </a:path>
                </a:pathLst>
              </a:custGeom>
              <a:noFill/>
              <a:ln w="19050" cap="rnd" cmpd="sng">
                <a:solidFill>
                  <a:schemeClr val="dk1"/>
                </a:solidFill>
                <a:prstDash val="solid"/>
                <a:miter lim="360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762" name="Google Shape;2762;p61"/>
              <p:cNvSpPr/>
              <p:nvPr/>
            </p:nvSpPr>
            <p:spPr>
              <a:xfrm>
                <a:off x="3536279" y="3501955"/>
                <a:ext cx="230316" cy="192159"/>
              </a:xfrm>
              <a:custGeom>
                <a:avLst/>
                <a:gdLst/>
                <a:ahLst/>
                <a:cxnLst/>
                <a:rect l="l" t="t" r="r" b="b"/>
                <a:pathLst>
                  <a:path w="5654" h="4717" fill="none" extrusionOk="0">
                    <a:moveTo>
                      <a:pt x="1" y="1692"/>
                    </a:moveTo>
                    <a:cubicBezTo>
                      <a:pt x="1045" y="612"/>
                      <a:pt x="2485" y="0"/>
                      <a:pt x="3997" y="36"/>
                    </a:cubicBezTo>
                    <a:cubicBezTo>
                      <a:pt x="4465" y="0"/>
                      <a:pt x="4898" y="180"/>
                      <a:pt x="5222" y="468"/>
                    </a:cubicBezTo>
                    <a:cubicBezTo>
                      <a:pt x="5366" y="612"/>
                      <a:pt x="5438" y="828"/>
                      <a:pt x="5510" y="1044"/>
                    </a:cubicBezTo>
                    <a:cubicBezTo>
                      <a:pt x="5654" y="1908"/>
                      <a:pt x="5294" y="2809"/>
                      <a:pt x="4609" y="3385"/>
                    </a:cubicBezTo>
                    <a:cubicBezTo>
                      <a:pt x="3961" y="3961"/>
                      <a:pt x="3205" y="4393"/>
                      <a:pt x="2377" y="4717"/>
                    </a:cubicBezTo>
                  </a:path>
                </a:pathLst>
              </a:custGeom>
              <a:noFill/>
              <a:ln w="19050" cap="rnd" cmpd="sng">
                <a:solidFill>
                  <a:schemeClr val="dk1"/>
                </a:solidFill>
                <a:prstDash val="solid"/>
                <a:miter lim="360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763" name="Google Shape;2763;p61"/>
              <p:cNvSpPr/>
              <p:nvPr/>
            </p:nvSpPr>
            <p:spPr>
              <a:xfrm>
                <a:off x="3570009" y="3525419"/>
                <a:ext cx="176057" cy="104166"/>
              </a:xfrm>
              <a:custGeom>
                <a:avLst/>
                <a:gdLst/>
                <a:ahLst/>
                <a:cxnLst/>
                <a:rect l="l" t="t" r="r" b="b"/>
                <a:pathLst>
                  <a:path w="4322" h="2557" fill="none" extrusionOk="0">
                    <a:moveTo>
                      <a:pt x="1" y="2557"/>
                    </a:moveTo>
                    <a:lnTo>
                      <a:pt x="4322" y="0"/>
                    </a:lnTo>
                  </a:path>
                </a:pathLst>
              </a:custGeom>
              <a:noFill/>
              <a:ln w="19050" cap="rnd" cmpd="sng">
                <a:solidFill>
                  <a:schemeClr val="dk1"/>
                </a:solidFill>
                <a:prstDash val="solid"/>
                <a:miter lim="360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764" name="Google Shape;2764;p61"/>
              <p:cNvSpPr/>
              <p:nvPr/>
            </p:nvSpPr>
            <p:spPr>
              <a:xfrm>
                <a:off x="3542145" y="3522486"/>
                <a:ext cx="196587" cy="79234"/>
              </a:xfrm>
              <a:custGeom>
                <a:avLst/>
                <a:gdLst/>
                <a:ahLst/>
                <a:cxnLst/>
                <a:rect l="l" t="t" r="r" b="b"/>
                <a:pathLst>
                  <a:path w="4826" h="1945" fill="none" extrusionOk="0">
                    <a:moveTo>
                      <a:pt x="1" y="1945"/>
                    </a:moveTo>
                    <a:cubicBezTo>
                      <a:pt x="1441" y="936"/>
                      <a:pt x="3097" y="288"/>
                      <a:pt x="4826" y="0"/>
                    </a:cubicBezTo>
                  </a:path>
                </a:pathLst>
              </a:custGeom>
              <a:noFill/>
              <a:ln w="19050" cap="rnd" cmpd="sng">
                <a:solidFill>
                  <a:schemeClr val="dk1"/>
                </a:solidFill>
                <a:prstDash val="solid"/>
                <a:miter lim="360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765" name="Google Shape;2765;p61"/>
              <p:cNvSpPr/>
              <p:nvPr/>
            </p:nvSpPr>
            <p:spPr>
              <a:xfrm>
                <a:off x="3611071" y="3513687"/>
                <a:ext cx="139395" cy="155495"/>
              </a:xfrm>
              <a:custGeom>
                <a:avLst/>
                <a:gdLst/>
                <a:ahLst/>
                <a:cxnLst/>
                <a:rect l="l" t="t" r="r" b="b"/>
                <a:pathLst>
                  <a:path w="3422" h="3817" fill="none" extrusionOk="0">
                    <a:moveTo>
                      <a:pt x="1" y="3817"/>
                    </a:moveTo>
                    <a:lnTo>
                      <a:pt x="1801" y="2449"/>
                    </a:lnTo>
                    <a:cubicBezTo>
                      <a:pt x="2233" y="2161"/>
                      <a:pt x="2629" y="1837"/>
                      <a:pt x="2954" y="1440"/>
                    </a:cubicBezTo>
                    <a:cubicBezTo>
                      <a:pt x="3278" y="1044"/>
                      <a:pt x="3422" y="504"/>
                      <a:pt x="3350" y="0"/>
                    </a:cubicBezTo>
                  </a:path>
                </a:pathLst>
              </a:custGeom>
              <a:noFill/>
              <a:ln w="19050" cap="rnd" cmpd="sng">
                <a:solidFill>
                  <a:schemeClr val="dk1"/>
                </a:solidFill>
                <a:prstDash val="solid"/>
                <a:miter lim="360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sp>
          <p:nvSpPr>
            <p:cNvPr id="2766" name="Google Shape;2766;p61"/>
            <p:cNvSpPr/>
            <p:nvPr/>
          </p:nvSpPr>
          <p:spPr>
            <a:xfrm>
              <a:off x="3922054" y="3523953"/>
              <a:ext cx="1349428" cy="907998"/>
            </a:xfrm>
            <a:custGeom>
              <a:avLst/>
              <a:gdLst/>
              <a:ahLst/>
              <a:cxnLst/>
              <a:rect l="l" t="t" r="r" b="b"/>
              <a:pathLst>
                <a:path w="33127" h="22289" extrusionOk="0">
                  <a:moveTo>
                    <a:pt x="16564" y="0"/>
                  </a:moveTo>
                  <a:cubicBezTo>
                    <a:pt x="7418" y="0"/>
                    <a:pt x="0" y="7418"/>
                    <a:pt x="0" y="16563"/>
                  </a:cubicBezTo>
                  <a:lnTo>
                    <a:pt x="0" y="22288"/>
                  </a:lnTo>
                  <a:lnTo>
                    <a:pt x="33127" y="22288"/>
                  </a:lnTo>
                  <a:lnTo>
                    <a:pt x="33127" y="16563"/>
                  </a:lnTo>
                  <a:cubicBezTo>
                    <a:pt x="33127" y="7418"/>
                    <a:pt x="25709" y="0"/>
                    <a:pt x="1656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767" name="Google Shape;2767;p61"/>
            <p:cNvSpPr/>
            <p:nvPr/>
          </p:nvSpPr>
          <p:spPr>
            <a:xfrm>
              <a:off x="3477618" y="3298066"/>
              <a:ext cx="2238266" cy="1041984"/>
            </a:xfrm>
            <a:custGeom>
              <a:avLst/>
              <a:gdLst/>
              <a:ahLst/>
              <a:cxnLst/>
              <a:rect l="l" t="t" r="r" b="b"/>
              <a:pathLst>
                <a:path w="54947" h="25578" extrusionOk="0">
                  <a:moveTo>
                    <a:pt x="25559" y="0"/>
                  </a:moveTo>
                  <a:cubicBezTo>
                    <a:pt x="25385" y="0"/>
                    <a:pt x="25217" y="48"/>
                    <a:pt x="25097" y="144"/>
                  </a:cubicBezTo>
                  <a:lnTo>
                    <a:pt x="612" y="17499"/>
                  </a:lnTo>
                  <a:cubicBezTo>
                    <a:pt x="0" y="17931"/>
                    <a:pt x="180" y="18868"/>
                    <a:pt x="901" y="19084"/>
                  </a:cubicBezTo>
                  <a:lnTo>
                    <a:pt x="29274" y="25565"/>
                  </a:lnTo>
                  <a:cubicBezTo>
                    <a:pt x="29333" y="25573"/>
                    <a:pt x="29393" y="25578"/>
                    <a:pt x="29451" y="25578"/>
                  </a:cubicBezTo>
                  <a:cubicBezTo>
                    <a:pt x="29641" y="25578"/>
                    <a:pt x="29820" y="25531"/>
                    <a:pt x="29958" y="25421"/>
                  </a:cubicBezTo>
                  <a:lnTo>
                    <a:pt x="54335" y="8570"/>
                  </a:lnTo>
                  <a:cubicBezTo>
                    <a:pt x="54947" y="8138"/>
                    <a:pt x="54767" y="7202"/>
                    <a:pt x="54047" y="6985"/>
                  </a:cubicBezTo>
                  <a:lnTo>
                    <a:pt x="25817" y="36"/>
                  </a:lnTo>
                  <a:cubicBezTo>
                    <a:pt x="25733" y="12"/>
                    <a:pt x="25645" y="0"/>
                    <a:pt x="2555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15656" y="851188"/>
            <a:ext cx="7775944" cy="3888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Брусок действует на опору с силой 200 Н, при этом он оказывает давление 4 кПа. Какова площадь опоры бруска?</a:t>
            </a:r>
            <a:endParaRPr lang="ru-RU" sz="2000" b="1" dirty="0"/>
          </a:p>
          <a:p>
            <a:endParaRPr lang="ru-RU" sz="2000" b="1" dirty="0">
              <a:solidFill>
                <a:schemeClr val="tx1"/>
              </a:solidFill>
            </a:endParaRPr>
          </a:p>
          <a:p>
            <a:r>
              <a:rPr lang="ru-RU" sz="2000" b="1" dirty="0">
                <a:solidFill>
                  <a:schemeClr val="tx1"/>
                </a:solidFill>
              </a:rPr>
              <a:t>Определить давление, которое оказывает учебник на стол, если его сила тяжести равна 3 Н, а площадь  0,06 </a:t>
            </a:r>
            <a:r>
              <a:rPr lang="ru-RU" sz="2000" b="1" dirty="0"/>
              <a:t>м</a:t>
            </a:r>
            <a:r>
              <a:rPr lang="ru-RU" sz="2000" b="1" baseline="30000" dirty="0"/>
              <a:t>2</a:t>
            </a:r>
            <a:endParaRPr lang="ru-RU" sz="2000" b="1" baseline="30000" dirty="0"/>
          </a:p>
          <a:p>
            <a:endParaRPr lang="ru-RU" sz="2000" b="1" baseline="30000" dirty="0"/>
          </a:p>
          <a:p>
            <a:r>
              <a:rPr lang="ru-RU" sz="2000" b="1" dirty="0"/>
              <a:t>На свежем снегу лежит легкий лист фанеры, площадью 0,2 м</a:t>
            </a:r>
            <a:r>
              <a:rPr lang="ru-RU" sz="2000" b="1" baseline="30000" dirty="0"/>
              <a:t>2</a:t>
            </a:r>
            <a:r>
              <a:rPr lang="ru-RU" sz="2000" b="1" dirty="0"/>
              <a:t>. Такой снег выдерживает максимальное давление 2000 Па. Какую силу нужно приложить к этому листу фанеры, чтобы вдавить его в снег?</a:t>
            </a:r>
            <a:r>
              <a:rPr lang="ru-RU" sz="2000" b="1" baseline="30000" dirty="0"/>
              <a:t> </a:t>
            </a:r>
            <a:endParaRPr lang="ru-RU" sz="2000" b="1" baseline="30000" dirty="0"/>
          </a:p>
          <a:p>
            <a:endParaRPr lang="ru-RU" sz="2000" b="1" baseline="30000" dirty="0">
              <a:solidFill>
                <a:schemeClr val="tx1"/>
              </a:solidFill>
            </a:endParaRPr>
          </a:p>
          <a:p>
            <a:r>
              <a:rPr lang="ru-RU" sz="2000" b="1" dirty="0">
                <a:solidFill>
                  <a:schemeClr val="tx1"/>
                </a:solidFill>
              </a:rPr>
              <a:t>Определить давление листа фанеры на пол, если его длина 2 метра, ширина 1 метр, а масса 10 кг.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23777" y="768777"/>
            <a:ext cx="4572000" cy="390183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50000"/>
              </a:lnSpc>
            </a:pPr>
            <a:r>
              <a:rPr lang="ru-RU" sz="2400" b="1" dirty="0">
                <a:ln w="6350">
                  <a:solidFill>
                    <a:schemeClr val="tx1"/>
                  </a:solidFill>
                  <a:prstDash val="solid"/>
                </a:ln>
                <a:solidFill>
                  <a:schemeClr val="bg2">
                    <a:lumMod val="90000"/>
                  </a:schemeClr>
                </a:solidFill>
              </a:rPr>
              <a:t>№1</a:t>
            </a:r>
            <a:endParaRPr lang="ru-RU" sz="2400" b="1" dirty="0">
              <a:ln w="6350">
                <a:solidFill>
                  <a:schemeClr val="tx1"/>
                </a:solidFill>
                <a:prstDash val="solid"/>
              </a:ln>
              <a:solidFill>
                <a:schemeClr val="bg2">
                  <a:lumMod val="90000"/>
                </a:schemeClr>
              </a:solidFill>
            </a:endParaRPr>
          </a:p>
          <a:p>
            <a:pPr lvl="0">
              <a:lnSpc>
                <a:spcPct val="150000"/>
              </a:lnSpc>
            </a:pPr>
            <a:endParaRPr lang="ru-RU" sz="2400" b="1" dirty="0">
              <a:ln w="6350">
                <a:solidFill>
                  <a:schemeClr val="tx1"/>
                </a:solidFill>
                <a:prstDash val="solid"/>
              </a:ln>
              <a:solidFill>
                <a:schemeClr val="bg2">
                  <a:lumMod val="90000"/>
                </a:schemeClr>
              </a:solidFill>
            </a:endParaRPr>
          </a:p>
          <a:p>
            <a:pPr lvl="0">
              <a:lnSpc>
                <a:spcPct val="150000"/>
              </a:lnSpc>
            </a:pPr>
            <a:r>
              <a:rPr lang="ru-RU" sz="2400" b="1" dirty="0">
                <a:ln w="6350">
                  <a:solidFill>
                    <a:schemeClr val="tx1"/>
                  </a:solidFill>
                  <a:prstDash val="solid"/>
                </a:ln>
                <a:solidFill>
                  <a:schemeClr val="bg2">
                    <a:lumMod val="90000"/>
                  </a:schemeClr>
                </a:solidFill>
              </a:rPr>
              <a:t>№2</a:t>
            </a:r>
            <a:endParaRPr lang="ru-RU" sz="2400" b="1" dirty="0">
              <a:ln w="6350">
                <a:solidFill>
                  <a:schemeClr val="tx1"/>
                </a:solidFill>
                <a:prstDash val="solid"/>
              </a:ln>
              <a:solidFill>
                <a:schemeClr val="bg2">
                  <a:lumMod val="90000"/>
                </a:schemeClr>
              </a:solidFill>
            </a:endParaRPr>
          </a:p>
          <a:p>
            <a:pPr lvl="0">
              <a:lnSpc>
                <a:spcPct val="150000"/>
              </a:lnSpc>
            </a:pPr>
            <a:endParaRPr lang="ru-RU" sz="2400" b="1" dirty="0">
              <a:ln w="6350">
                <a:solidFill>
                  <a:schemeClr val="tx1"/>
                </a:solidFill>
                <a:prstDash val="solid"/>
              </a:ln>
              <a:solidFill>
                <a:schemeClr val="bg2">
                  <a:lumMod val="90000"/>
                </a:schemeClr>
              </a:solidFill>
            </a:endParaRPr>
          </a:p>
          <a:p>
            <a:pPr lvl="0">
              <a:lnSpc>
                <a:spcPct val="150000"/>
              </a:lnSpc>
            </a:pPr>
            <a:r>
              <a:rPr lang="ru-RU" sz="2400" b="1" dirty="0">
                <a:ln w="6350">
                  <a:solidFill>
                    <a:schemeClr val="tx1"/>
                  </a:solidFill>
                  <a:prstDash val="solid"/>
                </a:ln>
                <a:solidFill>
                  <a:schemeClr val="bg2">
                    <a:lumMod val="90000"/>
                  </a:schemeClr>
                </a:solidFill>
              </a:rPr>
              <a:t>№3</a:t>
            </a:r>
            <a:endParaRPr lang="ru-RU" sz="2400" b="1" dirty="0">
              <a:ln w="6350">
                <a:solidFill>
                  <a:schemeClr val="tx1"/>
                </a:solidFill>
                <a:prstDash val="solid"/>
              </a:ln>
              <a:solidFill>
                <a:schemeClr val="bg2">
                  <a:lumMod val="90000"/>
                </a:schemeClr>
              </a:solidFill>
            </a:endParaRPr>
          </a:p>
          <a:p>
            <a:pPr lvl="0">
              <a:lnSpc>
                <a:spcPct val="150000"/>
              </a:lnSpc>
            </a:pPr>
            <a:endParaRPr lang="ru-RU" sz="2400" b="1" dirty="0">
              <a:ln w="6350">
                <a:solidFill>
                  <a:schemeClr val="tx1"/>
                </a:solidFill>
                <a:prstDash val="solid"/>
              </a:ln>
              <a:solidFill>
                <a:schemeClr val="bg2">
                  <a:lumMod val="90000"/>
                </a:schemeClr>
              </a:solidFill>
            </a:endParaRPr>
          </a:p>
          <a:p>
            <a:pPr lvl="0">
              <a:lnSpc>
                <a:spcPct val="150000"/>
              </a:lnSpc>
            </a:pPr>
            <a:r>
              <a:rPr lang="ru-RU" sz="2400" b="1" dirty="0">
                <a:ln w="6350">
                  <a:solidFill>
                    <a:schemeClr val="tx1"/>
                  </a:solidFill>
                  <a:prstDash val="solid"/>
                </a:ln>
                <a:solidFill>
                  <a:schemeClr val="bg2">
                    <a:lumMod val="90000"/>
                  </a:schemeClr>
                </a:solidFill>
              </a:rPr>
              <a:t>№4</a:t>
            </a:r>
            <a:endParaRPr lang="ru-RU" sz="2400" b="1" dirty="0">
              <a:ln w="6350">
                <a:solidFill>
                  <a:schemeClr val="tx1"/>
                </a:solidFill>
                <a:prstDash val="solid"/>
              </a:ln>
              <a:solidFill>
                <a:schemeClr val="bg2">
                  <a:lumMod val="9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96989" y="347036"/>
            <a:ext cx="28807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/>
              <a:t>Проверка </a:t>
            </a:r>
            <a:r>
              <a:rPr lang="ru-RU" sz="1800" b="1" dirty="0">
                <a:ln w="6350">
                  <a:solidFill>
                    <a:schemeClr val="tx1"/>
                  </a:solidFill>
                  <a:prstDash val="solid"/>
                </a:ln>
                <a:solidFill>
                  <a:schemeClr val="bg2">
                    <a:lumMod val="90000"/>
                  </a:schemeClr>
                </a:solidFill>
              </a:rPr>
              <a:t>№1-№4</a:t>
            </a:r>
            <a:r>
              <a:rPr lang="ru-RU" sz="1800" b="1" dirty="0"/>
              <a:t>:</a:t>
            </a:r>
            <a:endParaRPr lang="ru-RU" sz="28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2382" y="707175"/>
            <a:ext cx="3381375" cy="19145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382" y="2697273"/>
            <a:ext cx="3375319" cy="191452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806" y="673683"/>
            <a:ext cx="3537320" cy="194801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3806" y="2730203"/>
            <a:ext cx="3445171" cy="2302383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22744" y="627628"/>
            <a:ext cx="7775944" cy="4196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Найти давление на дно цистерны с нефтью, если ее глубина ℎ=5м, а плотность нефти 800кг/м</a:t>
            </a:r>
            <a:r>
              <a:rPr lang="ru-RU" sz="2000" b="1" baseline="30000" dirty="0"/>
              <a:t>3</a:t>
            </a:r>
            <a:r>
              <a:rPr lang="ru-RU" sz="2000" b="1" dirty="0"/>
              <a:t>. Атмосферное давление не учитывать.</a:t>
            </a:r>
            <a:endParaRPr lang="ru-RU" sz="2000" b="1" dirty="0"/>
          </a:p>
          <a:p>
            <a:endParaRPr lang="ru-RU" sz="2000" b="1" dirty="0">
              <a:solidFill>
                <a:schemeClr val="tx1"/>
              </a:solidFill>
            </a:endParaRPr>
          </a:p>
          <a:p>
            <a:r>
              <a:rPr lang="ru-RU" sz="2000" b="1" dirty="0"/>
              <a:t>На какой глубине давление воды 250кПа? Плотность воды 1000кг/м</a:t>
            </a:r>
            <a:r>
              <a:rPr lang="ru-RU" sz="2000" b="1" baseline="30000" dirty="0"/>
              <a:t>3</a:t>
            </a:r>
            <a:r>
              <a:rPr lang="ru-RU" sz="2000" b="1" dirty="0"/>
              <a:t>. Атмосферное давление не учитывать.</a:t>
            </a:r>
            <a:endParaRPr lang="ru-RU" sz="2000" b="1" dirty="0"/>
          </a:p>
          <a:p>
            <a:endParaRPr lang="ru-RU" sz="2000" b="1" baseline="30000" dirty="0"/>
          </a:p>
          <a:p>
            <a:endParaRPr lang="ru-RU" sz="2000" b="1" dirty="0"/>
          </a:p>
          <a:p>
            <a:r>
              <a:rPr lang="ru-RU" sz="2000" b="1" dirty="0"/>
              <a:t>Давление жидкости на глубине ℎ=2м равно 16 кПа. Найти плотность этой жидкости. Атмосферное давление не учитывать.</a:t>
            </a:r>
            <a:endParaRPr lang="ru-RU" sz="2000" b="1" dirty="0"/>
          </a:p>
          <a:p>
            <a:endParaRPr lang="ru-RU" sz="2000" b="1" baseline="30000" dirty="0">
              <a:solidFill>
                <a:schemeClr val="tx1"/>
              </a:solidFill>
            </a:endParaRPr>
          </a:p>
          <a:p>
            <a:r>
              <a:rPr lang="ru-RU" sz="2000" b="1" dirty="0"/>
              <a:t>Какая жидкость находится в сосуде, если столб высотой 0,3 м оказывает давление 5400 Па ?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23777" y="768777"/>
            <a:ext cx="4572000" cy="390183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50000"/>
              </a:lnSpc>
            </a:pPr>
            <a:r>
              <a:rPr lang="ru-RU" sz="2400" b="1" dirty="0">
                <a:ln w="6350">
                  <a:solidFill>
                    <a:schemeClr val="tx1"/>
                  </a:solidFill>
                  <a:prstDash val="solid"/>
                </a:ln>
                <a:solidFill>
                  <a:schemeClr val="bg2">
                    <a:lumMod val="90000"/>
                  </a:schemeClr>
                </a:solidFill>
              </a:rPr>
              <a:t>№5</a:t>
            </a:r>
            <a:endParaRPr lang="ru-RU" sz="2400" b="1" dirty="0">
              <a:ln w="6350">
                <a:solidFill>
                  <a:schemeClr val="tx1"/>
                </a:solidFill>
                <a:prstDash val="solid"/>
              </a:ln>
              <a:solidFill>
                <a:schemeClr val="bg2">
                  <a:lumMod val="90000"/>
                </a:schemeClr>
              </a:solidFill>
            </a:endParaRPr>
          </a:p>
          <a:p>
            <a:pPr lvl="0">
              <a:lnSpc>
                <a:spcPct val="150000"/>
              </a:lnSpc>
            </a:pPr>
            <a:endParaRPr lang="ru-RU" sz="2400" b="1" dirty="0">
              <a:ln w="6350">
                <a:solidFill>
                  <a:schemeClr val="tx1"/>
                </a:solidFill>
                <a:prstDash val="solid"/>
              </a:ln>
              <a:solidFill>
                <a:schemeClr val="bg2">
                  <a:lumMod val="90000"/>
                </a:schemeClr>
              </a:solidFill>
            </a:endParaRPr>
          </a:p>
          <a:p>
            <a:pPr lvl="0">
              <a:lnSpc>
                <a:spcPct val="150000"/>
              </a:lnSpc>
            </a:pPr>
            <a:r>
              <a:rPr lang="ru-RU" sz="2400" b="1" dirty="0">
                <a:ln w="6350">
                  <a:solidFill>
                    <a:schemeClr val="tx1"/>
                  </a:solidFill>
                  <a:prstDash val="solid"/>
                </a:ln>
                <a:solidFill>
                  <a:schemeClr val="bg2">
                    <a:lumMod val="90000"/>
                  </a:schemeClr>
                </a:solidFill>
              </a:rPr>
              <a:t>№6</a:t>
            </a:r>
            <a:endParaRPr lang="ru-RU" sz="2400" b="1" dirty="0">
              <a:ln w="6350">
                <a:solidFill>
                  <a:schemeClr val="tx1"/>
                </a:solidFill>
                <a:prstDash val="solid"/>
              </a:ln>
              <a:solidFill>
                <a:schemeClr val="bg2">
                  <a:lumMod val="90000"/>
                </a:schemeClr>
              </a:solidFill>
            </a:endParaRPr>
          </a:p>
          <a:p>
            <a:pPr lvl="0">
              <a:lnSpc>
                <a:spcPct val="150000"/>
              </a:lnSpc>
            </a:pPr>
            <a:endParaRPr lang="ru-RU" sz="2400" b="1" dirty="0">
              <a:ln w="6350">
                <a:solidFill>
                  <a:schemeClr val="tx1"/>
                </a:solidFill>
                <a:prstDash val="solid"/>
              </a:ln>
              <a:solidFill>
                <a:schemeClr val="bg2">
                  <a:lumMod val="90000"/>
                </a:schemeClr>
              </a:solidFill>
            </a:endParaRPr>
          </a:p>
          <a:p>
            <a:pPr lvl="0">
              <a:lnSpc>
                <a:spcPct val="150000"/>
              </a:lnSpc>
            </a:pPr>
            <a:r>
              <a:rPr lang="ru-RU" sz="2400" b="1" dirty="0">
                <a:ln w="6350">
                  <a:solidFill>
                    <a:schemeClr val="tx1"/>
                  </a:solidFill>
                  <a:prstDash val="solid"/>
                </a:ln>
                <a:solidFill>
                  <a:schemeClr val="bg2">
                    <a:lumMod val="90000"/>
                  </a:schemeClr>
                </a:solidFill>
              </a:rPr>
              <a:t>№7</a:t>
            </a:r>
            <a:endParaRPr lang="ru-RU" sz="2400" b="1" dirty="0">
              <a:ln w="6350">
                <a:solidFill>
                  <a:schemeClr val="tx1"/>
                </a:solidFill>
                <a:prstDash val="solid"/>
              </a:ln>
              <a:solidFill>
                <a:schemeClr val="bg2">
                  <a:lumMod val="90000"/>
                </a:schemeClr>
              </a:solidFill>
            </a:endParaRPr>
          </a:p>
          <a:p>
            <a:pPr lvl="0">
              <a:lnSpc>
                <a:spcPct val="150000"/>
              </a:lnSpc>
            </a:pPr>
            <a:endParaRPr lang="ru-RU" sz="2400" b="1" dirty="0">
              <a:ln w="6350">
                <a:solidFill>
                  <a:schemeClr val="tx1"/>
                </a:solidFill>
                <a:prstDash val="solid"/>
              </a:ln>
              <a:solidFill>
                <a:schemeClr val="bg2">
                  <a:lumMod val="90000"/>
                </a:schemeClr>
              </a:solidFill>
            </a:endParaRPr>
          </a:p>
          <a:p>
            <a:pPr lvl="0">
              <a:lnSpc>
                <a:spcPct val="150000"/>
              </a:lnSpc>
            </a:pPr>
            <a:r>
              <a:rPr lang="ru-RU" sz="2400" b="1" dirty="0">
                <a:ln w="6350">
                  <a:solidFill>
                    <a:schemeClr val="tx1"/>
                  </a:solidFill>
                  <a:prstDash val="solid"/>
                </a:ln>
                <a:solidFill>
                  <a:schemeClr val="bg2">
                    <a:lumMod val="90000"/>
                  </a:schemeClr>
                </a:solidFill>
              </a:rPr>
              <a:t>№8</a:t>
            </a:r>
            <a:endParaRPr lang="ru-RU" sz="2400" b="1" dirty="0">
              <a:ln w="6350">
                <a:solidFill>
                  <a:schemeClr val="tx1"/>
                </a:solidFill>
                <a:prstDash val="solid"/>
              </a:ln>
              <a:solidFill>
                <a:schemeClr val="bg2">
                  <a:lumMod val="9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96989" y="347036"/>
            <a:ext cx="28807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/>
              <a:t>Проверка </a:t>
            </a:r>
            <a:r>
              <a:rPr lang="ru-RU" sz="1800" b="1" dirty="0">
                <a:ln w="6350">
                  <a:solidFill>
                    <a:schemeClr val="tx1"/>
                  </a:solidFill>
                  <a:prstDash val="solid"/>
                </a:ln>
                <a:solidFill>
                  <a:schemeClr val="bg2">
                    <a:lumMod val="90000"/>
                  </a:schemeClr>
                </a:solidFill>
              </a:rPr>
              <a:t>№5-№8</a:t>
            </a:r>
            <a:r>
              <a:rPr lang="ru-RU" sz="1800" b="1" dirty="0"/>
              <a:t>:</a:t>
            </a:r>
            <a:endParaRPr lang="ru-RU" sz="28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2969" y="903101"/>
            <a:ext cx="3738875" cy="182710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25" y="3246774"/>
            <a:ext cx="4720855" cy="148799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9851" y="881243"/>
            <a:ext cx="4571999" cy="1750582"/>
          </a:xfrm>
          <a:prstGeom prst="rect">
            <a:avLst/>
          </a:prstGeom>
        </p:spPr>
      </p:pic>
      <p:pic>
        <p:nvPicPr>
          <p:cNvPr id="1026" name="Picture 2" descr="Какая жидкость находится в сосуде, если столб высотой 0,3 м оказывает давление 5400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62" t="35763" r="6589" b="8463"/>
          <a:stretch>
            <a:fillRect/>
          </a:stretch>
        </p:blipFill>
        <p:spPr bwMode="auto">
          <a:xfrm>
            <a:off x="4905152" y="3231650"/>
            <a:ext cx="4146698" cy="1503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Shape 29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1" name="Google Shape;2901;p63"/>
          <p:cNvSpPr txBox="1">
            <a:spLocks noGrp="1"/>
          </p:cNvSpPr>
          <p:nvPr>
            <p:ph type="body" idx="1"/>
          </p:nvPr>
        </p:nvSpPr>
        <p:spPr>
          <a:xfrm>
            <a:off x="847423" y="435550"/>
            <a:ext cx="2528527" cy="247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ru-RU" dirty="0"/>
              <a:t>Проверка знаний</a:t>
            </a:r>
            <a:endParaRPr dirty="0">
              <a:highlight>
                <a:schemeClr val="dk2"/>
              </a:highlight>
            </a:endParaRPr>
          </a:p>
        </p:txBody>
      </p:sp>
      <p:grpSp>
        <p:nvGrpSpPr>
          <p:cNvPr id="2902" name="Google Shape;2902;p63"/>
          <p:cNvGrpSpPr/>
          <p:nvPr/>
        </p:nvGrpSpPr>
        <p:grpSpPr>
          <a:xfrm flipH="1">
            <a:off x="5039629" y="357516"/>
            <a:ext cx="1511271" cy="1240250"/>
            <a:chOff x="4378825" y="211750"/>
            <a:chExt cx="2040880" cy="1665660"/>
          </a:xfrm>
        </p:grpSpPr>
        <p:sp>
          <p:nvSpPr>
            <p:cNvPr id="2903" name="Google Shape;2903;p63"/>
            <p:cNvSpPr/>
            <p:nvPr/>
          </p:nvSpPr>
          <p:spPr>
            <a:xfrm>
              <a:off x="4391575" y="211750"/>
              <a:ext cx="2028130" cy="1665660"/>
            </a:xfrm>
            <a:custGeom>
              <a:avLst/>
              <a:gdLst/>
              <a:ahLst/>
              <a:cxnLst/>
              <a:rect l="l" t="t" r="r" b="b"/>
              <a:pathLst>
                <a:path w="48903" h="40163" extrusionOk="0">
                  <a:moveTo>
                    <a:pt x="33425" y="0"/>
                  </a:moveTo>
                  <a:cubicBezTo>
                    <a:pt x="27454" y="0"/>
                    <a:pt x="23451" y="3770"/>
                    <a:pt x="21216" y="6772"/>
                  </a:cubicBezTo>
                  <a:cubicBezTo>
                    <a:pt x="19214" y="5338"/>
                    <a:pt x="16379" y="3903"/>
                    <a:pt x="13010" y="3903"/>
                  </a:cubicBezTo>
                  <a:cubicBezTo>
                    <a:pt x="10208" y="3937"/>
                    <a:pt x="7506" y="4837"/>
                    <a:pt x="5304" y="6538"/>
                  </a:cubicBezTo>
                  <a:cubicBezTo>
                    <a:pt x="2869" y="8206"/>
                    <a:pt x="1235" y="10775"/>
                    <a:pt x="768" y="13710"/>
                  </a:cubicBezTo>
                  <a:cubicBezTo>
                    <a:pt x="1" y="19047"/>
                    <a:pt x="3170" y="24551"/>
                    <a:pt x="5972" y="28221"/>
                  </a:cubicBezTo>
                  <a:cubicBezTo>
                    <a:pt x="11476" y="35392"/>
                    <a:pt x="23050" y="40163"/>
                    <a:pt x="28321" y="40163"/>
                  </a:cubicBezTo>
                  <a:cubicBezTo>
                    <a:pt x="28921" y="40163"/>
                    <a:pt x="29488" y="40096"/>
                    <a:pt x="30055" y="39929"/>
                  </a:cubicBezTo>
                  <a:cubicBezTo>
                    <a:pt x="32791" y="39162"/>
                    <a:pt x="40229" y="32891"/>
                    <a:pt x="43699" y="25352"/>
                  </a:cubicBezTo>
                  <a:cubicBezTo>
                    <a:pt x="48902" y="14077"/>
                    <a:pt x="47768" y="5271"/>
                    <a:pt x="40730" y="1835"/>
                  </a:cubicBezTo>
                  <a:cubicBezTo>
                    <a:pt x="38462" y="668"/>
                    <a:pt x="35960" y="34"/>
                    <a:pt x="3342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dist="66675" dir="3000000" algn="bl" rotWithShape="0">
                <a:schemeClr val="dk1">
                  <a:alpha val="81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904" name="Google Shape;2904;p63"/>
            <p:cNvSpPr/>
            <p:nvPr/>
          </p:nvSpPr>
          <p:spPr>
            <a:xfrm>
              <a:off x="4378825" y="325250"/>
              <a:ext cx="1932792" cy="1438652"/>
            </a:xfrm>
            <a:custGeom>
              <a:avLst/>
              <a:gdLst/>
              <a:ahLst/>
              <a:cxnLst/>
              <a:rect l="l" t="t" r="r" b="b"/>
              <a:pathLst>
                <a:path w="45400" h="33793" extrusionOk="0">
                  <a:moveTo>
                    <a:pt x="32960" y="0"/>
                  </a:moveTo>
                  <a:cubicBezTo>
                    <a:pt x="25159" y="0"/>
                    <a:pt x="21449" y="8575"/>
                    <a:pt x="21449" y="8575"/>
                  </a:cubicBezTo>
                  <a:cubicBezTo>
                    <a:pt x="21449" y="8575"/>
                    <a:pt x="17737" y="3902"/>
                    <a:pt x="12511" y="3902"/>
                  </a:cubicBezTo>
                  <a:cubicBezTo>
                    <a:pt x="10714" y="3902"/>
                    <a:pt x="8738" y="4455"/>
                    <a:pt x="6672" y="5940"/>
                  </a:cubicBezTo>
                  <a:cubicBezTo>
                    <a:pt x="1" y="10743"/>
                    <a:pt x="5004" y="19149"/>
                    <a:pt x="8040" y="23119"/>
                  </a:cubicBezTo>
                  <a:cubicBezTo>
                    <a:pt x="13149" y="29788"/>
                    <a:pt x="23898" y="33792"/>
                    <a:pt x="27831" y="33792"/>
                  </a:cubicBezTo>
                  <a:cubicBezTo>
                    <a:pt x="28187" y="33792"/>
                    <a:pt x="28486" y="33759"/>
                    <a:pt x="28721" y="33693"/>
                  </a:cubicBezTo>
                  <a:cubicBezTo>
                    <a:pt x="30189" y="33260"/>
                    <a:pt x="37027" y="28022"/>
                    <a:pt x="40330" y="20851"/>
                  </a:cubicBezTo>
                  <a:cubicBezTo>
                    <a:pt x="43599" y="13746"/>
                    <a:pt x="45400" y="4706"/>
                    <a:pt x="38862" y="1503"/>
                  </a:cubicBezTo>
                  <a:cubicBezTo>
                    <a:pt x="36684" y="436"/>
                    <a:pt x="34718" y="0"/>
                    <a:pt x="329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905" name="Google Shape;2905;p63"/>
            <p:cNvSpPr/>
            <p:nvPr/>
          </p:nvSpPr>
          <p:spPr>
            <a:xfrm>
              <a:off x="4933858" y="940614"/>
              <a:ext cx="312703" cy="286741"/>
            </a:xfrm>
            <a:custGeom>
              <a:avLst/>
              <a:gdLst/>
              <a:ahLst/>
              <a:cxnLst/>
              <a:rect l="l" t="t" r="r" b="b"/>
              <a:pathLst>
                <a:path w="7540" h="6914" extrusionOk="0">
                  <a:moveTo>
                    <a:pt x="7124" y="0"/>
                  </a:moveTo>
                  <a:cubicBezTo>
                    <a:pt x="7107" y="0"/>
                    <a:pt x="7090" y="2"/>
                    <a:pt x="7072" y="5"/>
                  </a:cubicBezTo>
                  <a:cubicBezTo>
                    <a:pt x="6906" y="5"/>
                    <a:pt x="6772" y="71"/>
                    <a:pt x="6705" y="238"/>
                  </a:cubicBezTo>
                  <a:lnTo>
                    <a:pt x="6672" y="238"/>
                  </a:lnTo>
                  <a:lnTo>
                    <a:pt x="6672" y="372"/>
                  </a:lnTo>
                  <a:cubicBezTo>
                    <a:pt x="6672" y="405"/>
                    <a:pt x="6672" y="572"/>
                    <a:pt x="6605" y="872"/>
                  </a:cubicBezTo>
                  <a:cubicBezTo>
                    <a:pt x="6605" y="1005"/>
                    <a:pt x="6572" y="1206"/>
                    <a:pt x="6539" y="1406"/>
                  </a:cubicBezTo>
                  <a:cubicBezTo>
                    <a:pt x="6472" y="1639"/>
                    <a:pt x="6439" y="1773"/>
                    <a:pt x="6405" y="2006"/>
                  </a:cubicBezTo>
                  <a:lnTo>
                    <a:pt x="6372" y="2106"/>
                  </a:lnTo>
                  <a:cubicBezTo>
                    <a:pt x="6272" y="2373"/>
                    <a:pt x="6205" y="2640"/>
                    <a:pt x="6105" y="2907"/>
                  </a:cubicBezTo>
                  <a:cubicBezTo>
                    <a:pt x="5972" y="3174"/>
                    <a:pt x="5838" y="3407"/>
                    <a:pt x="5671" y="3641"/>
                  </a:cubicBezTo>
                  <a:lnTo>
                    <a:pt x="5538" y="3807"/>
                  </a:lnTo>
                  <a:lnTo>
                    <a:pt x="5371" y="3941"/>
                  </a:lnTo>
                  <a:cubicBezTo>
                    <a:pt x="5304" y="4008"/>
                    <a:pt x="5271" y="4041"/>
                    <a:pt x="5204" y="4074"/>
                  </a:cubicBezTo>
                  <a:lnTo>
                    <a:pt x="5038" y="4174"/>
                  </a:lnTo>
                  <a:lnTo>
                    <a:pt x="4904" y="4174"/>
                  </a:lnTo>
                  <a:cubicBezTo>
                    <a:pt x="4871" y="4208"/>
                    <a:pt x="4837" y="4208"/>
                    <a:pt x="4804" y="4208"/>
                  </a:cubicBezTo>
                  <a:cubicBezTo>
                    <a:pt x="4804" y="4241"/>
                    <a:pt x="4771" y="4241"/>
                    <a:pt x="4737" y="4241"/>
                  </a:cubicBezTo>
                  <a:lnTo>
                    <a:pt x="4337" y="4274"/>
                  </a:lnTo>
                  <a:lnTo>
                    <a:pt x="4104" y="4274"/>
                  </a:lnTo>
                  <a:cubicBezTo>
                    <a:pt x="4004" y="4274"/>
                    <a:pt x="3903" y="4274"/>
                    <a:pt x="3837" y="4241"/>
                  </a:cubicBezTo>
                  <a:lnTo>
                    <a:pt x="3603" y="4174"/>
                  </a:lnTo>
                  <a:cubicBezTo>
                    <a:pt x="3570" y="4174"/>
                    <a:pt x="3537" y="4141"/>
                    <a:pt x="3503" y="4141"/>
                  </a:cubicBezTo>
                  <a:lnTo>
                    <a:pt x="3403" y="4074"/>
                  </a:lnTo>
                  <a:cubicBezTo>
                    <a:pt x="3136" y="3941"/>
                    <a:pt x="2903" y="3774"/>
                    <a:pt x="2669" y="3574"/>
                  </a:cubicBezTo>
                  <a:cubicBezTo>
                    <a:pt x="2469" y="3374"/>
                    <a:pt x="2269" y="3174"/>
                    <a:pt x="2069" y="2940"/>
                  </a:cubicBezTo>
                  <a:cubicBezTo>
                    <a:pt x="1902" y="2707"/>
                    <a:pt x="1735" y="2473"/>
                    <a:pt x="1602" y="2240"/>
                  </a:cubicBezTo>
                  <a:cubicBezTo>
                    <a:pt x="1368" y="1873"/>
                    <a:pt x="1168" y="1472"/>
                    <a:pt x="1001" y="1072"/>
                  </a:cubicBezTo>
                  <a:lnTo>
                    <a:pt x="801" y="638"/>
                  </a:lnTo>
                  <a:cubicBezTo>
                    <a:pt x="743" y="464"/>
                    <a:pt x="583" y="365"/>
                    <a:pt x="410" y="365"/>
                  </a:cubicBezTo>
                  <a:cubicBezTo>
                    <a:pt x="385" y="365"/>
                    <a:pt x="360" y="367"/>
                    <a:pt x="334" y="372"/>
                  </a:cubicBezTo>
                  <a:cubicBezTo>
                    <a:pt x="234" y="405"/>
                    <a:pt x="134" y="472"/>
                    <a:pt x="67" y="538"/>
                  </a:cubicBezTo>
                  <a:cubicBezTo>
                    <a:pt x="1" y="638"/>
                    <a:pt x="1" y="739"/>
                    <a:pt x="1" y="872"/>
                  </a:cubicBezTo>
                  <a:lnTo>
                    <a:pt x="67" y="1072"/>
                  </a:lnTo>
                  <a:cubicBezTo>
                    <a:pt x="67" y="1172"/>
                    <a:pt x="101" y="1272"/>
                    <a:pt x="134" y="1406"/>
                  </a:cubicBezTo>
                  <a:lnTo>
                    <a:pt x="134" y="1472"/>
                  </a:lnTo>
                  <a:cubicBezTo>
                    <a:pt x="268" y="1906"/>
                    <a:pt x="434" y="2340"/>
                    <a:pt x="634" y="2740"/>
                  </a:cubicBezTo>
                  <a:cubicBezTo>
                    <a:pt x="768" y="3007"/>
                    <a:pt x="901" y="3274"/>
                    <a:pt x="1068" y="3541"/>
                  </a:cubicBezTo>
                  <a:lnTo>
                    <a:pt x="134" y="4508"/>
                  </a:lnTo>
                  <a:cubicBezTo>
                    <a:pt x="1" y="4675"/>
                    <a:pt x="1" y="4908"/>
                    <a:pt x="134" y="5075"/>
                  </a:cubicBezTo>
                  <a:cubicBezTo>
                    <a:pt x="218" y="5142"/>
                    <a:pt x="318" y="5175"/>
                    <a:pt x="418" y="5175"/>
                  </a:cubicBezTo>
                  <a:cubicBezTo>
                    <a:pt x="518" y="5175"/>
                    <a:pt x="618" y="5142"/>
                    <a:pt x="701" y="5075"/>
                  </a:cubicBezTo>
                  <a:lnTo>
                    <a:pt x="1568" y="4174"/>
                  </a:lnTo>
                  <a:cubicBezTo>
                    <a:pt x="1669" y="4274"/>
                    <a:pt x="1769" y="4375"/>
                    <a:pt x="1869" y="4475"/>
                  </a:cubicBezTo>
                  <a:cubicBezTo>
                    <a:pt x="2069" y="4675"/>
                    <a:pt x="2302" y="4875"/>
                    <a:pt x="2569" y="5042"/>
                  </a:cubicBezTo>
                  <a:lnTo>
                    <a:pt x="2035" y="6042"/>
                  </a:lnTo>
                  <a:cubicBezTo>
                    <a:pt x="1779" y="6299"/>
                    <a:pt x="2174" y="6620"/>
                    <a:pt x="2469" y="6620"/>
                  </a:cubicBezTo>
                  <a:cubicBezTo>
                    <a:pt x="2597" y="6620"/>
                    <a:pt x="2706" y="6560"/>
                    <a:pt x="2736" y="6409"/>
                  </a:cubicBezTo>
                  <a:lnTo>
                    <a:pt x="3270" y="5375"/>
                  </a:lnTo>
                  <a:lnTo>
                    <a:pt x="3503" y="5442"/>
                  </a:lnTo>
                  <a:cubicBezTo>
                    <a:pt x="3703" y="5509"/>
                    <a:pt x="3870" y="5509"/>
                    <a:pt x="4070" y="5542"/>
                  </a:cubicBezTo>
                  <a:lnTo>
                    <a:pt x="4437" y="5542"/>
                  </a:lnTo>
                  <a:lnTo>
                    <a:pt x="4504" y="6543"/>
                  </a:lnTo>
                  <a:cubicBezTo>
                    <a:pt x="4504" y="6756"/>
                    <a:pt x="4671" y="6914"/>
                    <a:pt x="4853" y="6914"/>
                  </a:cubicBezTo>
                  <a:cubicBezTo>
                    <a:pt x="4870" y="6914"/>
                    <a:pt x="4887" y="6913"/>
                    <a:pt x="4904" y="6910"/>
                  </a:cubicBezTo>
                  <a:cubicBezTo>
                    <a:pt x="5004" y="6910"/>
                    <a:pt x="5104" y="6876"/>
                    <a:pt x="5171" y="6776"/>
                  </a:cubicBezTo>
                  <a:cubicBezTo>
                    <a:pt x="5238" y="6710"/>
                    <a:pt x="5304" y="6609"/>
                    <a:pt x="5271" y="6509"/>
                  </a:cubicBezTo>
                  <a:lnTo>
                    <a:pt x="5238" y="5409"/>
                  </a:lnTo>
                  <a:cubicBezTo>
                    <a:pt x="5371" y="5375"/>
                    <a:pt x="5505" y="5309"/>
                    <a:pt x="5605" y="5242"/>
                  </a:cubicBezTo>
                  <a:lnTo>
                    <a:pt x="5738" y="5175"/>
                  </a:lnTo>
                  <a:cubicBezTo>
                    <a:pt x="5905" y="5108"/>
                    <a:pt x="6038" y="4975"/>
                    <a:pt x="6172" y="4842"/>
                  </a:cubicBezTo>
                  <a:lnTo>
                    <a:pt x="6439" y="4608"/>
                  </a:lnTo>
                  <a:lnTo>
                    <a:pt x="6605" y="4375"/>
                  </a:lnTo>
                  <a:cubicBezTo>
                    <a:pt x="6839" y="4041"/>
                    <a:pt x="7006" y="3674"/>
                    <a:pt x="7139" y="3307"/>
                  </a:cubicBezTo>
                  <a:cubicBezTo>
                    <a:pt x="7239" y="3007"/>
                    <a:pt x="7339" y="2673"/>
                    <a:pt x="7406" y="2373"/>
                  </a:cubicBezTo>
                  <a:cubicBezTo>
                    <a:pt x="7473" y="1873"/>
                    <a:pt x="7506" y="1406"/>
                    <a:pt x="7506" y="905"/>
                  </a:cubicBezTo>
                  <a:cubicBezTo>
                    <a:pt x="7539" y="739"/>
                    <a:pt x="7506" y="538"/>
                    <a:pt x="7506" y="338"/>
                  </a:cubicBezTo>
                  <a:cubicBezTo>
                    <a:pt x="7476" y="155"/>
                    <a:pt x="7306" y="0"/>
                    <a:pt x="71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906" name="Google Shape;2906;p63"/>
            <p:cNvSpPr/>
            <p:nvPr/>
          </p:nvSpPr>
          <p:spPr>
            <a:xfrm>
              <a:off x="5561904" y="823208"/>
              <a:ext cx="348659" cy="308514"/>
            </a:xfrm>
            <a:custGeom>
              <a:avLst/>
              <a:gdLst/>
              <a:ahLst/>
              <a:cxnLst/>
              <a:rect l="l" t="t" r="r" b="b"/>
              <a:pathLst>
                <a:path w="8407" h="7439" extrusionOk="0">
                  <a:moveTo>
                    <a:pt x="6972" y="0"/>
                  </a:moveTo>
                  <a:cubicBezTo>
                    <a:pt x="6772" y="0"/>
                    <a:pt x="6606" y="134"/>
                    <a:pt x="6572" y="367"/>
                  </a:cubicBezTo>
                  <a:lnTo>
                    <a:pt x="6472" y="834"/>
                  </a:lnTo>
                  <a:cubicBezTo>
                    <a:pt x="6405" y="1268"/>
                    <a:pt x="6305" y="1668"/>
                    <a:pt x="6172" y="2102"/>
                  </a:cubicBezTo>
                  <a:cubicBezTo>
                    <a:pt x="6105" y="2369"/>
                    <a:pt x="6005" y="2636"/>
                    <a:pt x="5872" y="2869"/>
                  </a:cubicBezTo>
                  <a:cubicBezTo>
                    <a:pt x="5772" y="3136"/>
                    <a:pt x="5605" y="3403"/>
                    <a:pt x="5471" y="3670"/>
                  </a:cubicBezTo>
                  <a:cubicBezTo>
                    <a:pt x="5305" y="3903"/>
                    <a:pt x="5104" y="4137"/>
                    <a:pt x="4871" y="4337"/>
                  </a:cubicBezTo>
                  <a:lnTo>
                    <a:pt x="4804" y="4403"/>
                  </a:lnTo>
                  <a:lnTo>
                    <a:pt x="4704" y="4470"/>
                  </a:lnTo>
                  <a:lnTo>
                    <a:pt x="4471" y="4570"/>
                  </a:lnTo>
                  <a:cubicBezTo>
                    <a:pt x="4404" y="4637"/>
                    <a:pt x="4337" y="4670"/>
                    <a:pt x="4237" y="4670"/>
                  </a:cubicBezTo>
                  <a:cubicBezTo>
                    <a:pt x="4204" y="4704"/>
                    <a:pt x="4137" y="4704"/>
                    <a:pt x="4070" y="4737"/>
                  </a:cubicBezTo>
                  <a:lnTo>
                    <a:pt x="3603" y="4837"/>
                  </a:lnTo>
                  <a:lnTo>
                    <a:pt x="3337" y="4837"/>
                  </a:lnTo>
                  <a:cubicBezTo>
                    <a:pt x="3270" y="4804"/>
                    <a:pt x="3203" y="4770"/>
                    <a:pt x="3170" y="4770"/>
                  </a:cubicBezTo>
                  <a:cubicBezTo>
                    <a:pt x="3070" y="4770"/>
                    <a:pt x="3003" y="4737"/>
                    <a:pt x="2936" y="4670"/>
                  </a:cubicBezTo>
                  <a:lnTo>
                    <a:pt x="2769" y="4604"/>
                  </a:lnTo>
                  <a:lnTo>
                    <a:pt x="2603" y="4470"/>
                  </a:lnTo>
                  <a:cubicBezTo>
                    <a:pt x="2369" y="4270"/>
                    <a:pt x="2169" y="4070"/>
                    <a:pt x="2002" y="3836"/>
                  </a:cubicBezTo>
                  <a:cubicBezTo>
                    <a:pt x="1835" y="3636"/>
                    <a:pt x="1669" y="3403"/>
                    <a:pt x="1535" y="3169"/>
                  </a:cubicBezTo>
                  <a:lnTo>
                    <a:pt x="1469" y="3036"/>
                  </a:lnTo>
                  <a:cubicBezTo>
                    <a:pt x="1368" y="2836"/>
                    <a:pt x="1268" y="2669"/>
                    <a:pt x="1202" y="2502"/>
                  </a:cubicBezTo>
                  <a:cubicBezTo>
                    <a:pt x="1135" y="2369"/>
                    <a:pt x="1035" y="2135"/>
                    <a:pt x="1002" y="2002"/>
                  </a:cubicBezTo>
                  <a:cubicBezTo>
                    <a:pt x="868" y="1702"/>
                    <a:pt x="801" y="1535"/>
                    <a:pt x="801" y="1535"/>
                  </a:cubicBezTo>
                  <a:cubicBezTo>
                    <a:pt x="768" y="1335"/>
                    <a:pt x="601" y="1235"/>
                    <a:pt x="434" y="1235"/>
                  </a:cubicBezTo>
                  <a:lnTo>
                    <a:pt x="368" y="1235"/>
                  </a:lnTo>
                  <a:cubicBezTo>
                    <a:pt x="268" y="1235"/>
                    <a:pt x="168" y="1301"/>
                    <a:pt x="101" y="1368"/>
                  </a:cubicBezTo>
                  <a:cubicBezTo>
                    <a:pt x="34" y="1468"/>
                    <a:pt x="1" y="1568"/>
                    <a:pt x="1" y="1668"/>
                  </a:cubicBezTo>
                  <a:cubicBezTo>
                    <a:pt x="1" y="1668"/>
                    <a:pt x="34" y="1902"/>
                    <a:pt x="134" y="2269"/>
                  </a:cubicBezTo>
                  <a:cubicBezTo>
                    <a:pt x="234" y="2702"/>
                    <a:pt x="401" y="3169"/>
                    <a:pt x="601" y="3603"/>
                  </a:cubicBezTo>
                  <a:cubicBezTo>
                    <a:pt x="735" y="3903"/>
                    <a:pt x="868" y="4170"/>
                    <a:pt x="1068" y="4470"/>
                  </a:cubicBezTo>
                  <a:cubicBezTo>
                    <a:pt x="1268" y="4804"/>
                    <a:pt x="1535" y="5104"/>
                    <a:pt x="1835" y="5337"/>
                  </a:cubicBezTo>
                  <a:lnTo>
                    <a:pt x="2069" y="5571"/>
                  </a:lnTo>
                  <a:lnTo>
                    <a:pt x="2369" y="5704"/>
                  </a:lnTo>
                  <a:cubicBezTo>
                    <a:pt x="2536" y="5804"/>
                    <a:pt x="2703" y="5905"/>
                    <a:pt x="2870" y="5938"/>
                  </a:cubicBezTo>
                  <a:lnTo>
                    <a:pt x="3036" y="5971"/>
                  </a:lnTo>
                  <a:cubicBezTo>
                    <a:pt x="3170" y="6005"/>
                    <a:pt x="3303" y="6038"/>
                    <a:pt x="3403" y="6038"/>
                  </a:cubicBezTo>
                  <a:lnTo>
                    <a:pt x="3637" y="7105"/>
                  </a:lnTo>
                  <a:cubicBezTo>
                    <a:pt x="3670" y="7306"/>
                    <a:pt x="3837" y="7439"/>
                    <a:pt x="4004" y="7439"/>
                  </a:cubicBezTo>
                  <a:lnTo>
                    <a:pt x="4104" y="7439"/>
                  </a:lnTo>
                  <a:cubicBezTo>
                    <a:pt x="4304" y="7372"/>
                    <a:pt x="4437" y="7172"/>
                    <a:pt x="4404" y="6972"/>
                  </a:cubicBezTo>
                  <a:lnTo>
                    <a:pt x="4204" y="6005"/>
                  </a:lnTo>
                  <a:lnTo>
                    <a:pt x="4571" y="5871"/>
                  </a:lnTo>
                  <a:cubicBezTo>
                    <a:pt x="4771" y="5838"/>
                    <a:pt x="4938" y="5771"/>
                    <a:pt x="5071" y="5671"/>
                  </a:cubicBezTo>
                  <a:lnTo>
                    <a:pt x="5305" y="5538"/>
                  </a:lnTo>
                  <a:lnTo>
                    <a:pt x="6072" y="6405"/>
                  </a:lnTo>
                  <a:cubicBezTo>
                    <a:pt x="6160" y="6493"/>
                    <a:pt x="6267" y="6535"/>
                    <a:pt x="6372" y="6535"/>
                  </a:cubicBezTo>
                  <a:cubicBezTo>
                    <a:pt x="6467" y="6535"/>
                    <a:pt x="6560" y="6501"/>
                    <a:pt x="6639" y="6438"/>
                  </a:cubicBezTo>
                  <a:cubicBezTo>
                    <a:pt x="6806" y="6305"/>
                    <a:pt x="6806" y="6038"/>
                    <a:pt x="6672" y="5871"/>
                  </a:cubicBezTo>
                  <a:lnTo>
                    <a:pt x="5905" y="5037"/>
                  </a:lnTo>
                  <a:cubicBezTo>
                    <a:pt x="6105" y="4804"/>
                    <a:pt x="6305" y="4570"/>
                    <a:pt x="6472" y="4303"/>
                  </a:cubicBezTo>
                  <a:cubicBezTo>
                    <a:pt x="6539" y="4203"/>
                    <a:pt x="6606" y="4103"/>
                    <a:pt x="6672" y="3970"/>
                  </a:cubicBezTo>
                  <a:lnTo>
                    <a:pt x="7740" y="4604"/>
                  </a:lnTo>
                  <a:cubicBezTo>
                    <a:pt x="7812" y="4640"/>
                    <a:pt x="7888" y="4658"/>
                    <a:pt x="7960" y="4658"/>
                  </a:cubicBezTo>
                  <a:cubicBezTo>
                    <a:pt x="8090" y="4658"/>
                    <a:pt x="8209" y="4599"/>
                    <a:pt x="8273" y="4470"/>
                  </a:cubicBezTo>
                  <a:cubicBezTo>
                    <a:pt x="8407" y="4303"/>
                    <a:pt x="8340" y="4037"/>
                    <a:pt x="8140" y="3936"/>
                  </a:cubicBezTo>
                  <a:lnTo>
                    <a:pt x="6972" y="3203"/>
                  </a:lnTo>
                  <a:cubicBezTo>
                    <a:pt x="7073" y="2936"/>
                    <a:pt x="7139" y="2636"/>
                    <a:pt x="7206" y="2335"/>
                  </a:cubicBezTo>
                  <a:cubicBezTo>
                    <a:pt x="7306" y="1902"/>
                    <a:pt x="7373" y="1435"/>
                    <a:pt x="7406" y="968"/>
                  </a:cubicBezTo>
                  <a:lnTo>
                    <a:pt x="7406" y="901"/>
                  </a:lnTo>
                  <a:cubicBezTo>
                    <a:pt x="7406" y="801"/>
                    <a:pt x="7406" y="701"/>
                    <a:pt x="7406" y="567"/>
                  </a:cubicBezTo>
                  <a:lnTo>
                    <a:pt x="7406" y="401"/>
                  </a:lnTo>
                  <a:cubicBezTo>
                    <a:pt x="7373" y="200"/>
                    <a:pt x="7239" y="34"/>
                    <a:pt x="70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2907" name="Google Shape;2907;p63"/>
          <p:cNvGrpSpPr/>
          <p:nvPr/>
        </p:nvGrpSpPr>
        <p:grpSpPr>
          <a:xfrm>
            <a:off x="-556387" y="3862886"/>
            <a:ext cx="1693701" cy="857873"/>
            <a:chOff x="0" y="6078527"/>
            <a:chExt cx="2501774" cy="1267169"/>
          </a:xfrm>
        </p:grpSpPr>
        <p:sp>
          <p:nvSpPr>
            <p:cNvPr id="2908" name="Google Shape;2908;p63"/>
            <p:cNvSpPr/>
            <p:nvPr/>
          </p:nvSpPr>
          <p:spPr>
            <a:xfrm>
              <a:off x="0" y="6078527"/>
              <a:ext cx="2501774" cy="1267169"/>
            </a:xfrm>
            <a:custGeom>
              <a:avLst/>
              <a:gdLst/>
              <a:ahLst/>
              <a:cxnLst/>
              <a:rect l="l" t="t" r="r" b="b"/>
              <a:pathLst>
                <a:path w="136448" h="69112" extrusionOk="0">
                  <a:moveTo>
                    <a:pt x="124307" y="3227"/>
                  </a:moveTo>
                  <a:lnTo>
                    <a:pt x="124307" y="3227"/>
                  </a:lnTo>
                  <a:cubicBezTo>
                    <a:pt x="123991" y="3965"/>
                    <a:pt x="123443" y="4450"/>
                    <a:pt x="123022" y="4998"/>
                  </a:cubicBezTo>
                  <a:cubicBezTo>
                    <a:pt x="122242" y="6051"/>
                    <a:pt x="121420" y="7084"/>
                    <a:pt x="120619" y="8117"/>
                  </a:cubicBezTo>
                  <a:cubicBezTo>
                    <a:pt x="120577" y="8201"/>
                    <a:pt x="120556" y="8264"/>
                    <a:pt x="120535" y="8349"/>
                  </a:cubicBezTo>
                  <a:cubicBezTo>
                    <a:pt x="122347" y="9065"/>
                    <a:pt x="124139" y="9803"/>
                    <a:pt x="125951" y="10498"/>
                  </a:cubicBezTo>
                  <a:cubicBezTo>
                    <a:pt x="126457" y="10688"/>
                    <a:pt x="126394" y="10899"/>
                    <a:pt x="126141" y="11236"/>
                  </a:cubicBezTo>
                  <a:cubicBezTo>
                    <a:pt x="125108" y="12543"/>
                    <a:pt x="124076" y="13828"/>
                    <a:pt x="123043" y="15135"/>
                  </a:cubicBezTo>
                  <a:cubicBezTo>
                    <a:pt x="122853" y="15388"/>
                    <a:pt x="122685" y="15641"/>
                    <a:pt x="122495" y="15873"/>
                  </a:cubicBezTo>
                  <a:lnTo>
                    <a:pt x="128544" y="18339"/>
                  </a:lnTo>
                  <a:cubicBezTo>
                    <a:pt x="127701" y="19392"/>
                    <a:pt x="126858" y="20446"/>
                    <a:pt x="126078" y="21500"/>
                  </a:cubicBezTo>
                  <a:cubicBezTo>
                    <a:pt x="125572" y="22153"/>
                    <a:pt x="124940" y="22722"/>
                    <a:pt x="124645" y="23523"/>
                  </a:cubicBezTo>
                  <a:cubicBezTo>
                    <a:pt x="126457" y="24261"/>
                    <a:pt x="128270" y="24999"/>
                    <a:pt x="130103" y="25736"/>
                  </a:cubicBezTo>
                  <a:cubicBezTo>
                    <a:pt x="130504" y="25884"/>
                    <a:pt x="130567" y="26031"/>
                    <a:pt x="130272" y="26411"/>
                  </a:cubicBezTo>
                  <a:cubicBezTo>
                    <a:pt x="129029" y="27928"/>
                    <a:pt x="127827" y="29488"/>
                    <a:pt x="126605" y="31026"/>
                  </a:cubicBezTo>
                  <a:cubicBezTo>
                    <a:pt x="127827" y="31701"/>
                    <a:pt x="129155" y="32080"/>
                    <a:pt x="130420" y="32628"/>
                  </a:cubicBezTo>
                  <a:cubicBezTo>
                    <a:pt x="131052" y="32923"/>
                    <a:pt x="131747" y="33092"/>
                    <a:pt x="132485" y="33555"/>
                  </a:cubicBezTo>
                  <a:lnTo>
                    <a:pt x="11466" y="65970"/>
                  </a:lnTo>
                  <a:cubicBezTo>
                    <a:pt x="12414" y="64748"/>
                    <a:pt x="13278" y="63673"/>
                    <a:pt x="14100" y="62577"/>
                  </a:cubicBezTo>
                  <a:cubicBezTo>
                    <a:pt x="14543" y="61987"/>
                    <a:pt x="15112" y="61481"/>
                    <a:pt x="15428" y="60786"/>
                  </a:cubicBezTo>
                  <a:cubicBezTo>
                    <a:pt x="13721" y="60111"/>
                    <a:pt x="12014" y="59437"/>
                    <a:pt x="10307" y="58741"/>
                  </a:cubicBezTo>
                  <a:cubicBezTo>
                    <a:pt x="9400" y="58383"/>
                    <a:pt x="9400" y="58383"/>
                    <a:pt x="10012" y="57603"/>
                  </a:cubicBezTo>
                  <a:cubicBezTo>
                    <a:pt x="11108" y="56170"/>
                    <a:pt x="12225" y="54737"/>
                    <a:pt x="13342" y="53304"/>
                  </a:cubicBezTo>
                  <a:cubicBezTo>
                    <a:pt x="12899" y="52840"/>
                    <a:pt x="12267" y="52756"/>
                    <a:pt x="11698" y="52524"/>
                  </a:cubicBezTo>
                  <a:cubicBezTo>
                    <a:pt x="10454" y="51997"/>
                    <a:pt x="9211" y="51470"/>
                    <a:pt x="7925" y="51006"/>
                  </a:cubicBezTo>
                  <a:cubicBezTo>
                    <a:pt x="7440" y="50838"/>
                    <a:pt x="7419" y="50669"/>
                    <a:pt x="7714" y="50311"/>
                  </a:cubicBezTo>
                  <a:cubicBezTo>
                    <a:pt x="8789" y="48962"/>
                    <a:pt x="9864" y="47613"/>
                    <a:pt x="10939" y="46243"/>
                  </a:cubicBezTo>
                  <a:cubicBezTo>
                    <a:pt x="11087" y="46075"/>
                    <a:pt x="11213" y="45864"/>
                    <a:pt x="11339" y="45653"/>
                  </a:cubicBezTo>
                  <a:cubicBezTo>
                    <a:pt x="9674" y="44852"/>
                    <a:pt x="7925" y="44262"/>
                    <a:pt x="6239" y="43545"/>
                  </a:cubicBezTo>
                  <a:cubicBezTo>
                    <a:pt x="5312" y="43166"/>
                    <a:pt x="5333" y="43187"/>
                    <a:pt x="5944" y="42407"/>
                  </a:cubicBezTo>
                  <a:cubicBezTo>
                    <a:pt x="7103" y="40953"/>
                    <a:pt x="8305" y="39541"/>
                    <a:pt x="9358" y="38002"/>
                  </a:cubicBezTo>
                  <a:lnTo>
                    <a:pt x="3541" y="35705"/>
                  </a:lnTo>
                  <a:lnTo>
                    <a:pt x="3562" y="35558"/>
                  </a:lnTo>
                  <a:lnTo>
                    <a:pt x="7946" y="34377"/>
                  </a:lnTo>
                  <a:cubicBezTo>
                    <a:pt x="13995" y="32755"/>
                    <a:pt x="20044" y="31132"/>
                    <a:pt x="26114" y="29509"/>
                  </a:cubicBezTo>
                  <a:cubicBezTo>
                    <a:pt x="34460" y="27275"/>
                    <a:pt x="42806" y="25062"/>
                    <a:pt x="51152" y="22828"/>
                  </a:cubicBezTo>
                  <a:cubicBezTo>
                    <a:pt x="57180" y="21205"/>
                    <a:pt x="63229" y="19582"/>
                    <a:pt x="69278" y="17959"/>
                  </a:cubicBezTo>
                  <a:lnTo>
                    <a:pt x="93410" y="11510"/>
                  </a:lnTo>
                  <a:cubicBezTo>
                    <a:pt x="100133" y="9719"/>
                    <a:pt x="106856" y="7906"/>
                    <a:pt x="113559" y="6093"/>
                  </a:cubicBezTo>
                  <a:cubicBezTo>
                    <a:pt x="117036" y="5166"/>
                    <a:pt x="120493" y="4239"/>
                    <a:pt x="123949" y="3290"/>
                  </a:cubicBezTo>
                  <a:cubicBezTo>
                    <a:pt x="124034" y="3269"/>
                    <a:pt x="124118" y="3269"/>
                    <a:pt x="124307" y="3227"/>
                  </a:cubicBezTo>
                  <a:close/>
                  <a:moveTo>
                    <a:pt x="124677" y="1"/>
                  </a:moveTo>
                  <a:cubicBezTo>
                    <a:pt x="124482" y="1"/>
                    <a:pt x="124281" y="22"/>
                    <a:pt x="124076" y="66"/>
                  </a:cubicBezTo>
                  <a:cubicBezTo>
                    <a:pt x="120893" y="740"/>
                    <a:pt x="117795" y="1689"/>
                    <a:pt x="114676" y="2532"/>
                  </a:cubicBezTo>
                  <a:cubicBezTo>
                    <a:pt x="106941" y="4576"/>
                    <a:pt x="99206" y="6641"/>
                    <a:pt x="91471" y="8728"/>
                  </a:cubicBezTo>
                  <a:cubicBezTo>
                    <a:pt x="84453" y="10625"/>
                    <a:pt x="77413" y="12501"/>
                    <a:pt x="70374" y="14397"/>
                  </a:cubicBezTo>
                  <a:cubicBezTo>
                    <a:pt x="64620" y="15936"/>
                    <a:pt x="58866" y="17453"/>
                    <a:pt x="53133" y="18992"/>
                  </a:cubicBezTo>
                  <a:lnTo>
                    <a:pt x="29107" y="25420"/>
                  </a:lnTo>
                  <a:lnTo>
                    <a:pt x="8557" y="30921"/>
                  </a:lnTo>
                  <a:cubicBezTo>
                    <a:pt x="6597" y="31448"/>
                    <a:pt x="4616" y="31975"/>
                    <a:pt x="2656" y="32502"/>
                  </a:cubicBezTo>
                  <a:cubicBezTo>
                    <a:pt x="1223" y="32881"/>
                    <a:pt x="275" y="33893"/>
                    <a:pt x="148" y="35284"/>
                  </a:cubicBezTo>
                  <a:cubicBezTo>
                    <a:pt x="1" y="36675"/>
                    <a:pt x="738" y="37918"/>
                    <a:pt x="2108" y="38529"/>
                  </a:cubicBezTo>
                  <a:cubicBezTo>
                    <a:pt x="2677" y="38782"/>
                    <a:pt x="3246" y="38993"/>
                    <a:pt x="3815" y="39204"/>
                  </a:cubicBezTo>
                  <a:cubicBezTo>
                    <a:pt x="4216" y="39351"/>
                    <a:pt x="4237" y="39499"/>
                    <a:pt x="3963" y="39794"/>
                  </a:cubicBezTo>
                  <a:cubicBezTo>
                    <a:pt x="3562" y="40237"/>
                    <a:pt x="3183" y="40700"/>
                    <a:pt x="2867" y="41185"/>
                  </a:cubicBezTo>
                  <a:cubicBezTo>
                    <a:pt x="1855" y="42660"/>
                    <a:pt x="1855" y="44241"/>
                    <a:pt x="3267" y="45548"/>
                  </a:cubicBezTo>
                  <a:cubicBezTo>
                    <a:pt x="3984" y="46201"/>
                    <a:pt x="4911" y="46433"/>
                    <a:pt x="5775" y="46791"/>
                  </a:cubicBezTo>
                  <a:cubicBezTo>
                    <a:pt x="6218" y="46960"/>
                    <a:pt x="6218" y="47086"/>
                    <a:pt x="5944" y="47423"/>
                  </a:cubicBezTo>
                  <a:cubicBezTo>
                    <a:pt x="5501" y="47950"/>
                    <a:pt x="5101" y="48477"/>
                    <a:pt x="4722" y="49046"/>
                  </a:cubicBezTo>
                  <a:cubicBezTo>
                    <a:pt x="3900" y="50290"/>
                    <a:pt x="4068" y="51934"/>
                    <a:pt x="5143" y="52966"/>
                  </a:cubicBezTo>
                  <a:cubicBezTo>
                    <a:pt x="5902" y="53746"/>
                    <a:pt x="6935" y="53999"/>
                    <a:pt x="7904" y="54400"/>
                  </a:cubicBezTo>
                  <a:cubicBezTo>
                    <a:pt x="8220" y="54526"/>
                    <a:pt x="8368" y="54610"/>
                    <a:pt x="8073" y="54926"/>
                  </a:cubicBezTo>
                  <a:cubicBezTo>
                    <a:pt x="7714" y="55306"/>
                    <a:pt x="7440" y="55748"/>
                    <a:pt x="7082" y="56149"/>
                  </a:cubicBezTo>
                  <a:cubicBezTo>
                    <a:pt x="6007" y="57350"/>
                    <a:pt x="5944" y="59163"/>
                    <a:pt x="6956" y="60427"/>
                  </a:cubicBezTo>
                  <a:cubicBezTo>
                    <a:pt x="7525" y="61123"/>
                    <a:pt x="8347" y="61397"/>
                    <a:pt x="9148" y="61713"/>
                  </a:cubicBezTo>
                  <a:cubicBezTo>
                    <a:pt x="10328" y="62156"/>
                    <a:pt x="10328" y="62156"/>
                    <a:pt x="9590" y="63146"/>
                  </a:cubicBezTo>
                  <a:cubicBezTo>
                    <a:pt x="8979" y="63989"/>
                    <a:pt x="8157" y="64727"/>
                    <a:pt x="8305" y="65886"/>
                  </a:cubicBezTo>
                  <a:cubicBezTo>
                    <a:pt x="8177" y="67642"/>
                    <a:pt x="9651" y="69112"/>
                    <a:pt x="11449" y="69112"/>
                  </a:cubicBezTo>
                  <a:cubicBezTo>
                    <a:pt x="11722" y="69112"/>
                    <a:pt x="12004" y="69078"/>
                    <a:pt x="12288" y="69005"/>
                  </a:cubicBezTo>
                  <a:cubicBezTo>
                    <a:pt x="16377" y="67930"/>
                    <a:pt x="20465" y="66813"/>
                    <a:pt x="24575" y="65717"/>
                  </a:cubicBezTo>
                  <a:cubicBezTo>
                    <a:pt x="32310" y="63652"/>
                    <a:pt x="40045" y="61586"/>
                    <a:pt x="47780" y="59500"/>
                  </a:cubicBezTo>
                  <a:cubicBezTo>
                    <a:pt x="54820" y="57624"/>
                    <a:pt x="61859" y="55706"/>
                    <a:pt x="68898" y="53809"/>
                  </a:cubicBezTo>
                  <a:cubicBezTo>
                    <a:pt x="74294" y="52355"/>
                    <a:pt x="79668" y="50901"/>
                    <a:pt x="85064" y="49468"/>
                  </a:cubicBezTo>
                  <a:cubicBezTo>
                    <a:pt x="92757" y="47423"/>
                    <a:pt x="100449" y="45358"/>
                    <a:pt x="108142" y="43314"/>
                  </a:cubicBezTo>
                  <a:cubicBezTo>
                    <a:pt x="115013" y="41480"/>
                    <a:pt x="121905" y="39667"/>
                    <a:pt x="128755" y="37792"/>
                  </a:cubicBezTo>
                  <a:cubicBezTo>
                    <a:pt x="130462" y="37328"/>
                    <a:pt x="132190" y="36991"/>
                    <a:pt x="133855" y="36359"/>
                  </a:cubicBezTo>
                  <a:cubicBezTo>
                    <a:pt x="135899" y="35600"/>
                    <a:pt x="136447" y="32944"/>
                    <a:pt x="134972" y="31364"/>
                  </a:cubicBezTo>
                  <a:cubicBezTo>
                    <a:pt x="134213" y="30542"/>
                    <a:pt x="133223" y="30310"/>
                    <a:pt x="132274" y="29930"/>
                  </a:cubicBezTo>
                  <a:cubicBezTo>
                    <a:pt x="131768" y="29741"/>
                    <a:pt x="131726" y="29530"/>
                    <a:pt x="132085" y="29129"/>
                  </a:cubicBezTo>
                  <a:cubicBezTo>
                    <a:pt x="132464" y="28708"/>
                    <a:pt x="132822" y="28223"/>
                    <a:pt x="133202" y="27760"/>
                  </a:cubicBezTo>
                  <a:cubicBezTo>
                    <a:pt x="133981" y="26811"/>
                    <a:pt x="133876" y="24556"/>
                    <a:pt x="132928" y="23755"/>
                  </a:cubicBezTo>
                  <a:cubicBezTo>
                    <a:pt x="132042" y="23017"/>
                    <a:pt x="131031" y="22680"/>
                    <a:pt x="130040" y="22238"/>
                  </a:cubicBezTo>
                  <a:cubicBezTo>
                    <a:pt x="129724" y="22111"/>
                    <a:pt x="129577" y="22048"/>
                    <a:pt x="129872" y="21711"/>
                  </a:cubicBezTo>
                  <a:cubicBezTo>
                    <a:pt x="130272" y="21289"/>
                    <a:pt x="130630" y="20804"/>
                    <a:pt x="130989" y="20341"/>
                  </a:cubicBezTo>
                  <a:cubicBezTo>
                    <a:pt x="132295" y="18676"/>
                    <a:pt x="131895" y="16610"/>
                    <a:pt x="130061" y="15514"/>
                  </a:cubicBezTo>
                  <a:cubicBezTo>
                    <a:pt x="129450" y="15198"/>
                    <a:pt x="128797" y="14924"/>
                    <a:pt x="128143" y="14692"/>
                  </a:cubicBezTo>
                  <a:cubicBezTo>
                    <a:pt x="127764" y="14545"/>
                    <a:pt x="127574" y="14418"/>
                    <a:pt x="127954" y="14018"/>
                  </a:cubicBezTo>
                  <a:cubicBezTo>
                    <a:pt x="128333" y="13597"/>
                    <a:pt x="128691" y="13175"/>
                    <a:pt x="129007" y="12711"/>
                  </a:cubicBezTo>
                  <a:cubicBezTo>
                    <a:pt x="130251" y="11025"/>
                    <a:pt x="129829" y="9002"/>
                    <a:pt x="128017" y="7948"/>
                  </a:cubicBezTo>
                  <a:cubicBezTo>
                    <a:pt x="127406" y="7611"/>
                    <a:pt x="126752" y="7337"/>
                    <a:pt x="126099" y="7105"/>
                  </a:cubicBezTo>
                  <a:cubicBezTo>
                    <a:pt x="125762" y="6979"/>
                    <a:pt x="125551" y="6810"/>
                    <a:pt x="125909" y="6452"/>
                  </a:cubicBezTo>
                  <a:cubicBezTo>
                    <a:pt x="126162" y="6199"/>
                    <a:pt x="126394" y="5946"/>
                    <a:pt x="126584" y="5651"/>
                  </a:cubicBezTo>
                  <a:cubicBezTo>
                    <a:pt x="127216" y="4850"/>
                    <a:pt x="127722" y="4007"/>
                    <a:pt x="127659" y="2911"/>
                  </a:cubicBezTo>
                  <a:cubicBezTo>
                    <a:pt x="127564" y="1515"/>
                    <a:pt x="126339" y="1"/>
                    <a:pt x="12467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dist="66675" dir="1800000" algn="bl" rotWithShape="0">
                <a:schemeClr val="dk1">
                  <a:alpha val="8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909" name="Google Shape;2909;p63"/>
            <p:cNvSpPr/>
            <p:nvPr/>
          </p:nvSpPr>
          <p:spPr>
            <a:xfrm>
              <a:off x="129158" y="6370241"/>
              <a:ext cx="2231644" cy="690152"/>
            </a:xfrm>
            <a:custGeom>
              <a:avLst/>
              <a:gdLst/>
              <a:ahLst/>
              <a:cxnLst/>
              <a:rect l="l" t="t" r="r" b="b"/>
              <a:pathLst>
                <a:path w="121104" h="37432" extrusionOk="0">
                  <a:moveTo>
                    <a:pt x="115076" y="1"/>
                  </a:moveTo>
                  <a:cubicBezTo>
                    <a:pt x="112968" y="570"/>
                    <a:pt x="110861" y="1097"/>
                    <a:pt x="108732" y="1645"/>
                  </a:cubicBezTo>
                  <a:cubicBezTo>
                    <a:pt x="100407" y="3879"/>
                    <a:pt x="92061" y="6092"/>
                    <a:pt x="83715" y="8326"/>
                  </a:cubicBezTo>
                  <a:cubicBezTo>
                    <a:pt x="76991" y="10117"/>
                    <a:pt x="70289" y="11909"/>
                    <a:pt x="63566" y="13721"/>
                  </a:cubicBezTo>
                  <a:lnTo>
                    <a:pt x="41457" y="19644"/>
                  </a:lnTo>
                  <a:lnTo>
                    <a:pt x="17325" y="26114"/>
                  </a:lnTo>
                  <a:cubicBezTo>
                    <a:pt x="13089" y="27231"/>
                    <a:pt x="8873" y="28369"/>
                    <a:pt x="4658" y="29507"/>
                  </a:cubicBezTo>
                  <a:cubicBezTo>
                    <a:pt x="4405" y="29570"/>
                    <a:pt x="4152" y="29676"/>
                    <a:pt x="3920" y="29781"/>
                  </a:cubicBezTo>
                  <a:cubicBezTo>
                    <a:pt x="3773" y="29971"/>
                    <a:pt x="3668" y="30181"/>
                    <a:pt x="3520" y="30371"/>
                  </a:cubicBezTo>
                  <a:cubicBezTo>
                    <a:pt x="2445" y="31720"/>
                    <a:pt x="1370" y="33069"/>
                    <a:pt x="274" y="34418"/>
                  </a:cubicBezTo>
                  <a:cubicBezTo>
                    <a:pt x="0" y="34776"/>
                    <a:pt x="21" y="34945"/>
                    <a:pt x="506" y="35134"/>
                  </a:cubicBezTo>
                  <a:cubicBezTo>
                    <a:pt x="1771" y="35577"/>
                    <a:pt x="3035" y="36104"/>
                    <a:pt x="4279" y="36631"/>
                  </a:cubicBezTo>
                  <a:cubicBezTo>
                    <a:pt x="4827" y="36884"/>
                    <a:pt x="5459" y="36968"/>
                    <a:pt x="5902" y="37432"/>
                  </a:cubicBezTo>
                  <a:cubicBezTo>
                    <a:pt x="8136" y="36799"/>
                    <a:pt x="10370" y="36188"/>
                    <a:pt x="12625" y="35577"/>
                  </a:cubicBezTo>
                  <a:cubicBezTo>
                    <a:pt x="18948" y="33870"/>
                    <a:pt x="25292" y="32184"/>
                    <a:pt x="31615" y="30477"/>
                  </a:cubicBezTo>
                  <a:cubicBezTo>
                    <a:pt x="35724" y="29381"/>
                    <a:pt x="39834" y="28306"/>
                    <a:pt x="43923" y="27210"/>
                  </a:cubicBezTo>
                  <a:cubicBezTo>
                    <a:pt x="49824" y="25629"/>
                    <a:pt x="55705" y="24048"/>
                    <a:pt x="61606" y="22468"/>
                  </a:cubicBezTo>
                  <a:cubicBezTo>
                    <a:pt x="69952" y="20234"/>
                    <a:pt x="78298" y="18000"/>
                    <a:pt x="86644" y="15787"/>
                  </a:cubicBezTo>
                  <a:cubicBezTo>
                    <a:pt x="94021" y="13805"/>
                    <a:pt x="101398" y="11824"/>
                    <a:pt x="108774" y="9843"/>
                  </a:cubicBezTo>
                  <a:cubicBezTo>
                    <a:pt x="111409" y="9148"/>
                    <a:pt x="114043" y="8410"/>
                    <a:pt x="116678" y="7693"/>
                  </a:cubicBezTo>
                  <a:cubicBezTo>
                    <a:pt x="116846" y="7672"/>
                    <a:pt x="117015" y="7651"/>
                    <a:pt x="117205" y="7630"/>
                  </a:cubicBezTo>
                  <a:cubicBezTo>
                    <a:pt x="117500" y="6829"/>
                    <a:pt x="118132" y="6281"/>
                    <a:pt x="118638" y="5628"/>
                  </a:cubicBezTo>
                  <a:cubicBezTo>
                    <a:pt x="119439" y="4574"/>
                    <a:pt x="120261" y="3520"/>
                    <a:pt x="121104" y="2467"/>
                  </a:cubicBezTo>
                  <a:lnTo>
                    <a:pt x="11507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910" name="Google Shape;2910;p63"/>
            <p:cNvSpPr/>
            <p:nvPr/>
          </p:nvSpPr>
          <p:spPr>
            <a:xfrm>
              <a:off x="165662" y="6510918"/>
              <a:ext cx="2232436" cy="687424"/>
            </a:xfrm>
            <a:custGeom>
              <a:avLst/>
              <a:gdLst/>
              <a:ahLst/>
              <a:cxnLst/>
              <a:rect l="l" t="t" r="r" b="b"/>
              <a:pathLst>
                <a:path w="121147" h="37284" extrusionOk="0">
                  <a:moveTo>
                    <a:pt x="115224" y="0"/>
                  </a:moveTo>
                  <a:cubicBezTo>
                    <a:pt x="115034" y="0"/>
                    <a:pt x="114865" y="42"/>
                    <a:pt x="114697" y="63"/>
                  </a:cubicBezTo>
                  <a:cubicBezTo>
                    <a:pt x="112062" y="780"/>
                    <a:pt x="109428" y="1518"/>
                    <a:pt x="106793" y="2213"/>
                  </a:cubicBezTo>
                  <a:cubicBezTo>
                    <a:pt x="99417" y="4194"/>
                    <a:pt x="92040" y="6175"/>
                    <a:pt x="84663" y="8136"/>
                  </a:cubicBezTo>
                  <a:cubicBezTo>
                    <a:pt x="76317" y="10370"/>
                    <a:pt x="67971" y="12604"/>
                    <a:pt x="59625" y="14838"/>
                  </a:cubicBezTo>
                  <a:cubicBezTo>
                    <a:pt x="53745" y="16397"/>
                    <a:pt x="47843" y="17978"/>
                    <a:pt x="41942" y="19580"/>
                  </a:cubicBezTo>
                  <a:cubicBezTo>
                    <a:pt x="37853" y="20676"/>
                    <a:pt x="33743" y="21751"/>
                    <a:pt x="29655" y="22847"/>
                  </a:cubicBezTo>
                  <a:cubicBezTo>
                    <a:pt x="23311" y="24533"/>
                    <a:pt x="16967" y="26240"/>
                    <a:pt x="10644" y="27947"/>
                  </a:cubicBezTo>
                  <a:cubicBezTo>
                    <a:pt x="8410" y="28558"/>
                    <a:pt x="6176" y="29190"/>
                    <a:pt x="3942" y="29802"/>
                  </a:cubicBezTo>
                  <a:cubicBezTo>
                    <a:pt x="2825" y="31235"/>
                    <a:pt x="1708" y="32668"/>
                    <a:pt x="612" y="34080"/>
                  </a:cubicBezTo>
                  <a:cubicBezTo>
                    <a:pt x="0" y="34881"/>
                    <a:pt x="0" y="34881"/>
                    <a:pt x="907" y="35239"/>
                  </a:cubicBezTo>
                  <a:cubicBezTo>
                    <a:pt x="2614" y="35914"/>
                    <a:pt x="4321" y="36609"/>
                    <a:pt x="6028" y="37284"/>
                  </a:cubicBezTo>
                  <a:cubicBezTo>
                    <a:pt x="8241" y="36693"/>
                    <a:pt x="10454" y="36124"/>
                    <a:pt x="12667" y="35513"/>
                  </a:cubicBezTo>
                  <a:cubicBezTo>
                    <a:pt x="16292" y="34565"/>
                    <a:pt x="19896" y="33595"/>
                    <a:pt x="23500" y="32626"/>
                  </a:cubicBezTo>
                  <a:cubicBezTo>
                    <a:pt x="29402" y="31045"/>
                    <a:pt x="35282" y="29464"/>
                    <a:pt x="41183" y="27884"/>
                  </a:cubicBezTo>
                  <a:cubicBezTo>
                    <a:pt x="50204" y="25481"/>
                    <a:pt x="59203" y="23057"/>
                    <a:pt x="68224" y="20655"/>
                  </a:cubicBezTo>
                  <a:cubicBezTo>
                    <a:pt x="74252" y="19032"/>
                    <a:pt x="80301" y="17409"/>
                    <a:pt x="86349" y="15786"/>
                  </a:cubicBezTo>
                  <a:cubicBezTo>
                    <a:pt x="94379" y="13636"/>
                    <a:pt x="102430" y="11487"/>
                    <a:pt x="110482" y="9337"/>
                  </a:cubicBezTo>
                  <a:cubicBezTo>
                    <a:pt x="112716" y="8726"/>
                    <a:pt x="114950" y="8114"/>
                    <a:pt x="117184" y="7524"/>
                  </a:cubicBezTo>
                  <a:cubicBezTo>
                    <a:pt x="118406" y="5965"/>
                    <a:pt x="119607" y="4405"/>
                    <a:pt x="120851" y="2888"/>
                  </a:cubicBezTo>
                  <a:cubicBezTo>
                    <a:pt x="121146" y="2508"/>
                    <a:pt x="121083" y="2382"/>
                    <a:pt x="120682" y="2213"/>
                  </a:cubicBezTo>
                  <a:cubicBezTo>
                    <a:pt x="118849" y="1476"/>
                    <a:pt x="117036" y="738"/>
                    <a:pt x="1152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911" name="Google Shape;2911;p63"/>
            <p:cNvSpPr/>
            <p:nvPr/>
          </p:nvSpPr>
          <p:spPr>
            <a:xfrm>
              <a:off x="90315" y="6231518"/>
              <a:ext cx="2232823" cy="687829"/>
            </a:xfrm>
            <a:custGeom>
              <a:avLst/>
              <a:gdLst/>
              <a:ahLst/>
              <a:cxnLst/>
              <a:rect l="l" t="t" r="r" b="b"/>
              <a:pathLst>
                <a:path w="121168" h="37306" extrusionOk="0">
                  <a:moveTo>
                    <a:pt x="115224" y="1"/>
                  </a:moveTo>
                  <a:cubicBezTo>
                    <a:pt x="113917" y="338"/>
                    <a:pt x="112610" y="654"/>
                    <a:pt x="111283" y="1012"/>
                  </a:cubicBezTo>
                  <a:cubicBezTo>
                    <a:pt x="107636" y="1982"/>
                    <a:pt x="103990" y="2972"/>
                    <a:pt x="100323" y="3942"/>
                  </a:cubicBezTo>
                  <a:cubicBezTo>
                    <a:pt x="94000" y="5649"/>
                    <a:pt x="87656" y="7356"/>
                    <a:pt x="81312" y="9063"/>
                  </a:cubicBezTo>
                  <a:cubicBezTo>
                    <a:pt x="76633" y="10307"/>
                    <a:pt x="71934" y="11550"/>
                    <a:pt x="67255" y="12794"/>
                  </a:cubicBezTo>
                  <a:cubicBezTo>
                    <a:pt x="60784" y="14543"/>
                    <a:pt x="54314" y="16292"/>
                    <a:pt x="47865" y="18021"/>
                  </a:cubicBezTo>
                  <a:cubicBezTo>
                    <a:pt x="43122" y="19285"/>
                    <a:pt x="38401" y="20529"/>
                    <a:pt x="33659" y="21793"/>
                  </a:cubicBezTo>
                  <a:cubicBezTo>
                    <a:pt x="27252" y="23521"/>
                    <a:pt x="20845" y="25229"/>
                    <a:pt x="14459" y="26957"/>
                  </a:cubicBezTo>
                  <a:cubicBezTo>
                    <a:pt x="11171" y="27821"/>
                    <a:pt x="7904" y="28706"/>
                    <a:pt x="4616" y="29570"/>
                  </a:cubicBezTo>
                  <a:cubicBezTo>
                    <a:pt x="4427" y="29612"/>
                    <a:pt x="4237" y="29633"/>
                    <a:pt x="4047" y="29654"/>
                  </a:cubicBezTo>
                  <a:cubicBezTo>
                    <a:pt x="2994" y="31193"/>
                    <a:pt x="1771" y="32605"/>
                    <a:pt x="612" y="34059"/>
                  </a:cubicBezTo>
                  <a:cubicBezTo>
                    <a:pt x="22" y="34839"/>
                    <a:pt x="1" y="34818"/>
                    <a:pt x="907" y="35197"/>
                  </a:cubicBezTo>
                  <a:cubicBezTo>
                    <a:pt x="2614" y="35914"/>
                    <a:pt x="4363" y="36525"/>
                    <a:pt x="6028" y="37305"/>
                  </a:cubicBezTo>
                  <a:cubicBezTo>
                    <a:pt x="6260" y="37221"/>
                    <a:pt x="6492" y="37115"/>
                    <a:pt x="6766" y="37052"/>
                  </a:cubicBezTo>
                  <a:cubicBezTo>
                    <a:pt x="11002" y="35914"/>
                    <a:pt x="15218" y="34776"/>
                    <a:pt x="19433" y="33638"/>
                  </a:cubicBezTo>
                  <a:lnTo>
                    <a:pt x="43565" y="27189"/>
                  </a:lnTo>
                  <a:lnTo>
                    <a:pt x="65674" y="21245"/>
                  </a:lnTo>
                  <a:cubicBezTo>
                    <a:pt x="72397" y="19454"/>
                    <a:pt x="79099" y="17662"/>
                    <a:pt x="85823" y="15850"/>
                  </a:cubicBezTo>
                  <a:cubicBezTo>
                    <a:pt x="94169" y="13637"/>
                    <a:pt x="102494" y="11403"/>
                    <a:pt x="110840" y="9190"/>
                  </a:cubicBezTo>
                  <a:cubicBezTo>
                    <a:pt x="112969" y="8621"/>
                    <a:pt x="115076" y="8073"/>
                    <a:pt x="117184" y="7525"/>
                  </a:cubicBezTo>
                  <a:cubicBezTo>
                    <a:pt x="117374" y="7293"/>
                    <a:pt x="117563" y="7040"/>
                    <a:pt x="117732" y="6787"/>
                  </a:cubicBezTo>
                  <a:cubicBezTo>
                    <a:pt x="118765" y="5480"/>
                    <a:pt x="119797" y="4174"/>
                    <a:pt x="120830" y="2888"/>
                  </a:cubicBezTo>
                  <a:cubicBezTo>
                    <a:pt x="121104" y="2551"/>
                    <a:pt x="121167" y="2340"/>
                    <a:pt x="120662" y="2150"/>
                  </a:cubicBezTo>
                  <a:cubicBezTo>
                    <a:pt x="118849" y="1455"/>
                    <a:pt x="117036" y="717"/>
                    <a:pt x="11522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912" name="Google Shape;2912;p63"/>
            <p:cNvSpPr/>
            <p:nvPr/>
          </p:nvSpPr>
          <p:spPr>
            <a:xfrm>
              <a:off x="203326" y="6649642"/>
              <a:ext cx="2230096" cy="644298"/>
            </a:xfrm>
            <a:custGeom>
              <a:avLst/>
              <a:gdLst/>
              <a:ahLst/>
              <a:cxnLst/>
              <a:rect l="l" t="t" r="r" b="b"/>
              <a:pathLst>
                <a:path w="121020" h="34945" extrusionOk="0">
                  <a:moveTo>
                    <a:pt x="115140" y="0"/>
                  </a:moveTo>
                  <a:cubicBezTo>
                    <a:pt x="112927" y="612"/>
                    <a:pt x="110672" y="1223"/>
                    <a:pt x="108438" y="1834"/>
                  </a:cubicBezTo>
                  <a:cubicBezTo>
                    <a:pt x="100386" y="3984"/>
                    <a:pt x="92356" y="6133"/>
                    <a:pt x="84305" y="8283"/>
                  </a:cubicBezTo>
                  <a:cubicBezTo>
                    <a:pt x="78257" y="9906"/>
                    <a:pt x="72229" y="11529"/>
                    <a:pt x="66180" y="13152"/>
                  </a:cubicBezTo>
                  <a:cubicBezTo>
                    <a:pt x="57159" y="15554"/>
                    <a:pt x="48139" y="17957"/>
                    <a:pt x="39139" y="20360"/>
                  </a:cubicBezTo>
                  <a:lnTo>
                    <a:pt x="21456" y="25102"/>
                  </a:lnTo>
                  <a:cubicBezTo>
                    <a:pt x="17852" y="26071"/>
                    <a:pt x="14227" y="27041"/>
                    <a:pt x="10623" y="28010"/>
                  </a:cubicBezTo>
                  <a:cubicBezTo>
                    <a:pt x="8410" y="28600"/>
                    <a:pt x="6197" y="29191"/>
                    <a:pt x="3963" y="29760"/>
                  </a:cubicBezTo>
                  <a:cubicBezTo>
                    <a:pt x="3668" y="30455"/>
                    <a:pt x="3099" y="30961"/>
                    <a:pt x="2635" y="31551"/>
                  </a:cubicBezTo>
                  <a:cubicBezTo>
                    <a:pt x="1813" y="32647"/>
                    <a:pt x="949" y="33722"/>
                    <a:pt x="1" y="34944"/>
                  </a:cubicBezTo>
                  <a:lnTo>
                    <a:pt x="121020" y="2529"/>
                  </a:lnTo>
                  <a:cubicBezTo>
                    <a:pt x="120303" y="2066"/>
                    <a:pt x="119587" y="1897"/>
                    <a:pt x="118954" y="1602"/>
                  </a:cubicBezTo>
                  <a:cubicBezTo>
                    <a:pt x="117690" y="1054"/>
                    <a:pt x="116362" y="675"/>
                    <a:pt x="1151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913" name="Google Shape;2913;p63"/>
            <p:cNvSpPr/>
            <p:nvPr/>
          </p:nvSpPr>
          <p:spPr>
            <a:xfrm>
              <a:off x="57312" y="6136303"/>
              <a:ext cx="2225434" cy="641183"/>
            </a:xfrm>
            <a:custGeom>
              <a:avLst/>
              <a:gdLst/>
              <a:ahLst/>
              <a:cxnLst/>
              <a:rect l="l" t="t" r="r" b="b"/>
              <a:pathLst>
                <a:path w="120767" h="34776" extrusionOk="0">
                  <a:moveTo>
                    <a:pt x="120766" y="0"/>
                  </a:moveTo>
                  <a:cubicBezTo>
                    <a:pt x="120577" y="42"/>
                    <a:pt x="120492" y="42"/>
                    <a:pt x="120408" y="63"/>
                  </a:cubicBezTo>
                  <a:cubicBezTo>
                    <a:pt x="116952" y="1012"/>
                    <a:pt x="113495" y="1939"/>
                    <a:pt x="110039" y="2866"/>
                  </a:cubicBezTo>
                  <a:cubicBezTo>
                    <a:pt x="103315" y="4679"/>
                    <a:pt x="96592" y="6470"/>
                    <a:pt x="89869" y="8283"/>
                  </a:cubicBezTo>
                  <a:lnTo>
                    <a:pt x="65737" y="14732"/>
                  </a:lnTo>
                  <a:cubicBezTo>
                    <a:pt x="59688" y="16355"/>
                    <a:pt x="53639" y="17978"/>
                    <a:pt x="47611" y="19601"/>
                  </a:cubicBezTo>
                  <a:cubicBezTo>
                    <a:pt x="39265" y="21814"/>
                    <a:pt x="30919" y="24048"/>
                    <a:pt x="22573" y="26282"/>
                  </a:cubicBezTo>
                  <a:cubicBezTo>
                    <a:pt x="16524" y="27905"/>
                    <a:pt x="10454" y="29528"/>
                    <a:pt x="4405" y="31150"/>
                  </a:cubicBezTo>
                  <a:lnTo>
                    <a:pt x="21" y="32331"/>
                  </a:lnTo>
                  <a:lnTo>
                    <a:pt x="0" y="32478"/>
                  </a:lnTo>
                  <a:lnTo>
                    <a:pt x="5838" y="34775"/>
                  </a:lnTo>
                  <a:cubicBezTo>
                    <a:pt x="6028" y="34754"/>
                    <a:pt x="6218" y="34733"/>
                    <a:pt x="6407" y="34691"/>
                  </a:cubicBezTo>
                  <a:cubicBezTo>
                    <a:pt x="9695" y="33827"/>
                    <a:pt x="12962" y="32963"/>
                    <a:pt x="16229" y="32078"/>
                  </a:cubicBezTo>
                  <a:cubicBezTo>
                    <a:pt x="22636" y="30350"/>
                    <a:pt x="29043" y="28621"/>
                    <a:pt x="35450" y="26914"/>
                  </a:cubicBezTo>
                  <a:cubicBezTo>
                    <a:pt x="40171" y="25650"/>
                    <a:pt x="44913" y="24406"/>
                    <a:pt x="49656" y="23142"/>
                  </a:cubicBezTo>
                  <a:cubicBezTo>
                    <a:pt x="56105" y="21392"/>
                    <a:pt x="62575" y="19664"/>
                    <a:pt x="69046" y="17936"/>
                  </a:cubicBezTo>
                  <a:cubicBezTo>
                    <a:pt x="73725" y="16671"/>
                    <a:pt x="78424" y="15428"/>
                    <a:pt x="83103" y="14184"/>
                  </a:cubicBezTo>
                  <a:lnTo>
                    <a:pt x="102114" y="9084"/>
                  </a:lnTo>
                  <a:cubicBezTo>
                    <a:pt x="105781" y="8093"/>
                    <a:pt x="109427" y="7103"/>
                    <a:pt x="113074" y="6133"/>
                  </a:cubicBezTo>
                  <a:cubicBezTo>
                    <a:pt x="114380" y="5775"/>
                    <a:pt x="115708" y="5459"/>
                    <a:pt x="117015" y="5122"/>
                  </a:cubicBezTo>
                  <a:cubicBezTo>
                    <a:pt x="117015" y="5037"/>
                    <a:pt x="117036" y="4974"/>
                    <a:pt x="117078" y="4890"/>
                  </a:cubicBezTo>
                  <a:cubicBezTo>
                    <a:pt x="117879" y="3836"/>
                    <a:pt x="118701" y="2824"/>
                    <a:pt x="119481" y="1771"/>
                  </a:cubicBezTo>
                  <a:cubicBezTo>
                    <a:pt x="119923" y="1223"/>
                    <a:pt x="120450" y="738"/>
                    <a:pt x="1207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2914" name="Google Shape;2914;p63"/>
          <p:cNvGrpSpPr/>
          <p:nvPr/>
        </p:nvGrpSpPr>
        <p:grpSpPr>
          <a:xfrm rot="1030656">
            <a:off x="7981160" y="927996"/>
            <a:ext cx="1653964" cy="540005"/>
            <a:chOff x="2564525" y="5223525"/>
            <a:chExt cx="2556110" cy="834547"/>
          </a:xfrm>
        </p:grpSpPr>
        <p:sp>
          <p:nvSpPr>
            <p:cNvPr id="2915" name="Google Shape;2915;p63"/>
            <p:cNvSpPr/>
            <p:nvPr/>
          </p:nvSpPr>
          <p:spPr>
            <a:xfrm>
              <a:off x="2564525" y="5223525"/>
              <a:ext cx="2556110" cy="834547"/>
            </a:xfrm>
            <a:custGeom>
              <a:avLst/>
              <a:gdLst/>
              <a:ahLst/>
              <a:cxnLst/>
              <a:rect l="l" t="t" r="r" b="b"/>
              <a:pathLst>
                <a:path w="137333" h="44838" extrusionOk="0">
                  <a:moveTo>
                    <a:pt x="132358" y="3182"/>
                  </a:moveTo>
                  <a:lnTo>
                    <a:pt x="129681" y="5395"/>
                  </a:lnTo>
                  <a:cubicBezTo>
                    <a:pt x="128986" y="5986"/>
                    <a:pt x="128290" y="6555"/>
                    <a:pt x="127595" y="7124"/>
                  </a:cubicBezTo>
                  <a:cubicBezTo>
                    <a:pt x="127258" y="7398"/>
                    <a:pt x="127300" y="7566"/>
                    <a:pt x="127637" y="7798"/>
                  </a:cubicBezTo>
                  <a:cubicBezTo>
                    <a:pt x="129155" y="8810"/>
                    <a:pt x="130651" y="9864"/>
                    <a:pt x="132168" y="10875"/>
                  </a:cubicBezTo>
                  <a:cubicBezTo>
                    <a:pt x="132632" y="11170"/>
                    <a:pt x="132716" y="11339"/>
                    <a:pt x="132211" y="11718"/>
                  </a:cubicBezTo>
                  <a:cubicBezTo>
                    <a:pt x="130841" y="12793"/>
                    <a:pt x="129492" y="13910"/>
                    <a:pt x="128143" y="15048"/>
                  </a:cubicBezTo>
                  <a:cubicBezTo>
                    <a:pt x="127532" y="15554"/>
                    <a:pt x="127553" y="15554"/>
                    <a:pt x="128185" y="15997"/>
                  </a:cubicBezTo>
                  <a:lnTo>
                    <a:pt x="132463" y="18905"/>
                  </a:lnTo>
                  <a:cubicBezTo>
                    <a:pt x="133075" y="19327"/>
                    <a:pt x="133075" y="19369"/>
                    <a:pt x="132506" y="19854"/>
                  </a:cubicBezTo>
                  <a:cubicBezTo>
                    <a:pt x="131157" y="20971"/>
                    <a:pt x="129766" y="22109"/>
                    <a:pt x="128396" y="23226"/>
                  </a:cubicBezTo>
                  <a:cubicBezTo>
                    <a:pt x="128248" y="23352"/>
                    <a:pt x="128122" y="23500"/>
                    <a:pt x="127932" y="23668"/>
                  </a:cubicBezTo>
                  <a:cubicBezTo>
                    <a:pt x="129618" y="24806"/>
                    <a:pt x="131262" y="25945"/>
                    <a:pt x="132927" y="27040"/>
                  </a:cubicBezTo>
                  <a:cubicBezTo>
                    <a:pt x="133370" y="27336"/>
                    <a:pt x="133517" y="27462"/>
                    <a:pt x="132990" y="27884"/>
                  </a:cubicBezTo>
                  <a:cubicBezTo>
                    <a:pt x="131515" y="29022"/>
                    <a:pt x="130103" y="30244"/>
                    <a:pt x="128649" y="31403"/>
                  </a:cubicBezTo>
                  <a:cubicBezTo>
                    <a:pt x="128290" y="31698"/>
                    <a:pt x="128438" y="31825"/>
                    <a:pt x="128733" y="32014"/>
                  </a:cubicBezTo>
                  <a:cubicBezTo>
                    <a:pt x="130229" y="33026"/>
                    <a:pt x="131726" y="34017"/>
                    <a:pt x="133201" y="35028"/>
                  </a:cubicBezTo>
                  <a:cubicBezTo>
                    <a:pt x="133391" y="35176"/>
                    <a:pt x="133644" y="35239"/>
                    <a:pt x="133770" y="35534"/>
                  </a:cubicBezTo>
                  <a:cubicBezTo>
                    <a:pt x="132737" y="35597"/>
                    <a:pt x="131747" y="35618"/>
                    <a:pt x="130756" y="35661"/>
                  </a:cubicBezTo>
                  <a:cubicBezTo>
                    <a:pt x="128269" y="35808"/>
                    <a:pt x="125761" y="35850"/>
                    <a:pt x="123274" y="35998"/>
                  </a:cubicBezTo>
                  <a:cubicBezTo>
                    <a:pt x="122410" y="36040"/>
                    <a:pt x="121567" y="36082"/>
                    <a:pt x="120703" y="36082"/>
                  </a:cubicBezTo>
                  <a:cubicBezTo>
                    <a:pt x="117816" y="36272"/>
                    <a:pt x="114886" y="36398"/>
                    <a:pt x="111999" y="36525"/>
                  </a:cubicBezTo>
                  <a:cubicBezTo>
                    <a:pt x="110017" y="36588"/>
                    <a:pt x="108057" y="36756"/>
                    <a:pt x="106097" y="36756"/>
                  </a:cubicBezTo>
                  <a:cubicBezTo>
                    <a:pt x="105971" y="36862"/>
                    <a:pt x="105802" y="36883"/>
                    <a:pt x="105655" y="36883"/>
                  </a:cubicBezTo>
                  <a:cubicBezTo>
                    <a:pt x="103210" y="36967"/>
                    <a:pt x="100765" y="37052"/>
                    <a:pt x="98341" y="37157"/>
                  </a:cubicBezTo>
                  <a:cubicBezTo>
                    <a:pt x="96065" y="37262"/>
                    <a:pt x="93810" y="37410"/>
                    <a:pt x="91491" y="37515"/>
                  </a:cubicBezTo>
                  <a:cubicBezTo>
                    <a:pt x="89173" y="37621"/>
                    <a:pt x="86855" y="37684"/>
                    <a:pt x="84536" y="37831"/>
                  </a:cubicBezTo>
                  <a:cubicBezTo>
                    <a:pt x="81965" y="37979"/>
                    <a:pt x="79415" y="38148"/>
                    <a:pt x="76865" y="38211"/>
                  </a:cubicBezTo>
                  <a:lnTo>
                    <a:pt x="76865" y="38190"/>
                  </a:lnTo>
                  <a:cubicBezTo>
                    <a:pt x="74083" y="38379"/>
                    <a:pt x="71322" y="38506"/>
                    <a:pt x="68540" y="38590"/>
                  </a:cubicBezTo>
                  <a:cubicBezTo>
                    <a:pt x="67022" y="38632"/>
                    <a:pt x="65484" y="38738"/>
                    <a:pt x="63966" y="38801"/>
                  </a:cubicBezTo>
                  <a:cubicBezTo>
                    <a:pt x="61774" y="38948"/>
                    <a:pt x="59582" y="39012"/>
                    <a:pt x="57411" y="39117"/>
                  </a:cubicBezTo>
                  <a:cubicBezTo>
                    <a:pt x="54714" y="39243"/>
                    <a:pt x="52037" y="39412"/>
                    <a:pt x="49339" y="39475"/>
                  </a:cubicBezTo>
                  <a:cubicBezTo>
                    <a:pt x="46452" y="39686"/>
                    <a:pt x="43564" y="39791"/>
                    <a:pt x="40677" y="39897"/>
                  </a:cubicBezTo>
                  <a:cubicBezTo>
                    <a:pt x="38851" y="39992"/>
                    <a:pt x="37024" y="40156"/>
                    <a:pt x="35183" y="40156"/>
                  </a:cubicBezTo>
                  <a:cubicBezTo>
                    <a:pt x="34984" y="40156"/>
                    <a:pt x="34785" y="40154"/>
                    <a:pt x="34586" y="40150"/>
                  </a:cubicBezTo>
                  <a:cubicBezTo>
                    <a:pt x="34453" y="40259"/>
                    <a:pt x="34312" y="40277"/>
                    <a:pt x="34165" y="40277"/>
                  </a:cubicBezTo>
                  <a:cubicBezTo>
                    <a:pt x="34090" y="40277"/>
                    <a:pt x="34013" y="40272"/>
                    <a:pt x="33934" y="40272"/>
                  </a:cubicBezTo>
                  <a:cubicBezTo>
                    <a:pt x="33899" y="40272"/>
                    <a:pt x="33863" y="40273"/>
                    <a:pt x="33827" y="40276"/>
                  </a:cubicBezTo>
                  <a:cubicBezTo>
                    <a:pt x="31593" y="40360"/>
                    <a:pt x="29338" y="40445"/>
                    <a:pt x="27083" y="40571"/>
                  </a:cubicBezTo>
                  <a:cubicBezTo>
                    <a:pt x="24975" y="40656"/>
                    <a:pt x="22868" y="40803"/>
                    <a:pt x="20760" y="40930"/>
                  </a:cubicBezTo>
                  <a:cubicBezTo>
                    <a:pt x="20669" y="40937"/>
                    <a:pt x="20580" y="40939"/>
                    <a:pt x="20491" y="40939"/>
                  </a:cubicBezTo>
                  <a:cubicBezTo>
                    <a:pt x="20315" y="40939"/>
                    <a:pt x="20142" y="40930"/>
                    <a:pt x="19959" y="40930"/>
                  </a:cubicBezTo>
                  <a:lnTo>
                    <a:pt x="5290" y="41667"/>
                  </a:lnTo>
                  <a:cubicBezTo>
                    <a:pt x="5269" y="41604"/>
                    <a:pt x="5269" y="41541"/>
                    <a:pt x="5248" y="41499"/>
                  </a:cubicBezTo>
                  <a:cubicBezTo>
                    <a:pt x="5944" y="40740"/>
                    <a:pt x="6787" y="40171"/>
                    <a:pt x="7545" y="39517"/>
                  </a:cubicBezTo>
                  <a:cubicBezTo>
                    <a:pt x="8262" y="38885"/>
                    <a:pt x="8978" y="38274"/>
                    <a:pt x="9716" y="37705"/>
                  </a:cubicBezTo>
                  <a:cubicBezTo>
                    <a:pt x="10138" y="37389"/>
                    <a:pt x="10011" y="37241"/>
                    <a:pt x="9653" y="37030"/>
                  </a:cubicBezTo>
                  <a:cubicBezTo>
                    <a:pt x="8135" y="36019"/>
                    <a:pt x="6639" y="34986"/>
                    <a:pt x="5100" y="33996"/>
                  </a:cubicBezTo>
                  <a:cubicBezTo>
                    <a:pt x="4637" y="33679"/>
                    <a:pt x="4616" y="33511"/>
                    <a:pt x="5079" y="33152"/>
                  </a:cubicBezTo>
                  <a:cubicBezTo>
                    <a:pt x="6513" y="32014"/>
                    <a:pt x="7883" y="30834"/>
                    <a:pt x="9295" y="29696"/>
                  </a:cubicBezTo>
                  <a:cubicBezTo>
                    <a:pt x="9653" y="29380"/>
                    <a:pt x="9695" y="29211"/>
                    <a:pt x="9252" y="28937"/>
                  </a:cubicBezTo>
                  <a:cubicBezTo>
                    <a:pt x="7735" y="27947"/>
                    <a:pt x="6260" y="26914"/>
                    <a:pt x="4784" y="25902"/>
                  </a:cubicBezTo>
                  <a:cubicBezTo>
                    <a:pt x="4574" y="25776"/>
                    <a:pt x="4384" y="25649"/>
                    <a:pt x="4152" y="25481"/>
                  </a:cubicBezTo>
                  <a:lnTo>
                    <a:pt x="8178" y="22172"/>
                  </a:lnTo>
                  <a:cubicBezTo>
                    <a:pt x="8367" y="22003"/>
                    <a:pt x="8557" y="21856"/>
                    <a:pt x="8747" y="21708"/>
                  </a:cubicBezTo>
                  <a:cubicBezTo>
                    <a:pt x="9316" y="21202"/>
                    <a:pt x="9316" y="21202"/>
                    <a:pt x="8641" y="20760"/>
                  </a:cubicBezTo>
                  <a:cubicBezTo>
                    <a:pt x="7187" y="19769"/>
                    <a:pt x="5754" y="18779"/>
                    <a:pt x="4278" y="17809"/>
                  </a:cubicBezTo>
                  <a:cubicBezTo>
                    <a:pt x="3857" y="17535"/>
                    <a:pt x="3815" y="17346"/>
                    <a:pt x="4236" y="17008"/>
                  </a:cubicBezTo>
                  <a:cubicBezTo>
                    <a:pt x="5691" y="15828"/>
                    <a:pt x="7124" y="14627"/>
                    <a:pt x="8557" y="13468"/>
                  </a:cubicBezTo>
                  <a:cubicBezTo>
                    <a:pt x="8894" y="13194"/>
                    <a:pt x="8852" y="13088"/>
                    <a:pt x="8536" y="12856"/>
                  </a:cubicBezTo>
                  <a:cubicBezTo>
                    <a:pt x="6850" y="11760"/>
                    <a:pt x="5227" y="10643"/>
                    <a:pt x="3435" y="9442"/>
                  </a:cubicBezTo>
                  <a:cubicBezTo>
                    <a:pt x="4321" y="9295"/>
                    <a:pt x="5079" y="9316"/>
                    <a:pt x="5817" y="9273"/>
                  </a:cubicBezTo>
                  <a:cubicBezTo>
                    <a:pt x="8157" y="9126"/>
                    <a:pt x="10517" y="9084"/>
                    <a:pt x="12856" y="8957"/>
                  </a:cubicBezTo>
                  <a:cubicBezTo>
                    <a:pt x="14664" y="8858"/>
                    <a:pt x="16471" y="8703"/>
                    <a:pt x="18295" y="8703"/>
                  </a:cubicBezTo>
                  <a:cubicBezTo>
                    <a:pt x="18407" y="8703"/>
                    <a:pt x="18519" y="8703"/>
                    <a:pt x="18631" y="8704"/>
                  </a:cubicBezTo>
                  <a:cubicBezTo>
                    <a:pt x="18737" y="8617"/>
                    <a:pt x="18857" y="8573"/>
                    <a:pt x="18979" y="8573"/>
                  </a:cubicBezTo>
                  <a:cubicBezTo>
                    <a:pt x="19004" y="8573"/>
                    <a:pt x="19028" y="8574"/>
                    <a:pt x="19053" y="8578"/>
                  </a:cubicBezTo>
                  <a:cubicBezTo>
                    <a:pt x="21540" y="8494"/>
                    <a:pt x="24048" y="8409"/>
                    <a:pt x="26535" y="8304"/>
                  </a:cubicBezTo>
                  <a:cubicBezTo>
                    <a:pt x="28642" y="8199"/>
                    <a:pt x="30750" y="8051"/>
                    <a:pt x="32858" y="7925"/>
                  </a:cubicBezTo>
                  <a:cubicBezTo>
                    <a:pt x="33005" y="7925"/>
                    <a:pt x="33132" y="7946"/>
                    <a:pt x="33258" y="7946"/>
                  </a:cubicBezTo>
                  <a:cubicBezTo>
                    <a:pt x="35408" y="7840"/>
                    <a:pt x="37537" y="7756"/>
                    <a:pt x="39686" y="7651"/>
                  </a:cubicBezTo>
                  <a:cubicBezTo>
                    <a:pt x="42068" y="7545"/>
                    <a:pt x="44471" y="7398"/>
                    <a:pt x="46831" y="7271"/>
                  </a:cubicBezTo>
                  <a:cubicBezTo>
                    <a:pt x="46937" y="7264"/>
                    <a:pt x="47040" y="7262"/>
                    <a:pt x="47142" y="7262"/>
                  </a:cubicBezTo>
                  <a:cubicBezTo>
                    <a:pt x="47346" y="7262"/>
                    <a:pt x="47548" y="7271"/>
                    <a:pt x="47759" y="7271"/>
                  </a:cubicBezTo>
                  <a:cubicBezTo>
                    <a:pt x="49993" y="7166"/>
                    <a:pt x="52206" y="7082"/>
                    <a:pt x="54440" y="6955"/>
                  </a:cubicBezTo>
                  <a:cubicBezTo>
                    <a:pt x="57095" y="6808"/>
                    <a:pt x="59730" y="6597"/>
                    <a:pt x="62385" y="6597"/>
                  </a:cubicBezTo>
                  <a:cubicBezTo>
                    <a:pt x="62533" y="6534"/>
                    <a:pt x="62701" y="6491"/>
                    <a:pt x="62891" y="6470"/>
                  </a:cubicBezTo>
                  <a:cubicBezTo>
                    <a:pt x="65462" y="6386"/>
                    <a:pt x="68055" y="6281"/>
                    <a:pt x="70626" y="6175"/>
                  </a:cubicBezTo>
                  <a:cubicBezTo>
                    <a:pt x="72186" y="6112"/>
                    <a:pt x="73724" y="6028"/>
                    <a:pt x="75284" y="5965"/>
                  </a:cubicBezTo>
                  <a:cubicBezTo>
                    <a:pt x="77518" y="5859"/>
                    <a:pt x="79731" y="5775"/>
                    <a:pt x="81965" y="5648"/>
                  </a:cubicBezTo>
                  <a:cubicBezTo>
                    <a:pt x="84621" y="5501"/>
                    <a:pt x="87255" y="5290"/>
                    <a:pt x="89911" y="5269"/>
                  </a:cubicBezTo>
                  <a:cubicBezTo>
                    <a:pt x="90058" y="5227"/>
                    <a:pt x="90227" y="5185"/>
                    <a:pt x="90417" y="5164"/>
                  </a:cubicBezTo>
                  <a:cubicBezTo>
                    <a:pt x="92882" y="5058"/>
                    <a:pt x="95348" y="4974"/>
                    <a:pt x="97814" y="4869"/>
                  </a:cubicBezTo>
                  <a:cubicBezTo>
                    <a:pt x="100006" y="4784"/>
                    <a:pt x="102177" y="4637"/>
                    <a:pt x="104369" y="4510"/>
                  </a:cubicBezTo>
                  <a:cubicBezTo>
                    <a:pt x="106708" y="4426"/>
                    <a:pt x="109069" y="4321"/>
                    <a:pt x="111429" y="4215"/>
                  </a:cubicBezTo>
                  <a:cubicBezTo>
                    <a:pt x="113600" y="4110"/>
                    <a:pt x="115771" y="3962"/>
                    <a:pt x="117963" y="3857"/>
                  </a:cubicBezTo>
                  <a:cubicBezTo>
                    <a:pt x="118083" y="3843"/>
                    <a:pt x="118200" y="3838"/>
                    <a:pt x="118316" y="3838"/>
                  </a:cubicBezTo>
                  <a:cubicBezTo>
                    <a:pt x="118549" y="3838"/>
                    <a:pt x="118778" y="3857"/>
                    <a:pt x="119017" y="3857"/>
                  </a:cubicBezTo>
                  <a:lnTo>
                    <a:pt x="132358" y="3182"/>
                  </a:lnTo>
                  <a:close/>
                  <a:moveTo>
                    <a:pt x="131831" y="0"/>
                  </a:moveTo>
                  <a:cubicBezTo>
                    <a:pt x="129787" y="253"/>
                    <a:pt x="127468" y="211"/>
                    <a:pt x="125150" y="337"/>
                  </a:cubicBezTo>
                  <a:cubicBezTo>
                    <a:pt x="123232" y="464"/>
                    <a:pt x="121314" y="506"/>
                    <a:pt x="119396" y="590"/>
                  </a:cubicBezTo>
                  <a:cubicBezTo>
                    <a:pt x="117647" y="674"/>
                    <a:pt x="115898" y="780"/>
                    <a:pt x="114148" y="864"/>
                  </a:cubicBezTo>
                  <a:cubicBezTo>
                    <a:pt x="112357" y="948"/>
                    <a:pt x="110565" y="1033"/>
                    <a:pt x="108774" y="1117"/>
                  </a:cubicBezTo>
                  <a:cubicBezTo>
                    <a:pt x="107004" y="1201"/>
                    <a:pt x="105212" y="1307"/>
                    <a:pt x="103421" y="1391"/>
                  </a:cubicBezTo>
                  <a:lnTo>
                    <a:pt x="97646" y="1644"/>
                  </a:lnTo>
                  <a:lnTo>
                    <a:pt x="91744" y="1918"/>
                  </a:lnTo>
                  <a:cubicBezTo>
                    <a:pt x="89995" y="2002"/>
                    <a:pt x="88267" y="2108"/>
                    <a:pt x="86518" y="2171"/>
                  </a:cubicBezTo>
                  <a:cubicBezTo>
                    <a:pt x="83757" y="2297"/>
                    <a:pt x="81017" y="2445"/>
                    <a:pt x="78256" y="2571"/>
                  </a:cubicBezTo>
                  <a:cubicBezTo>
                    <a:pt x="76527" y="2677"/>
                    <a:pt x="74820" y="2761"/>
                    <a:pt x="73092" y="2845"/>
                  </a:cubicBezTo>
                  <a:cubicBezTo>
                    <a:pt x="70289" y="2972"/>
                    <a:pt x="67486" y="3098"/>
                    <a:pt x="64704" y="3246"/>
                  </a:cubicBezTo>
                  <a:cubicBezTo>
                    <a:pt x="62975" y="3330"/>
                    <a:pt x="61247" y="3435"/>
                    <a:pt x="59519" y="3499"/>
                  </a:cubicBezTo>
                  <a:cubicBezTo>
                    <a:pt x="56674" y="3625"/>
                    <a:pt x="53807" y="3773"/>
                    <a:pt x="50941" y="3899"/>
                  </a:cubicBezTo>
                  <a:cubicBezTo>
                    <a:pt x="49150" y="4004"/>
                    <a:pt x="47358" y="4089"/>
                    <a:pt x="45567" y="4173"/>
                  </a:cubicBezTo>
                  <a:cubicBezTo>
                    <a:pt x="42700" y="4300"/>
                    <a:pt x="39813" y="4447"/>
                    <a:pt x="36925" y="4573"/>
                  </a:cubicBezTo>
                  <a:cubicBezTo>
                    <a:pt x="35197" y="4658"/>
                    <a:pt x="33469" y="4763"/>
                    <a:pt x="31762" y="4847"/>
                  </a:cubicBezTo>
                  <a:cubicBezTo>
                    <a:pt x="28769" y="4953"/>
                    <a:pt x="25818" y="5100"/>
                    <a:pt x="22847" y="5248"/>
                  </a:cubicBezTo>
                  <a:cubicBezTo>
                    <a:pt x="21160" y="5332"/>
                    <a:pt x="19474" y="5438"/>
                    <a:pt x="17788" y="5501"/>
                  </a:cubicBezTo>
                  <a:cubicBezTo>
                    <a:pt x="14985" y="5627"/>
                    <a:pt x="12161" y="5796"/>
                    <a:pt x="9358" y="5901"/>
                  </a:cubicBezTo>
                  <a:cubicBezTo>
                    <a:pt x="7967" y="5965"/>
                    <a:pt x="6597" y="6028"/>
                    <a:pt x="5206" y="6091"/>
                  </a:cubicBezTo>
                  <a:cubicBezTo>
                    <a:pt x="4321" y="6154"/>
                    <a:pt x="3414" y="6049"/>
                    <a:pt x="2550" y="6323"/>
                  </a:cubicBezTo>
                  <a:cubicBezTo>
                    <a:pt x="1433" y="6681"/>
                    <a:pt x="632" y="7377"/>
                    <a:pt x="337" y="8536"/>
                  </a:cubicBezTo>
                  <a:cubicBezTo>
                    <a:pt x="0" y="9611"/>
                    <a:pt x="316" y="10770"/>
                    <a:pt x="1117" y="11550"/>
                  </a:cubicBezTo>
                  <a:cubicBezTo>
                    <a:pt x="1749" y="12182"/>
                    <a:pt x="2529" y="12603"/>
                    <a:pt x="3246" y="13088"/>
                  </a:cubicBezTo>
                  <a:cubicBezTo>
                    <a:pt x="3625" y="13320"/>
                    <a:pt x="3562" y="13489"/>
                    <a:pt x="3288" y="13699"/>
                  </a:cubicBezTo>
                  <a:cubicBezTo>
                    <a:pt x="2909" y="14016"/>
                    <a:pt x="2550" y="14332"/>
                    <a:pt x="2171" y="14627"/>
                  </a:cubicBezTo>
                  <a:cubicBezTo>
                    <a:pt x="127" y="16081"/>
                    <a:pt x="42" y="18779"/>
                    <a:pt x="2087" y="20128"/>
                  </a:cubicBezTo>
                  <a:cubicBezTo>
                    <a:pt x="2550" y="20444"/>
                    <a:pt x="3014" y="20781"/>
                    <a:pt x="3457" y="21055"/>
                  </a:cubicBezTo>
                  <a:cubicBezTo>
                    <a:pt x="3899" y="21308"/>
                    <a:pt x="3920" y="21582"/>
                    <a:pt x="3541" y="21877"/>
                  </a:cubicBezTo>
                  <a:cubicBezTo>
                    <a:pt x="3161" y="22172"/>
                    <a:pt x="2803" y="22509"/>
                    <a:pt x="2424" y="22783"/>
                  </a:cubicBezTo>
                  <a:cubicBezTo>
                    <a:pt x="485" y="24216"/>
                    <a:pt x="527" y="26872"/>
                    <a:pt x="2508" y="28221"/>
                  </a:cubicBezTo>
                  <a:cubicBezTo>
                    <a:pt x="2993" y="28558"/>
                    <a:pt x="3457" y="28937"/>
                    <a:pt x="3962" y="29232"/>
                  </a:cubicBezTo>
                  <a:cubicBezTo>
                    <a:pt x="4531" y="29549"/>
                    <a:pt x="4278" y="29759"/>
                    <a:pt x="3920" y="30012"/>
                  </a:cubicBezTo>
                  <a:cubicBezTo>
                    <a:pt x="3309" y="30476"/>
                    <a:pt x="2740" y="30982"/>
                    <a:pt x="2192" y="31509"/>
                  </a:cubicBezTo>
                  <a:cubicBezTo>
                    <a:pt x="948" y="32794"/>
                    <a:pt x="1244" y="35028"/>
                    <a:pt x="2466" y="35956"/>
                  </a:cubicBezTo>
                  <a:cubicBezTo>
                    <a:pt x="3098" y="36461"/>
                    <a:pt x="3773" y="36925"/>
                    <a:pt x="4447" y="37368"/>
                  </a:cubicBezTo>
                  <a:cubicBezTo>
                    <a:pt x="4742" y="37578"/>
                    <a:pt x="4763" y="37726"/>
                    <a:pt x="4489" y="37937"/>
                  </a:cubicBezTo>
                  <a:cubicBezTo>
                    <a:pt x="4026" y="38295"/>
                    <a:pt x="3625" y="38695"/>
                    <a:pt x="3161" y="39033"/>
                  </a:cubicBezTo>
                  <a:cubicBezTo>
                    <a:pt x="1665" y="40150"/>
                    <a:pt x="1286" y="42194"/>
                    <a:pt x="2382" y="43564"/>
                  </a:cubicBezTo>
                  <a:cubicBezTo>
                    <a:pt x="3127" y="44539"/>
                    <a:pt x="4133" y="44838"/>
                    <a:pt x="5320" y="44838"/>
                  </a:cubicBezTo>
                  <a:cubicBezTo>
                    <a:pt x="5441" y="44838"/>
                    <a:pt x="5565" y="44834"/>
                    <a:pt x="5691" y="44829"/>
                  </a:cubicBezTo>
                  <a:cubicBezTo>
                    <a:pt x="8409" y="44681"/>
                    <a:pt x="11149" y="44555"/>
                    <a:pt x="13868" y="44407"/>
                  </a:cubicBezTo>
                  <a:cubicBezTo>
                    <a:pt x="15596" y="44323"/>
                    <a:pt x="17325" y="44217"/>
                    <a:pt x="19053" y="44154"/>
                  </a:cubicBezTo>
                  <a:cubicBezTo>
                    <a:pt x="20908" y="44070"/>
                    <a:pt x="22762" y="43964"/>
                    <a:pt x="24617" y="43880"/>
                  </a:cubicBezTo>
                  <a:cubicBezTo>
                    <a:pt x="26451" y="43796"/>
                    <a:pt x="28284" y="43712"/>
                    <a:pt x="30118" y="43627"/>
                  </a:cubicBezTo>
                  <a:cubicBezTo>
                    <a:pt x="32015" y="43522"/>
                    <a:pt x="33912" y="43438"/>
                    <a:pt x="35829" y="43353"/>
                  </a:cubicBezTo>
                  <a:cubicBezTo>
                    <a:pt x="37663" y="43269"/>
                    <a:pt x="39476" y="43185"/>
                    <a:pt x="41330" y="43100"/>
                  </a:cubicBezTo>
                  <a:cubicBezTo>
                    <a:pt x="43227" y="42995"/>
                    <a:pt x="45124" y="42890"/>
                    <a:pt x="47021" y="42826"/>
                  </a:cubicBezTo>
                  <a:cubicBezTo>
                    <a:pt x="49698" y="42742"/>
                    <a:pt x="52332" y="42552"/>
                    <a:pt x="55009" y="42426"/>
                  </a:cubicBezTo>
                  <a:cubicBezTo>
                    <a:pt x="57706" y="42321"/>
                    <a:pt x="60383" y="42173"/>
                    <a:pt x="63081" y="42047"/>
                  </a:cubicBezTo>
                  <a:cubicBezTo>
                    <a:pt x="64914" y="41941"/>
                    <a:pt x="66727" y="41857"/>
                    <a:pt x="68582" y="41773"/>
                  </a:cubicBezTo>
                  <a:cubicBezTo>
                    <a:pt x="70521" y="41688"/>
                    <a:pt x="72460" y="41562"/>
                    <a:pt x="74399" y="41520"/>
                  </a:cubicBezTo>
                  <a:cubicBezTo>
                    <a:pt x="77118" y="41435"/>
                    <a:pt x="79815" y="41246"/>
                    <a:pt x="82534" y="41119"/>
                  </a:cubicBezTo>
                  <a:lnTo>
                    <a:pt x="87972" y="40845"/>
                  </a:lnTo>
                  <a:cubicBezTo>
                    <a:pt x="89700" y="40761"/>
                    <a:pt x="91449" y="40656"/>
                    <a:pt x="93199" y="40592"/>
                  </a:cubicBezTo>
                  <a:cubicBezTo>
                    <a:pt x="96002" y="40445"/>
                    <a:pt x="98784" y="40318"/>
                    <a:pt x="101587" y="40192"/>
                  </a:cubicBezTo>
                  <a:lnTo>
                    <a:pt x="107151" y="39918"/>
                  </a:lnTo>
                  <a:lnTo>
                    <a:pt x="112715" y="39665"/>
                  </a:lnTo>
                  <a:cubicBezTo>
                    <a:pt x="114549" y="39581"/>
                    <a:pt x="116382" y="39454"/>
                    <a:pt x="118216" y="39391"/>
                  </a:cubicBezTo>
                  <a:cubicBezTo>
                    <a:pt x="121019" y="39307"/>
                    <a:pt x="123822" y="39138"/>
                    <a:pt x="126604" y="38991"/>
                  </a:cubicBezTo>
                  <a:cubicBezTo>
                    <a:pt x="128965" y="38864"/>
                    <a:pt x="131325" y="38822"/>
                    <a:pt x="133686" y="38717"/>
                  </a:cubicBezTo>
                  <a:cubicBezTo>
                    <a:pt x="135372" y="38653"/>
                    <a:pt x="136510" y="37810"/>
                    <a:pt x="136953" y="36272"/>
                  </a:cubicBezTo>
                  <a:cubicBezTo>
                    <a:pt x="137332" y="34986"/>
                    <a:pt x="136721" y="33574"/>
                    <a:pt x="135414" y="32668"/>
                  </a:cubicBezTo>
                  <a:cubicBezTo>
                    <a:pt x="134972" y="32373"/>
                    <a:pt x="134550" y="32057"/>
                    <a:pt x="134086" y="31804"/>
                  </a:cubicBezTo>
                  <a:cubicBezTo>
                    <a:pt x="133749" y="31593"/>
                    <a:pt x="133707" y="31424"/>
                    <a:pt x="134002" y="31150"/>
                  </a:cubicBezTo>
                  <a:cubicBezTo>
                    <a:pt x="134487" y="30771"/>
                    <a:pt x="134929" y="30349"/>
                    <a:pt x="135414" y="29991"/>
                  </a:cubicBezTo>
                  <a:cubicBezTo>
                    <a:pt x="136953" y="28832"/>
                    <a:pt x="137100" y="26598"/>
                    <a:pt x="135751" y="25249"/>
                  </a:cubicBezTo>
                  <a:cubicBezTo>
                    <a:pt x="135119" y="24596"/>
                    <a:pt x="134339" y="24174"/>
                    <a:pt x="133602" y="23668"/>
                  </a:cubicBezTo>
                  <a:cubicBezTo>
                    <a:pt x="133222" y="23415"/>
                    <a:pt x="133285" y="23289"/>
                    <a:pt x="133602" y="23057"/>
                  </a:cubicBezTo>
                  <a:cubicBezTo>
                    <a:pt x="134002" y="22762"/>
                    <a:pt x="134360" y="22425"/>
                    <a:pt x="134761" y="22109"/>
                  </a:cubicBezTo>
                  <a:cubicBezTo>
                    <a:pt x="137100" y="20296"/>
                    <a:pt x="136573" y="17598"/>
                    <a:pt x="134445" y="16355"/>
                  </a:cubicBezTo>
                  <a:cubicBezTo>
                    <a:pt x="134065" y="16144"/>
                    <a:pt x="133749" y="15870"/>
                    <a:pt x="133391" y="15659"/>
                  </a:cubicBezTo>
                  <a:cubicBezTo>
                    <a:pt x="132822" y="15364"/>
                    <a:pt x="132990" y="15111"/>
                    <a:pt x="133391" y="14816"/>
                  </a:cubicBezTo>
                  <a:cubicBezTo>
                    <a:pt x="133981" y="14374"/>
                    <a:pt x="134550" y="13889"/>
                    <a:pt x="135077" y="13362"/>
                  </a:cubicBezTo>
                  <a:cubicBezTo>
                    <a:pt x="136236" y="12245"/>
                    <a:pt x="136067" y="9969"/>
                    <a:pt x="135014" y="9084"/>
                  </a:cubicBezTo>
                  <a:cubicBezTo>
                    <a:pt x="134360" y="8536"/>
                    <a:pt x="133665" y="8030"/>
                    <a:pt x="132948" y="7566"/>
                  </a:cubicBezTo>
                  <a:cubicBezTo>
                    <a:pt x="132548" y="7313"/>
                    <a:pt x="132569" y="7124"/>
                    <a:pt x="132906" y="6850"/>
                  </a:cubicBezTo>
                  <a:cubicBezTo>
                    <a:pt x="133264" y="6555"/>
                    <a:pt x="133602" y="6302"/>
                    <a:pt x="133939" y="6028"/>
                  </a:cubicBezTo>
                  <a:cubicBezTo>
                    <a:pt x="135309" y="5016"/>
                    <a:pt x="135793" y="3583"/>
                    <a:pt x="135309" y="2108"/>
                  </a:cubicBezTo>
                  <a:cubicBezTo>
                    <a:pt x="134866" y="759"/>
                    <a:pt x="133707" y="0"/>
                    <a:pt x="13183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dist="66675" dir="2880000" algn="bl" rotWithShape="0">
                <a:schemeClr val="dk1">
                  <a:alpha val="8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916" name="Google Shape;2916;p63"/>
            <p:cNvSpPr/>
            <p:nvPr/>
          </p:nvSpPr>
          <p:spPr>
            <a:xfrm>
              <a:off x="2851254" y="5371002"/>
              <a:ext cx="356988" cy="614883"/>
            </a:xfrm>
            <a:custGeom>
              <a:avLst/>
              <a:gdLst/>
              <a:ahLst/>
              <a:cxnLst/>
              <a:rect l="l" t="t" r="r" b="b"/>
              <a:pathLst>
                <a:path w="19180" h="33036" extrusionOk="0">
                  <a:moveTo>
                    <a:pt x="17473" y="1"/>
                  </a:moveTo>
                  <a:cubicBezTo>
                    <a:pt x="15344" y="127"/>
                    <a:pt x="13236" y="275"/>
                    <a:pt x="11129" y="380"/>
                  </a:cubicBezTo>
                  <a:cubicBezTo>
                    <a:pt x="8642" y="485"/>
                    <a:pt x="6134" y="570"/>
                    <a:pt x="3647" y="654"/>
                  </a:cubicBezTo>
                  <a:cubicBezTo>
                    <a:pt x="3622" y="650"/>
                    <a:pt x="3598" y="649"/>
                    <a:pt x="3573" y="649"/>
                  </a:cubicBezTo>
                  <a:cubicBezTo>
                    <a:pt x="3451" y="649"/>
                    <a:pt x="3331" y="693"/>
                    <a:pt x="3225" y="780"/>
                  </a:cubicBezTo>
                  <a:cubicBezTo>
                    <a:pt x="2720" y="1961"/>
                    <a:pt x="1961" y="3014"/>
                    <a:pt x="1328" y="4131"/>
                  </a:cubicBezTo>
                  <a:cubicBezTo>
                    <a:pt x="991" y="4764"/>
                    <a:pt x="612" y="5396"/>
                    <a:pt x="211" y="6007"/>
                  </a:cubicBezTo>
                  <a:cubicBezTo>
                    <a:pt x="1" y="6281"/>
                    <a:pt x="1" y="6682"/>
                    <a:pt x="254" y="6935"/>
                  </a:cubicBezTo>
                  <a:cubicBezTo>
                    <a:pt x="1328" y="8410"/>
                    <a:pt x="2382" y="9885"/>
                    <a:pt x="3478" y="11339"/>
                  </a:cubicBezTo>
                  <a:cubicBezTo>
                    <a:pt x="3689" y="11529"/>
                    <a:pt x="3710" y="11845"/>
                    <a:pt x="3520" y="12077"/>
                  </a:cubicBezTo>
                  <a:cubicBezTo>
                    <a:pt x="2572" y="13637"/>
                    <a:pt x="1666" y="15196"/>
                    <a:pt x="717" y="16756"/>
                  </a:cubicBezTo>
                  <a:cubicBezTo>
                    <a:pt x="528" y="17030"/>
                    <a:pt x="549" y="17388"/>
                    <a:pt x="781" y="17641"/>
                  </a:cubicBezTo>
                  <a:cubicBezTo>
                    <a:pt x="1834" y="19074"/>
                    <a:pt x="2867" y="20550"/>
                    <a:pt x="3942" y="21983"/>
                  </a:cubicBezTo>
                  <a:cubicBezTo>
                    <a:pt x="4195" y="22257"/>
                    <a:pt x="4216" y="22678"/>
                    <a:pt x="3984" y="22973"/>
                  </a:cubicBezTo>
                  <a:cubicBezTo>
                    <a:pt x="3036" y="24512"/>
                    <a:pt x="2150" y="26072"/>
                    <a:pt x="1223" y="27610"/>
                  </a:cubicBezTo>
                  <a:cubicBezTo>
                    <a:pt x="1033" y="27863"/>
                    <a:pt x="1076" y="28200"/>
                    <a:pt x="1286" y="28432"/>
                  </a:cubicBezTo>
                  <a:cubicBezTo>
                    <a:pt x="2277" y="29760"/>
                    <a:pt x="3267" y="31109"/>
                    <a:pt x="4237" y="32458"/>
                  </a:cubicBezTo>
                  <a:cubicBezTo>
                    <a:pt x="4342" y="32647"/>
                    <a:pt x="4469" y="32837"/>
                    <a:pt x="4553" y="33027"/>
                  </a:cubicBezTo>
                  <a:cubicBezTo>
                    <a:pt x="4736" y="33027"/>
                    <a:pt x="4909" y="33036"/>
                    <a:pt x="5085" y="33036"/>
                  </a:cubicBezTo>
                  <a:cubicBezTo>
                    <a:pt x="5174" y="33036"/>
                    <a:pt x="5263" y="33034"/>
                    <a:pt x="5354" y="33027"/>
                  </a:cubicBezTo>
                  <a:cubicBezTo>
                    <a:pt x="7462" y="32900"/>
                    <a:pt x="9569" y="32774"/>
                    <a:pt x="11677" y="32668"/>
                  </a:cubicBezTo>
                  <a:cubicBezTo>
                    <a:pt x="13932" y="32542"/>
                    <a:pt x="16187" y="32458"/>
                    <a:pt x="18421" y="32373"/>
                  </a:cubicBezTo>
                  <a:cubicBezTo>
                    <a:pt x="18454" y="32370"/>
                    <a:pt x="18488" y="32370"/>
                    <a:pt x="18521" y="32370"/>
                  </a:cubicBezTo>
                  <a:cubicBezTo>
                    <a:pt x="18597" y="32370"/>
                    <a:pt x="18674" y="32374"/>
                    <a:pt x="18750" y="32374"/>
                  </a:cubicBezTo>
                  <a:cubicBezTo>
                    <a:pt x="18899" y="32374"/>
                    <a:pt x="19047" y="32356"/>
                    <a:pt x="19180" y="32247"/>
                  </a:cubicBezTo>
                  <a:cubicBezTo>
                    <a:pt x="18147" y="30793"/>
                    <a:pt x="17093" y="29317"/>
                    <a:pt x="16040" y="27884"/>
                  </a:cubicBezTo>
                  <a:cubicBezTo>
                    <a:pt x="15745" y="27505"/>
                    <a:pt x="15660" y="27231"/>
                    <a:pt x="15955" y="26746"/>
                  </a:cubicBezTo>
                  <a:cubicBezTo>
                    <a:pt x="16904" y="25250"/>
                    <a:pt x="17768" y="23690"/>
                    <a:pt x="18695" y="22194"/>
                  </a:cubicBezTo>
                  <a:cubicBezTo>
                    <a:pt x="18906" y="21920"/>
                    <a:pt x="18885" y="21561"/>
                    <a:pt x="18653" y="21329"/>
                  </a:cubicBezTo>
                  <a:cubicBezTo>
                    <a:pt x="17620" y="19938"/>
                    <a:pt x="16630" y="18526"/>
                    <a:pt x="15576" y="17156"/>
                  </a:cubicBezTo>
                  <a:cubicBezTo>
                    <a:pt x="15239" y="16735"/>
                    <a:pt x="15112" y="16440"/>
                    <a:pt x="15471" y="15913"/>
                  </a:cubicBezTo>
                  <a:cubicBezTo>
                    <a:pt x="16335" y="14564"/>
                    <a:pt x="17093" y="13152"/>
                    <a:pt x="17979" y="11824"/>
                  </a:cubicBezTo>
                  <a:cubicBezTo>
                    <a:pt x="18379" y="11213"/>
                    <a:pt x="18316" y="10791"/>
                    <a:pt x="17915" y="10265"/>
                  </a:cubicBezTo>
                  <a:cubicBezTo>
                    <a:pt x="16883" y="8937"/>
                    <a:pt x="15913" y="7546"/>
                    <a:pt x="14880" y="6218"/>
                  </a:cubicBezTo>
                  <a:cubicBezTo>
                    <a:pt x="14649" y="5902"/>
                    <a:pt x="14606" y="5712"/>
                    <a:pt x="14817" y="5375"/>
                  </a:cubicBezTo>
                  <a:cubicBezTo>
                    <a:pt x="15702" y="3921"/>
                    <a:pt x="16567" y="2445"/>
                    <a:pt x="17452" y="970"/>
                  </a:cubicBezTo>
                  <a:cubicBezTo>
                    <a:pt x="17620" y="675"/>
                    <a:pt x="17852" y="401"/>
                    <a:pt x="17852" y="22"/>
                  </a:cubicBezTo>
                  <a:cubicBezTo>
                    <a:pt x="17726" y="1"/>
                    <a:pt x="17599" y="1"/>
                    <a:pt x="1747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917" name="Google Shape;2917;p63"/>
            <p:cNvSpPr/>
            <p:nvPr/>
          </p:nvSpPr>
          <p:spPr>
            <a:xfrm>
              <a:off x="4449313" y="5294732"/>
              <a:ext cx="362106" cy="612965"/>
            </a:xfrm>
            <a:custGeom>
              <a:avLst/>
              <a:gdLst/>
              <a:ahLst/>
              <a:cxnLst/>
              <a:rect l="l" t="t" r="r" b="b"/>
              <a:pathLst>
                <a:path w="19455" h="32933" extrusionOk="0">
                  <a:moveTo>
                    <a:pt x="17037" y="0"/>
                  </a:moveTo>
                  <a:cubicBezTo>
                    <a:pt x="16920" y="0"/>
                    <a:pt x="16805" y="3"/>
                    <a:pt x="16693" y="10"/>
                  </a:cubicBezTo>
                  <a:cubicBezTo>
                    <a:pt x="14501" y="115"/>
                    <a:pt x="12330" y="263"/>
                    <a:pt x="10159" y="368"/>
                  </a:cubicBezTo>
                  <a:cubicBezTo>
                    <a:pt x="7799" y="474"/>
                    <a:pt x="5438" y="579"/>
                    <a:pt x="3099" y="663"/>
                  </a:cubicBezTo>
                  <a:cubicBezTo>
                    <a:pt x="2129" y="2349"/>
                    <a:pt x="1181" y="4014"/>
                    <a:pt x="190" y="5679"/>
                  </a:cubicBezTo>
                  <a:cubicBezTo>
                    <a:pt x="1" y="5890"/>
                    <a:pt x="22" y="6206"/>
                    <a:pt x="212" y="6417"/>
                  </a:cubicBezTo>
                  <a:cubicBezTo>
                    <a:pt x="1329" y="7871"/>
                    <a:pt x="2403" y="9368"/>
                    <a:pt x="3499" y="10843"/>
                  </a:cubicBezTo>
                  <a:cubicBezTo>
                    <a:pt x="3731" y="11075"/>
                    <a:pt x="3773" y="11454"/>
                    <a:pt x="3563" y="11728"/>
                  </a:cubicBezTo>
                  <a:cubicBezTo>
                    <a:pt x="2614" y="13246"/>
                    <a:pt x="1729" y="14805"/>
                    <a:pt x="781" y="16323"/>
                  </a:cubicBezTo>
                  <a:cubicBezTo>
                    <a:pt x="549" y="16576"/>
                    <a:pt x="549" y="16955"/>
                    <a:pt x="781" y="17187"/>
                  </a:cubicBezTo>
                  <a:cubicBezTo>
                    <a:pt x="1834" y="18620"/>
                    <a:pt x="2846" y="20074"/>
                    <a:pt x="3942" y="21465"/>
                  </a:cubicBezTo>
                  <a:cubicBezTo>
                    <a:pt x="4258" y="21908"/>
                    <a:pt x="4237" y="22203"/>
                    <a:pt x="3963" y="22624"/>
                  </a:cubicBezTo>
                  <a:cubicBezTo>
                    <a:pt x="3057" y="24121"/>
                    <a:pt x="2172" y="25638"/>
                    <a:pt x="1244" y="27114"/>
                  </a:cubicBezTo>
                  <a:cubicBezTo>
                    <a:pt x="1012" y="27493"/>
                    <a:pt x="1076" y="27725"/>
                    <a:pt x="1329" y="28041"/>
                  </a:cubicBezTo>
                  <a:cubicBezTo>
                    <a:pt x="2467" y="29558"/>
                    <a:pt x="3584" y="31097"/>
                    <a:pt x="4722" y="32635"/>
                  </a:cubicBezTo>
                  <a:cubicBezTo>
                    <a:pt x="4764" y="32720"/>
                    <a:pt x="4806" y="32825"/>
                    <a:pt x="4827" y="32930"/>
                  </a:cubicBezTo>
                  <a:cubicBezTo>
                    <a:pt x="4930" y="32932"/>
                    <a:pt x="5033" y="32932"/>
                    <a:pt x="5136" y="32932"/>
                  </a:cubicBezTo>
                  <a:cubicBezTo>
                    <a:pt x="7012" y="32932"/>
                    <a:pt x="8870" y="32757"/>
                    <a:pt x="10729" y="32678"/>
                  </a:cubicBezTo>
                  <a:cubicBezTo>
                    <a:pt x="13637" y="32572"/>
                    <a:pt x="16546" y="32446"/>
                    <a:pt x="19454" y="32256"/>
                  </a:cubicBezTo>
                  <a:cubicBezTo>
                    <a:pt x="18822" y="30991"/>
                    <a:pt x="17873" y="29959"/>
                    <a:pt x="17072" y="28779"/>
                  </a:cubicBezTo>
                  <a:cubicBezTo>
                    <a:pt x="16735" y="28252"/>
                    <a:pt x="16356" y="27746"/>
                    <a:pt x="15955" y="27240"/>
                  </a:cubicBezTo>
                  <a:cubicBezTo>
                    <a:pt x="15724" y="27029"/>
                    <a:pt x="15703" y="26671"/>
                    <a:pt x="15913" y="26418"/>
                  </a:cubicBezTo>
                  <a:cubicBezTo>
                    <a:pt x="16820" y="24858"/>
                    <a:pt x="17726" y="23320"/>
                    <a:pt x="18653" y="21781"/>
                  </a:cubicBezTo>
                  <a:cubicBezTo>
                    <a:pt x="18885" y="21486"/>
                    <a:pt x="18864" y="21065"/>
                    <a:pt x="18590" y="20791"/>
                  </a:cubicBezTo>
                  <a:cubicBezTo>
                    <a:pt x="17557" y="19400"/>
                    <a:pt x="16546" y="18009"/>
                    <a:pt x="15513" y="16618"/>
                  </a:cubicBezTo>
                  <a:cubicBezTo>
                    <a:pt x="15218" y="16302"/>
                    <a:pt x="15197" y="15838"/>
                    <a:pt x="15471" y="15501"/>
                  </a:cubicBezTo>
                  <a:cubicBezTo>
                    <a:pt x="16377" y="14046"/>
                    <a:pt x="17220" y="12571"/>
                    <a:pt x="18084" y="11096"/>
                  </a:cubicBezTo>
                  <a:cubicBezTo>
                    <a:pt x="18316" y="10737"/>
                    <a:pt x="18379" y="10464"/>
                    <a:pt x="18063" y="10063"/>
                  </a:cubicBezTo>
                  <a:cubicBezTo>
                    <a:pt x="16988" y="8672"/>
                    <a:pt x="15998" y="7239"/>
                    <a:pt x="14944" y="5827"/>
                  </a:cubicBezTo>
                  <a:cubicBezTo>
                    <a:pt x="14712" y="5532"/>
                    <a:pt x="14691" y="5110"/>
                    <a:pt x="14923" y="4815"/>
                  </a:cubicBezTo>
                  <a:cubicBezTo>
                    <a:pt x="15871" y="3213"/>
                    <a:pt x="16798" y="1612"/>
                    <a:pt x="17747" y="10"/>
                  </a:cubicBezTo>
                  <a:cubicBezTo>
                    <a:pt x="17508" y="10"/>
                    <a:pt x="17269" y="0"/>
                    <a:pt x="170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918" name="Google Shape;2918;p63"/>
            <p:cNvSpPr/>
            <p:nvPr/>
          </p:nvSpPr>
          <p:spPr>
            <a:xfrm>
              <a:off x="3392570" y="5346286"/>
              <a:ext cx="362088" cy="612370"/>
            </a:xfrm>
            <a:custGeom>
              <a:avLst/>
              <a:gdLst/>
              <a:ahLst/>
              <a:cxnLst/>
              <a:rect l="l" t="t" r="r" b="b"/>
              <a:pathLst>
                <a:path w="19454" h="32901" extrusionOk="0">
                  <a:moveTo>
                    <a:pt x="17894" y="1"/>
                  </a:moveTo>
                  <a:cubicBezTo>
                    <a:pt x="15239" y="1"/>
                    <a:pt x="12604" y="212"/>
                    <a:pt x="9970" y="359"/>
                  </a:cubicBezTo>
                  <a:cubicBezTo>
                    <a:pt x="7736" y="486"/>
                    <a:pt x="5502" y="570"/>
                    <a:pt x="3268" y="675"/>
                  </a:cubicBezTo>
                  <a:cubicBezTo>
                    <a:pt x="2614" y="2129"/>
                    <a:pt x="1687" y="3415"/>
                    <a:pt x="907" y="4764"/>
                  </a:cubicBezTo>
                  <a:cubicBezTo>
                    <a:pt x="22" y="6239"/>
                    <a:pt x="1" y="6218"/>
                    <a:pt x="1055" y="7609"/>
                  </a:cubicBezTo>
                  <a:cubicBezTo>
                    <a:pt x="1898" y="8726"/>
                    <a:pt x="2698" y="9885"/>
                    <a:pt x="3563" y="10981"/>
                  </a:cubicBezTo>
                  <a:cubicBezTo>
                    <a:pt x="3858" y="11361"/>
                    <a:pt x="3794" y="11593"/>
                    <a:pt x="3584" y="11951"/>
                  </a:cubicBezTo>
                  <a:cubicBezTo>
                    <a:pt x="2677" y="13447"/>
                    <a:pt x="1813" y="14965"/>
                    <a:pt x="865" y="16440"/>
                  </a:cubicBezTo>
                  <a:cubicBezTo>
                    <a:pt x="591" y="16862"/>
                    <a:pt x="675" y="17136"/>
                    <a:pt x="949" y="17473"/>
                  </a:cubicBezTo>
                  <a:cubicBezTo>
                    <a:pt x="1982" y="18864"/>
                    <a:pt x="3036" y="20297"/>
                    <a:pt x="4089" y="21667"/>
                  </a:cubicBezTo>
                  <a:cubicBezTo>
                    <a:pt x="4342" y="21941"/>
                    <a:pt x="4385" y="22362"/>
                    <a:pt x="4132" y="22636"/>
                  </a:cubicBezTo>
                  <a:cubicBezTo>
                    <a:pt x="3204" y="24175"/>
                    <a:pt x="2277" y="25713"/>
                    <a:pt x="1350" y="27252"/>
                  </a:cubicBezTo>
                  <a:cubicBezTo>
                    <a:pt x="1139" y="27505"/>
                    <a:pt x="1160" y="27884"/>
                    <a:pt x="1392" y="28116"/>
                  </a:cubicBezTo>
                  <a:cubicBezTo>
                    <a:pt x="2572" y="29697"/>
                    <a:pt x="3689" y="31320"/>
                    <a:pt x="4848" y="32900"/>
                  </a:cubicBezTo>
                  <a:cubicBezTo>
                    <a:pt x="7525" y="32837"/>
                    <a:pt x="10223" y="32669"/>
                    <a:pt x="12899" y="32542"/>
                  </a:cubicBezTo>
                  <a:cubicBezTo>
                    <a:pt x="15091" y="32437"/>
                    <a:pt x="17283" y="32373"/>
                    <a:pt x="19454" y="32226"/>
                  </a:cubicBezTo>
                  <a:cubicBezTo>
                    <a:pt x="18484" y="30835"/>
                    <a:pt x="17515" y="29444"/>
                    <a:pt x="16524" y="28074"/>
                  </a:cubicBezTo>
                  <a:cubicBezTo>
                    <a:pt x="15745" y="27020"/>
                    <a:pt x="15724" y="27041"/>
                    <a:pt x="16398" y="25945"/>
                  </a:cubicBezTo>
                  <a:cubicBezTo>
                    <a:pt x="17178" y="24618"/>
                    <a:pt x="17979" y="23248"/>
                    <a:pt x="18758" y="21941"/>
                  </a:cubicBezTo>
                  <a:cubicBezTo>
                    <a:pt x="18969" y="21646"/>
                    <a:pt x="18927" y="21245"/>
                    <a:pt x="18674" y="20992"/>
                  </a:cubicBezTo>
                  <a:cubicBezTo>
                    <a:pt x="17620" y="19559"/>
                    <a:pt x="16609" y="18105"/>
                    <a:pt x="15555" y="16693"/>
                  </a:cubicBezTo>
                  <a:cubicBezTo>
                    <a:pt x="15302" y="16440"/>
                    <a:pt x="15281" y="16040"/>
                    <a:pt x="15513" y="15766"/>
                  </a:cubicBezTo>
                  <a:cubicBezTo>
                    <a:pt x="16419" y="14290"/>
                    <a:pt x="17283" y="12794"/>
                    <a:pt x="18189" y="11340"/>
                  </a:cubicBezTo>
                  <a:cubicBezTo>
                    <a:pt x="18463" y="11002"/>
                    <a:pt x="18463" y="10539"/>
                    <a:pt x="18168" y="10223"/>
                  </a:cubicBezTo>
                  <a:cubicBezTo>
                    <a:pt x="17115" y="8832"/>
                    <a:pt x="16124" y="7377"/>
                    <a:pt x="15070" y="5986"/>
                  </a:cubicBezTo>
                  <a:cubicBezTo>
                    <a:pt x="14817" y="5712"/>
                    <a:pt x="14775" y="5291"/>
                    <a:pt x="15007" y="4996"/>
                  </a:cubicBezTo>
                  <a:cubicBezTo>
                    <a:pt x="15998" y="3352"/>
                    <a:pt x="17030" y="1708"/>
                    <a:pt x="1789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919" name="Google Shape;2919;p63"/>
            <p:cNvSpPr/>
            <p:nvPr/>
          </p:nvSpPr>
          <p:spPr>
            <a:xfrm>
              <a:off x="3904870" y="5321570"/>
              <a:ext cx="362088" cy="612761"/>
            </a:xfrm>
            <a:custGeom>
              <a:avLst/>
              <a:gdLst/>
              <a:ahLst/>
              <a:cxnLst/>
              <a:rect l="l" t="t" r="r" b="b"/>
              <a:pathLst>
                <a:path w="19454" h="32922" extrusionOk="0">
                  <a:moveTo>
                    <a:pt x="17894" y="1"/>
                  </a:moveTo>
                  <a:cubicBezTo>
                    <a:pt x="15238" y="22"/>
                    <a:pt x="12583" y="212"/>
                    <a:pt x="9948" y="380"/>
                  </a:cubicBezTo>
                  <a:cubicBezTo>
                    <a:pt x="7735" y="507"/>
                    <a:pt x="5501" y="591"/>
                    <a:pt x="3267" y="675"/>
                  </a:cubicBezTo>
                  <a:cubicBezTo>
                    <a:pt x="2614" y="2130"/>
                    <a:pt x="1686" y="3415"/>
                    <a:pt x="885" y="4764"/>
                  </a:cubicBezTo>
                  <a:cubicBezTo>
                    <a:pt x="21" y="6239"/>
                    <a:pt x="0" y="6218"/>
                    <a:pt x="1012" y="7567"/>
                  </a:cubicBezTo>
                  <a:cubicBezTo>
                    <a:pt x="1855" y="8684"/>
                    <a:pt x="2656" y="9843"/>
                    <a:pt x="3541" y="10939"/>
                  </a:cubicBezTo>
                  <a:cubicBezTo>
                    <a:pt x="3836" y="11340"/>
                    <a:pt x="3815" y="11593"/>
                    <a:pt x="3583" y="11972"/>
                  </a:cubicBezTo>
                  <a:cubicBezTo>
                    <a:pt x="2656" y="13469"/>
                    <a:pt x="1792" y="14986"/>
                    <a:pt x="843" y="16461"/>
                  </a:cubicBezTo>
                  <a:cubicBezTo>
                    <a:pt x="590" y="16883"/>
                    <a:pt x="675" y="17136"/>
                    <a:pt x="906" y="17452"/>
                  </a:cubicBezTo>
                  <a:cubicBezTo>
                    <a:pt x="1939" y="18822"/>
                    <a:pt x="2909" y="20213"/>
                    <a:pt x="3962" y="21562"/>
                  </a:cubicBezTo>
                  <a:cubicBezTo>
                    <a:pt x="4300" y="22004"/>
                    <a:pt x="4300" y="22320"/>
                    <a:pt x="4005" y="22784"/>
                  </a:cubicBezTo>
                  <a:cubicBezTo>
                    <a:pt x="3098" y="24259"/>
                    <a:pt x="2255" y="25777"/>
                    <a:pt x="1328" y="27231"/>
                  </a:cubicBezTo>
                  <a:cubicBezTo>
                    <a:pt x="1096" y="27632"/>
                    <a:pt x="1138" y="27863"/>
                    <a:pt x="1391" y="28201"/>
                  </a:cubicBezTo>
                  <a:cubicBezTo>
                    <a:pt x="2571" y="29760"/>
                    <a:pt x="3688" y="31341"/>
                    <a:pt x="4848" y="32922"/>
                  </a:cubicBezTo>
                  <a:cubicBezTo>
                    <a:pt x="7398" y="32858"/>
                    <a:pt x="9948" y="32711"/>
                    <a:pt x="12498" y="32563"/>
                  </a:cubicBezTo>
                  <a:cubicBezTo>
                    <a:pt x="14817" y="32416"/>
                    <a:pt x="17135" y="32332"/>
                    <a:pt x="19453" y="32226"/>
                  </a:cubicBezTo>
                  <a:cubicBezTo>
                    <a:pt x="18442" y="30582"/>
                    <a:pt x="17177" y="29107"/>
                    <a:pt x="16039" y="27505"/>
                  </a:cubicBezTo>
                  <a:cubicBezTo>
                    <a:pt x="15786" y="27147"/>
                    <a:pt x="15744" y="26915"/>
                    <a:pt x="15976" y="26536"/>
                  </a:cubicBezTo>
                  <a:cubicBezTo>
                    <a:pt x="16903" y="25039"/>
                    <a:pt x="17767" y="23522"/>
                    <a:pt x="18695" y="22025"/>
                  </a:cubicBezTo>
                  <a:cubicBezTo>
                    <a:pt x="18948" y="21709"/>
                    <a:pt x="18926" y="21224"/>
                    <a:pt x="18631" y="20929"/>
                  </a:cubicBezTo>
                  <a:cubicBezTo>
                    <a:pt x="17599" y="19581"/>
                    <a:pt x="16608" y="18168"/>
                    <a:pt x="15596" y="16799"/>
                  </a:cubicBezTo>
                  <a:cubicBezTo>
                    <a:pt x="15280" y="16482"/>
                    <a:pt x="15259" y="15998"/>
                    <a:pt x="15533" y="15639"/>
                  </a:cubicBezTo>
                  <a:cubicBezTo>
                    <a:pt x="16482" y="14143"/>
                    <a:pt x="17346" y="12604"/>
                    <a:pt x="18273" y="11087"/>
                  </a:cubicBezTo>
                  <a:cubicBezTo>
                    <a:pt x="18442" y="10876"/>
                    <a:pt x="18421" y="10581"/>
                    <a:pt x="18252" y="10413"/>
                  </a:cubicBezTo>
                  <a:cubicBezTo>
                    <a:pt x="17177" y="8958"/>
                    <a:pt x="16144" y="7504"/>
                    <a:pt x="15070" y="6071"/>
                  </a:cubicBezTo>
                  <a:cubicBezTo>
                    <a:pt x="14774" y="5670"/>
                    <a:pt x="14711" y="5375"/>
                    <a:pt x="15006" y="4912"/>
                  </a:cubicBezTo>
                  <a:cubicBezTo>
                    <a:pt x="15892" y="3479"/>
                    <a:pt x="16735" y="2045"/>
                    <a:pt x="17599" y="591"/>
                  </a:cubicBezTo>
                  <a:cubicBezTo>
                    <a:pt x="17725" y="401"/>
                    <a:pt x="17788" y="191"/>
                    <a:pt x="1789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920" name="Google Shape;2920;p63"/>
            <p:cNvSpPr/>
            <p:nvPr/>
          </p:nvSpPr>
          <p:spPr>
            <a:xfrm>
              <a:off x="4178274" y="5307463"/>
              <a:ext cx="360915" cy="613933"/>
            </a:xfrm>
            <a:custGeom>
              <a:avLst/>
              <a:gdLst/>
              <a:ahLst/>
              <a:cxnLst/>
              <a:rect l="l" t="t" r="r" b="b"/>
              <a:pathLst>
                <a:path w="19391" h="32985" extrusionOk="0">
                  <a:moveTo>
                    <a:pt x="17641" y="0"/>
                  </a:moveTo>
                  <a:lnTo>
                    <a:pt x="17641" y="0"/>
                  </a:lnTo>
                  <a:cubicBezTo>
                    <a:pt x="15470" y="127"/>
                    <a:pt x="13278" y="253"/>
                    <a:pt x="11107" y="359"/>
                  </a:cubicBezTo>
                  <a:cubicBezTo>
                    <a:pt x="8641" y="464"/>
                    <a:pt x="6175" y="548"/>
                    <a:pt x="3689" y="654"/>
                  </a:cubicBezTo>
                  <a:cubicBezTo>
                    <a:pt x="3520" y="675"/>
                    <a:pt x="3351" y="696"/>
                    <a:pt x="3183" y="759"/>
                  </a:cubicBezTo>
                  <a:cubicBezTo>
                    <a:pt x="3098" y="949"/>
                    <a:pt x="3014" y="1159"/>
                    <a:pt x="2909" y="1349"/>
                  </a:cubicBezTo>
                  <a:cubicBezTo>
                    <a:pt x="2045" y="2803"/>
                    <a:pt x="1202" y="4258"/>
                    <a:pt x="295" y="5670"/>
                  </a:cubicBezTo>
                  <a:cubicBezTo>
                    <a:pt x="0" y="6133"/>
                    <a:pt x="63" y="6428"/>
                    <a:pt x="358" y="6829"/>
                  </a:cubicBezTo>
                  <a:cubicBezTo>
                    <a:pt x="1433" y="8262"/>
                    <a:pt x="2466" y="9737"/>
                    <a:pt x="3541" y="11171"/>
                  </a:cubicBezTo>
                  <a:cubicBezTo>
                    <a:pt x="3731" y="11339"/>
                    <a:pt x="3752" y="11634"/>
                    <a:pt x="3562" y="11845"/>
                  </a:cubicBezTo>
                  <a:cubicBezTo>
                    <a:pt x="2656" y="13362"/>
                    <a:pt x="1792" y="14901"/>
                    <a:pt x="843" y="16397"/>
                  </a:cubicBezTo>
                  <a:cubicBezTo>
                    <a:pt x="569" y="16756"/>
                    <a:pt x="590" y="17240"/>
                    <a:pt x="906" y="17557"/>
                  </a:cubicBezTo>
                  <a:cubicBezTo>
                    <a:pt x="1918" y="18926"/>
                    <a:pt x="2888" y="20339"/>
                    <a:pt x="3941" y="21687"/>
                  </a:cubicBezTo>
                  <a:cubicBezTo>
                    <a:pt x="4236" y="21982"/>
                    <a:pt x="4258" y="22467"/>
                    <a:pt x="4005" y="22783"/>
                  </a:cubicBezTo>
                  <a:cubicBezTo>
                    <a:pt x="3077" y="24280"/>
                    <a:pt x="2213" y="25797"/>
                    <a:pt x="1286" y="27294"/>
                  </a:cubicBezTo>
                  <a:cubicBezTo>
                    <a:pt x="1033" y="27673"/>
                    <a:pt x="1075" y="27905"/>
                    <a:pt x="1349" y="28263"/>
                  </a:cubicBezTo>
                  <a:cubicBezTo>
                    <a:pt x="2466" y="29865"/>
                    <a:pt x="3731" y="31340"/>
                    <a:pt x="4763" y="32984"/>
                  </a:cubicBezTo>
                  <a:cubicBezTo>
                    <a:pt x="7061" y="32879"/>
                    <a:pt x="9358" y="32752"/>
                    <a:pt x="11634" y="32647"/>
                  </a:cubicBezTo>
                  <a:cubicBezTo>
                    <a:pt x="14079" y="32542"/>
                    <a:pt x="16524" y="32457"/>
                    <a:pt x="18969" y="32373"/>
                  </a:cubicBezTo>
                  <a:cubicBezTo>
                    <a:pt x="19116" y="32373"/>
                    <a:pt x="19264" y="32352"/>
                    <a:pt x="19390" y="32246"/>
                  </a:cubicBezTo>
                  <a:cubicBezTo>
                    <a:pt x="19369" y="32141"/>
                    <a:pt x="19327" y="32057"/>
                    <a:pt x="19285" y="31951"/>
                  </a:cubicBezTo>
                  <a:cubicBezTo>
                    <a:pt x="18147" y="30413"/>
                    <a:pt x="17030" y="28895"/>
                    <a:pt x="15871" y="27357"/>
                  </a:cubicBezTo>
                  <a:cubicBezTo>
                    <a:pt x="15639" y="27041"/>
                    <a:pt x="15575" y="26830"/>
                    <a:pt x="15807" y="26451"/>
                  </a:cubicBezTo>
                  <a:cubicBezTo>
                    <a:pt x="16735" y="24954"/>
                    <a:pt x="17620" y="23437"/>
                    <a:pt x="18526" y="21961"/>
                  </a:cubicBezTo>
                  <a:cubicBezTo>
                    <a:pt x="18779" y="21540"/>
                    <a:pt x="18821" y="21245"/>
                    <a:pt x="18484" y="20802"/>
                  </a:cubicBezTo>
                  <a:cubicBezTo>
                    <a:pt x="17409" y="19411"/>
                    <a:pt x="16376" y="17957"/>
                    <a:pt x="15323" y="16524"/>
                  </a:cubicBezTo>
                  <a:cubicBezTo>
                    <a:pt x="15112" y="16271"/>
                    <a:pt x="15112" y="15892"/>
                    <a:pt x="15323" y="15660"/>
                  </a:cubicBezTo>
                  <a:cubicBezTo>
                    <a:pt x="16292" y="14142"/>
                    <a:pt x="17177" y="12583"/>
                    <a:pt x="18126" y="11044"/>
                  </a:cubicBezTo>
                  <a:cubicBezTo>
                    <a:pt x="18336" y="10770"/>
                    <a:pt x="18294" y="10412"/>
                    <a:pt x="18062" y="10159"/>
                  </a:cubicBezTo>
                  <a:cubicBezTo>
                    <a:pt x="16966" y="8705"/>
                    <a:pt x="15892" y="7208"/>
                    <a:pt x="14775" y="5733"/>
                  </a:cubicBezTo>
                  <a:cubicBezTo>
                    <a:pt x="14585" y="5543"/>
                    <a:pt x="14564" y="5227"/>
                    <a:pt x="14753" y="4995"/>
                  </a:cubicBezTo>
                  <a:cubicBezTo>
                    <a:pt x="15723" y="3330"/>
                    <a:pt x="16692" y="1665"/>
                    <a:pt x="176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921" name="Google Shape;2921;p63"/>
            <p:cNvSpPr/>
            <p:nvPr/>
          </p:nvSpPr>
          <p:spPr>
            <a:xfrm>
              <a:off x="3122703" y="5358458"/>
              <a:ext cx="359742" cy="612779"/>
            </a:xfrm>
            <a:custGeom>
              <a:avLst/>
              <a:gdLst/>
              <a:ahLst/>
              <a:cxnLst/>
              <a:rect l="l" t="t" r="r" b="b"/>
              <a:pathLst>
                <a:path w="19328" h="32923" extrusionOk="0">
                  <a:moveTo>
                    <a:pt x="16819" y="0"/>
                  </a:moveTo>
                  <a:cubicBezTo>
                    <a:pt x="14438" y="127"/>
                    <a:pt x="12056" y="253"/>
                    <a:pt x="9674" y="380"/>
                  </a:cubicBezTo>
                  <a:cubicBezTo>
                    <a:pt x="7546" y="485"/>
                    <a:pt x="5396" y="590"/>
                    <a:pt x="3246" y="675"/>
                  </a:cubicBezTo>
                  <a:cubicBezTo>
                    <a:pt x="3246" y="1054"/>
                    <a:pt x="3014" y="1328"/>
                    <a:pt x="2846" y="1644"/>
                  </a:cubicBezTo>
                  <a:cubicBezTo>
                    <a:pt x="1982" y="3098"/>
                    <a:pt x="1117" y="4574"/>
                    <a:pt x="211" y="6028"/>
                  </a:cubicBezTo>
                  <a:cubicBezTo>
                    <a:pt x="0" y="6365"/>
                    <a:pt x="43" y="6555"/>
                    <a:pt x="274" y="6871"/>
                  </a:cubicBezTo>
                  <a:cubicBezTo>
                    <a:pt x="1307" y="8199"/>
                    <a:pt x="2277" y="9590"/>
                    <a:pt x="3309" y="10917"/>
                  </a:cubicBezTo>
                  <a:cubicBezTo>
                    <a:pt x="3731" y="11444"/>
                    <a:pt x="3773" y="11866"/>
                    <a:pt x="3373" y="12477"/>
                  </a:cubicBezTo>
                  <a:cubicBezTo>
                    <a:pt x="2487" y="13805"/>
                    <a:pt x="1729" y="15238"/>
                    <a:pt x="864" y="16566"/>
                  </a:cubicBezTo>
                  <a:cubicBezTo>
                    <a:pt x="506" y="17072"/>
                    <a:pt x="654" y="17388"/>
                    <a:pt x="970" y="17809"/>
                  </a:cubicBezTo>
                  <a:cubicBezTo>
                    <a:pt x="2003" y="19179"/>
                    <a:pt x="3014" y="20591"/>
                    <a:pt x="4047" y="21982"/>
                  </a:cubicBezTo>
                  <a:cubicBezTo>
                    <a:pt x="4279" y="22214"/>
                    <a:pt x="4300" y="22572"/>
                    <a:pt x="4089" y="22846"/>
                  </a:cubicBezTo>
                  <a:cubicBezTo>
                    <a:pt x="3162" y="24364"/>
                    <a:pt x="2319" y="25902"/>
                    <a:pt x="1349" y="27399"/>
                  </a:cubicBezTo>
                  <a:cubicBezTo>
                    <a:pt x="1054" y="27884"/>
                    <a:pt x="1138" y="28158"/>
                    <a:pt x="1434" y="28537"/>
                  </a:cubicBezTo>
                  <a:cubicBezTo>
                    <a:pt x="2508" y="29991"/>
                    <a:pt x="3520" y="31445"/>
                    <a:pt x="4574" y="32921"/>
                  </a:cubicBezTo>
                  <a:cubicBezTo>
                    <a:pt x="4680" y="32922"/>
                    <a:pt x="4787" y="32922"/>
                    <a:pt x="4893" y="32922"/>
                  </a:cubicBezTo>
                  <a:cubicBezTo>
                    <a:pt x="6829" y="32922"/>
                    <a:pt x="8747" y="32748"/>
                    <a:pt x="10665" y="32668"/>
                  </a:cubicBezTo>
                  <a:cubicBezTo>
                    <a:pt x="13552" y="32563"/>
                    <a:pt x="16440" y="32436"/>
                    <a:pt x="19327" y="32246"/>
                  </a:cubicBezTo>
                  <a:cubicBezTo>
                    <a:pt x="18168" y="30645"/>
                    <a:pt x="17051" y="29043"/>
                    <a:pt x="15871" y="27462"/>
                  </a:cubicBezTo>
                  <a:cubicBezTo>
                    <a:pt x="15639" y="27230"/>
                    <a:pt x="15639" y="26851"/>
                    <a:pt x="15829" y="26598"/>
                  </a:cubicBezTo>
                  <a:cubicBezTo>
                    <a:pt x="16777" y="25059"/>
                    <a:pt x="17662" y="23500"/>
                    <a:pt x="18632" y="21982"/>
                  </a:cubicBezTo>
                  <a:cubicBezTo>
                    <a:pt x="18863" y="21687"/>
                    <a:pt x="18842" y="21266"/>
                    <a:pt x="18568" y="21013"/>
                  </a:cubicBezTo>
                  <a:cubicBezTo>
                    <a:pt x="17494" y="19622"/>
                    <a:pt x="16482" y="18210"/>
                    <a:pt x="15428" y="16819"/>
                  </a:cubicBezTo>
                  <a:cubicBezTo>
                    <a:pt x="15175" y="16482"/>
                    <a:pt x="15091" y="16208"/>
                    <a:pt x="15344" y="15765"/>
                  </a:cubicBezTo>
                  <a:cubicBezTo>
                    <a:pt x="16292" y="14311"/>
                    <a:pt x="17156" y="12793"/>
                    <a:pt x="18063" y="11297"/>
                  </a:cubicBezTo>
                  <a:cubicBezTo>
                    <a:pt x="18294" y="10939"/>
                    <a:pt x="18337" y="10686"/>
                    <a:pt x="18042" y="10306"/>
                  </a:cubicBezTo>
                  <a:cubicBezTo>
                    <a:pt x="17177" y="9210"/>
                    <a:pt x="16377" y="8072"/>
                    <a:pt x="15533" y="6955"/>
                  </a:cubicBezTo>
                  <a:cubicBezTo>
                    <a:pt x="14480" y="5564"/>
                    <a:pt x="14501" y="5585"/>
                    <a:pt x="15386" y="4089"/>
                  </a:cubicBezTo>
                  <a:cubicBezTo>
                    <a:pt x="16187" y="2740"/>
                    <a:pt x="17093" y="1454"/>
                    <a:pt x="17746" y="21"/>
                  </a:cubicBezTo>
                  <a:cubicBezTo>
                    <a:pt x="17451" y="21"/>
                    <a:pt x="17156" y="0"/>
                    <a:pt x="168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922" name="Google Shape;2922;p63"/>
            <p:cNvSpPr/>
            <p:nvPr/>
          </p:nvSpPr>
          <p:spPr>
            <a:xfrm>
              <a:off x="3667164" y="5334133"/>
              <a:ext cx="327952" cy="611960"/>
            </a:xfrm>
            <a:custGeom>
              <a:avLst/>
              <a:gdLst/>
              <a:ahLst/>
              <a:cxnLst/>
              <a:rect l="l" t="t" r="r" b="b"/>
              <a:pathLst>
                <a:path w="17620" h="32879" extrusionOk="0">
                  <a:moveTo>
                    <a:pt x="16039" y="0"/>
                  </a:moveTo>
                  <a:lnTo>
                    <a:pt x="16039" y="0"/>
                  </a:lnTo>
                  <a:cubicBezTo>
                    <a:pt x="14479" y="85"/>
                    <a:pt x="12941" y="169"/>
                    <a:pt x="11381" y="232"/>
                  </a:cubicBezTo>
                  <a:cubicBezTo>
                    <a:pt x="8789" y="338"/>
                    <a:pt x="6217" y="422"/>
                    <a:pt x="3625" y="527"/>
                  </a:cubicBezTo>
                  <a:cubicBezTo>
                    <a:pt x="3456" y="548"/>
                    <a:pt x="3288" y="591"/>
                    <a:pt x="3119" y="633"/>
                  </a:cubicBezTo>
                  <a:cubicBezTo>
                    <a:pt x="2255" y="2361"/>
                    <a:pt x="1222" y="3984"/>
                    <a:pt x="232" y="5649"/>
                  </a:cubicBezTo>
                  <a:cubicBezTo>
                    <a:pt x="0" y="5944"/>
                    <a:pt x="42" y="6365"/>
                    <a:pt x="316" y="6618"/>
                  </a:cubicBezTo>
                  <a:cubicBezTo>
                    <a:pt x="1349" y="8030"/>
                    <a:pt x="2339" y="9464"/>
                    <a:pt x="3393" y="10855"/>
                  </a:cubicBezTo>
                  <a:cubicBezTo>
                    <a:pt x="3688" y="11171"/>
                    <a:pt x="3688" y="11655"/>
                    <a:pt x="3414" y="11972"/>
                  </a:cubicBezTo>
                  <a:cubicBezTo>
                    <a:pt x="2508" y="13447"/>
                    <a:pt x="1644" y="14943"/>
                    <a:pt x="738" y="16398"/>
                  </a:cubicBezTo>
                  <a:cubicBezTo>
                    <a:pt x="527" y="16672"/>
                    <a:pt x="548" y="17072"/>
                    <a:pt x="780" y="17325"/>
                  </a:cubicBezTo>
                  <a:cubicBezTo>
                    <a:pt x="1834" y="18758"/>
                    <a:pt x="2845" y="20212"/>
                    <a:pt x="3899" y="21624"/>
                  </a:cubicBezTo>
                  <a:cubicBezTo>
                    <a:pt x="4152" y="21877"/>
                    <a:pt x="4194" y="22278"/>
                    <a:pt x="3983" y="22573"/>
                  </a:cubicBezTo>
                  <a:cubicBezTo>
                    <a:pt x="3204" y="23901"/>
                    <a:pt x="2403" y="25249"/>
                    <a:pt x="1623" y="26577"/>
                  </a:cubicBezTo>
                  <a:cubicBezTo>
                    <a:pt x="948" y="27673"/>
                    <a:pt x="970" y="27652"/>
                    <a:pt x="1749" y="28706"/>
                  </a:cubicBezTo>
                  <a:cubicBezTo>
                    <a:pt x="2740" y="30097"/>
                    <a:pt x="3709" y="31488"/>
                    <a:pt x="4700" y="32879"/>
                  </a:cubicBezTo>
                  <a:cubicBezTo>
                    <a:pt x="6239" y="32816"/>
                    <a:pt x="7756" y="32710"/>
                    <a:pt x="9295" y="32668"/>
                  </a:cubicBezTo>
                  <a:cubicBezTo>
                    <a:pt x="12077" y="32563"/>
                    <a:pt x="14838" y="32436"/>
                    <a:pt x="17620" y="32247"/>
                  </a:cubicBezTo>
                  <a:cubicBezTo>
                    <a:pt x="16460" y="30666"/>
                    <a:pt x="15343" y="29085"/>
                    <a:pt x="14163" y="27526"/>
                  </a:cubicBezTo>
                  <a:cubicBezTo>
                    <a:pt x="13910" y="27188"/>
                    <a:pt x="13868" y="26957"/>
                    <a:pt x="14100" y="26556"/>
                  </a:cubicBezTo>
                  <a:cubicBezTo>
                    <a:pt x="15027" y="25081"/>
                    <a:pt x="15870" y="23584"/>
                    <a:pt x="16777" y="22109"/>
                  </a:cubicBezTo>
                  <a:cubicBezTo>
                    <a:pt x="17072" y="21645"/>
                    <a:pt x="17072" y="21329"/>
                    <a:pt x="16734" y="20887"/>
                  </a:cubicBezTo>
                  <a:cubicBezTo>
                    <a:pt x="15702" y="19538"/>
                    <a:pt x="14711" y="18147"/>
                    <a:pt x="13678" y="16777"/>
                  </a:cubicBezTo>
                  <a:cubicBezTo>
                    <a:pt x="13447" y="16461"/>
                    <a:pt x="13362" y="16208"/>
                    <a:pt x="13615" y="15786"/>
                  </a:cubicBezTo>
                  <a:cubicBezTo>
                    <a:pt x="14564" y="14311"/>
                    <a:pt x="15428" y="12794"/>
                    <a:pt x="16355" y="11297"/>
                  </a:cubicBezTo>
                  <a:cubicBezTo>
                    <a:pt x="16566" y="10918"/>
                    <a:pt x="16629" y="10665"/>
                    <a:pt x="16313" y="10264"/>
                  </a:cubicBezTo>
                  <a:cubicBezTo>
                    <a:pt x="15449" y="9168"/>
                    <a:pt x="14648" y="8009"/>
                    <a:pt x="13784" y="6892"/>
                  </a:cubicBezTo>
                  <a:cubicBezTo>
                    <a:pt x="12772" y="5543"/>
                    <a:pt x="12793" y="5564"/>
                    <a:pt x="13678" y="4089"/>
                  </a:cubicBezTo>
                  <a:cubicBezTo>
                    <a:pt x="14479" y="2740"/>
                    <a:pt x="15386" y="1434"/>
                    <a:pt x="1603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923" name="Google Shape;2923;p63"/>
            <p:cNvSpPr/>
            <p:nvPr/>
          </p:nvSpPr>
          <p:spPr>
            <a:xfrm>
              <a:off x="4722716" y="5282747"/>
              <a:ext cx="332289" cy="612444"/>
            </a:xfrm>
            <a:custGeom>
              <a:avLst/>
              <a:gdLst/>
              <a:ahLst/>
              <a:cxnLst/>
              <a:rect l="l" t="t" r="r" b="b"/>
              <a:pathLst>
                <a:path w="17853" h="32905" extrusionOk="0">
                  <a:moveTo>
                    <a:pt x="16377" y="0"/>
                  </a:moveTo>
                  <a:lnTo>
                    <a:pt x="3057" y="654"/>
                  </a:lnTo>
                  <a:cubicBezTo>
                    <a:pt x="2108" y="2277"/>
                    <a:pt x="1181" y="3878"/>
                    <a:pt x="233" y="5480"/>
                  </a:cubicBezTo>
                  <a:cubicBezTo>
                    <a:pt x="1" y="5775"/>
                    <a:pt x="22" y="6197"/>
                    <a:pt x="254" y="6492"/>
                  </a:cubicBezTo>
                  <a:cubicBezTo>
                    <a:pt x="1308" y="7904"/>
                    <a:pt x="2298" y="9337"/>
                    <a:pt x="3373" y="10728"/>
                  </a:cubicBezTo>
                  <a:cubicBezTo>
                    <a:pt x="3689" y="11129"/>
                    <a:pt x="3626" y="11381"/>
                    <a:pt x="3394" y="11761"/>
                  </a:cubicBezTo>
                  <a:cubicBezTo>
                    <a:pt x="2530" y="13236"/>
                    <a:pt x="1687" y="14711"/>
                    <a:pt x="781" y="16166"/>
                  </a:cubicBezTo>
                  <a:cubicBezTo>
                    <a:pt x="507" y="16503"/>
                    <a:pt x="528" y="16967"/>
                    <a:pt x="823" y="17283"/>
                  </a:cubicBezTo>
                  <a:cubicBezTo>
                    <a:pt x="1856" y="18653"/>
                    <a:pt x="2846" y="20065"/>
                    <a:pt x="3900" y="21456"/>
                  </a:cubicBezTo>
                  <a:cubicBezTo>
                    <a:pt x="4174" y="21709"/>
                    <a:pt x="4195" y="22151"/>
                    <a:pt x="3963" y="22446"/>
                  </a:cubicBezTo>
                  <a:cubicBezTo>
                    <a:pt x="3036" y="23964"/>
                    <a:pt x="2130" y="25523"/>
                    <a:pt x="1223" y="27062"/>
                  </a:cubicBezTo>
                  <a:cubicBezTo>
                    <a:pt x="1013" y="27315"/>
                    <a:pt x="1034" y="27673"/>
                    <a:pt x="1265" y="27905"/>
                  </a:cubicBezTo>
                  <a:cubicBezTo>
                    <a:pt x="1666" y="28411"/>
                    <a:pt x="2045" y="28917"/>
                    <a:pt x="2382" y="29444"/>
                  </a:cubicBezTo>
                  <a:cubicBezTo>
                    <a:pt x="3183" y="30603"/>
                    <a:pt x="4132" y="31635"/>
                    <a:pt x="4764" y="32900"/>
                  </a:cubicBezTo>
                  <a:cubicBezTo>
                    <a:pt x="4877" y="32903"/>
                    <a:pt x="4990" y="32904"/>
                    <a:pt x="5104" y="32904"/>
                  </a:cubicBezTo>
                  <a:cubicBezTo>
                    <a:pt x="5839" y="32904"/>
                    <a:pt x="6587" y="32849"/>
                    <a:pt x="7335" y="32795"/>
                  </a:cubicBezTo>
                  <a:cubicBezTo>
                    <a:pt x="9822" y="32668"/>
                    <a:pt x="12330" y="32626"/>
                    <a:pt x="14817" y="32479"/>
                  </a:cubicBezTo>
                  <a:cubicBezTo>
                    <a:pt x="15808" y="32415"/>
                    <a:pt x="16820" y="32415"/>
                    <a:pt x="17852" y="32331"/>
                  </a:cubicBezTo>
                  <a:cubicBezTo>
                    <a:pt x="17705" y="32057"/>
                    <a:pt x="17452" y="31973"/>
                    <a:pt x="17262" y="31846"/>
                  </a:cubicBezTo>
                  <a:cubicBezTo>
                    <a:pt x="15787" y="30835"/>
                    <a:pt x="14290" y="29823"/>
                    <a:pt x="12794" y="28811"/>
                  </a:cubicBezTo>
                  <a:cubicBezTo>
                    <a:pt x="12499" y="28622"/>
                    <a:pt x="12351" y="28495"/>
                    <a:pt x="12710" y="28200"/>
                  </a:cubicBezTo>
                  <a:cubicBezTo>
                    <a:pt x="14143" y="27041"/>
                    <a:pt x="15576" y="25819"/>
                    <a:pt x="17051" y="24680"/>
                  </a:cubicBezTo>
                  <a:cubicBezTo>
                    <a:pt x="17578" y="24280"/>
                    <a:pt x="17431" y="24132"/>
                    <a:pt x="16988" y="23837"/>
                  </a:cubicBezTo>
                  <a:cubicBezTo>
                    <a:pt x="15323" y="22741"/>
                    <a:pt x="13679" y="21603"/>
                    <a:pt x="11993" y="20465"/>
                  </a:cubicBezTo>
                  <a:cubicBezTo>
                    <a:pt x="12183" y="20297"/>
                    <a:pt x="12309" y="20170"/>
                    <a:pt x="12478" y="20044"/>
                  </a:cubicBezTo>
                  <a:cubicBezTo>
                    <a:pt x="13827" y="18906"/>
                    <a:pt x="15218" y="17789"/>
                    <a:pt x="16567" y="16650"/>
                  </a:cubicBezTo>
                  <a:cubicBezTo>
                    <a:pt x="17136" y="16187"/>
                    <a:pt x="17136" y="16124"/>
                    <a:pt x="16525" y="15723"/>
                  </a:cubicBezTo>
                  <a:lnTo>
                    <a:pt x="12225" y="12794"/>
                  </a:lnTo>
                  <a:cubicBezTo>
                    <a:pt x="11593" y="12372"/>
                    <a:pt x="11572" y="12351"/>
                    <a:pt x="12183" y="11845"/>
                  </a:cubicBezTo>
                  <a:cubicBezTo>
                    <a:pt x="13532" y="10728"/>
                    <a:pt x="14881" y="9611"/>
                    <a:pt x="16251" y="8536"/>
                  </a:cubicBezTo>
                  <a:cubicBezTo>
                    <a:pt x="16756" y="8157"/>
                    <a:pt x="16672" y="7988"/>
                    <a:pt x="16208" y="7672"/>
                  </a:cubicBezTo>
                  <a:cubicBezTo>
                    <a:pt x="14691" y="6682"/>
                    <a:pt x="13195" y="5628"/>
                    <a:pt x="11698" y="4616"/>
                  </a:cubicBezTo>
                  <a:cubicBezTo>
                    <a:pt x="11340" y="4384"/>
                    <a:pt x="11319" y="4195"/>
                    <a:pt x="11656" y="3942"/>
                  </a:cubicBezTo>
                  <a:cubicBezTo>
                    <a:pt x="12351" y="3373"/>
                    <a:pt x="13026" y="2783"/>
                    <a:pt x="13721" y="2213"/>
                  </a:cubicBezTo>
                  <a:lnTo>
                    <a:pt x="1637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924" name="Google Shape;2924;p63"/>
            <p:cNvSpPr/>
            <p:nvPr/>
          </p:nvSpPr>
          <p:spPr>
            <a:xfrm>
              <a:off x="2628456" y="5385091"/>
              <a:ext cx="307572" cy="614361"/>
            </a:xfrm>
            <a:custGeom>
              <a:avLst/>
              <a:gdLst/>
              <a:ahLst/>
              <a:cxnLst/>
              <a:rect l="l" t="t" r="r" b="b"/>
              <a:pathLst>
                <a:path w="16525" h="33008" extrusionOk="0">
                  <a:moveTo>
                    <a:pt x="14860" y="0"/>
                  </a:moveTo>
                  <a:cubicBezTo>
                    <a:pt x="13036" y="0"/>
                    <a:pt x="11227" y="156"/>
                    <a:pt x="9400" y="255"/>
                  </a:cubicBezTo>
                  <a:cubicBezTo>
                    <a:pt x="7061" y="382"/>
                    <a:pt x="4722" y="424"/>
                    <a:pt x="2382" y="571"/>
                  </a:cubicBezTo>
                  <a:cubicBezTo>
                    <a:pt x="1644" y="635"/>
                    <a:pt x="886" y="614"/>
                    <a:pt x="0" y="740"/>
                  </a:cubicBezTo>
                  <a:cubicBezTo>
                    <a:pt x="1771" y="1941"/>
                    <a:pt x="3415" y="3058"/>
                    <a:pt x="5080" y="4154"/>
                  </a:cubicBezTo>
                  <a:cubicBezTo>
                    <a:pt x="5417" y="4386"/>
                    <a:pt x="5459" y="4513"/>
                    <a:pt x="5122" y="4765"/>
                  </a:cubicBezTo>
                  <a:cubicBezTo>
                    <a:pt x="3668" y="5946"/>
                    <a:pt x="2256" y="7147"/>
                    <a:pt x="801" y="8306"/>
                  </a:cubicBezTo>
                  <a:cubicBezTo>
                    <a:pt x="359" y="8665"/>
                    <a:pt x="422" y="8833"/>
                    <a:pt x="843" y="9107"/>
                  </a:cubicBezTo>
                  <a:cubicBezTo>
                    <a:pt x="2298" y="10077"/>
                    <a:pt x="3752" y="11088"/>
                    <a:pt x="5206" y="12058"/>
                  </a:cubicBezTo>
                  <a:cubicBezTo>
                    <a:pt x="5860" y="12500"/>
                    <a:pt x="5881" y="12500"/>
                    <a:pt x="5291" y="13006"/>
                  </a:cubicBezTo>
                  <a:cubicBezTo>
                    <a:pt x="5122" y="13154"/>
                    <a:pt x="4932" y="13322"/>
                    <a:pt x="4743" y="13470"/>
                  </a:cubicBezTo>
                  <a:lnTo>
                    <a:pt x="696" y="16800"/>
                  </a:lnTo>
                  <a:cubicBezTo>
                    <a:pt x="928" y="16968"/>
                    <a:pt x="1139" y="17116"/>
                    <a:pt x="1328" y="17242"/>
                  </a:cubicBezTo>
                  <a:cubicBezTo>
                    <a:pt x="2825" y="18254"/>
                    <a:pt x="4300" y="19287"/>
                    <a:pt x="5796" y="20256"/>
                  </a:cubicBezTo>
                  <a:cubicBezTo>
                    <a:pt x="6239" y="20551"/>
                    <a:pt x="6218" y="20720"/>
                    <a:pt x="5839" y="21015"/>
                  </a:cubicBezTo>
                  <a:cubicBezTo>
                    <a:pt x="4426" y="22153"/>
                    <a:pt x="3056" y="23354"/>
                    <a:pt x="1623" y="24493"/>
                  </a:cubicBezTo>
                  <a:cubicBezTo>
                    <a:pt x="1181" y="24851"/>
                    <a:pt x="1181" y="25019"/>
                    <a:pt x="1665" y="25336"/>
                  </a:cubicBezTo>
                  <a:cubicBezTo>
                    <a:pt x="3183" y="26326"/>
                    <a:pt x="4679" y="27359"/>
                    <a:pt x="6197" y="28349"/>
                  </a:cubicBezTo>
                  <a:cubicBezTo>
                    <a:pt x="6555" y="28581"/>
                    <a:pt x="6703" y="28708"/>
                    <a:pt x="6281" y="29045"/>
                  </a:cubicBezTo>
                  <a:cubicBezTo>
                    <a:pt x="5522" y="29614"/>
                    <a:pt x="4806" y="30225"/>
                    <a:pt x="4110" y="30836"/>
                  </a:cubicBezTo>
                  <a:cubicBezTo>
                    <a:pt x="3330" y="31511"/>
                    <a:pt x="2487" y="32080"/>
                    <a:pt x="1792" y="32818"/>
                  </a:cubicBezTo>
                  <a:cubicBezTo>
                    <a:pt x="1813" y="32881"/>
                    <a:pt x="1834" y="32944"/>
                    <a:pt x="1855" y="33007"/>
                  </a:cubicBezTo>
                  <a:lnTo>
                    <a:pt x="16524" y="32249"/>
                  </a:lnTo>
                  <a:cubicBezTo>
                    <a:pt x="16419" y="32059"/>
                    <a:pt x="16313" y="31869"/>
                    <a:pt x="16187" y="31701"/>
                  </a:cubicBezTo>
                  <a:cubicBezTo>
                    <a:pt x="15217" y="30352"/>
                    <a:pt x="14248" y="28982"/>
                    <a:pt x="13257" y="27654"/>
                  </a:cubicBezTo>
                  <a:cubicBezTo>
                    <a:pt x="13025" y="27443"/>
                    <a:pt x="13004" y="27085"/>
                    <a:pt x="13173" y="26832"/>
                  </a:cubicBezTo>
                  <a:cubicBezTo>
                    <a:pt x="14121" y="25293"/>
                    <a:pt x="15007" y="23734"/>
                    <a:pt x="15934" y="22216"/>
                  </a:cubicBezTo>
                  <a:cubicBezTo>
                    <a:pt x="16166" y="21921"/>
                    <a:pt x="16166" y="21500"/>
                    <a:pt x="15913" y="21205"/>
                  </a:cubicBezTo>
                  <a:cubicBezTo>
                    <a:pt x="14859" y="19750"/>
                    <a:pt x="13805" y="18296"/>
                    <a:pt x="12752" y="16863"/>
                  </a:cubicBezTo>
                  <a:cubicBezTo>
                    <a:pt x="12520" y="16631"/>
                    <a:pt x="12499" y="16252"/>
                    <a:pt x="12688" y="15999"/>
                  </a:cubicBezTo>
                  <a:cubicBezTo>
                    <a:pt x="13658" y="14439"/>
                    <a:pt x="14543" y="12859"/>
                    <a:pt x="15491" y="11299"/>
                  </a:cubicBezTo>
                  <a:cubicBezTo>
                    <a:pt x="15681" y="11088"/>
                    <a:pt x="15660" y="10751"/>
                    <a:pt x="15449" y="10561"/>
                  </a:cubicBezTo>
                  <a:cubicBezTo>
                    <a:pt x="14353" y="9107"/>
                    <a:pt x="13299" y="7632"/>
                    <a:pt x="12225" y="6178"/>
                  </a:cubicBezTo>
                  <a:cubicBezTo>
                    <a:pt x="11972" y="5904"/>
                    <a:pt x="11972" y="5503"/>
                    <a:pt x="12182" y="5229"/>
                  </a:cubicBezTo>
                  <a:cubicBezTo>
                    <a:pt x="12583" y="4618"/>
                    <a:pt x="12962" y="4007"/>
                    <a:pt x="13299" y="3374"/>
                  </a:cubicBezTo>
                  <a:cubicBezTo>
                    <a:pt x="13932" y="2236"/>
                    <a:pt x="14691" y="1204"/>
                    <a:pt x="15196" y="2"/>
                  </a:cubicBezTo>
                  <a:cubicBezTo>
                    <a:pt x="15084" y="1"/>
                    <a:pt x="14972" y="0"/>
                    <a:pt x="148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Рисунок 2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49908" y="1667124"/>
            <a:ext cx="1400175" cy="923925"/>
          </a:xfrm>
          <a:prstGeom prst="rect">
            <a:avLst/>
          </a:prstGeom>
        </p:spPr>
      </p:pic>
      <p:sp>
        <p:nvSpPr>
          <p:cNvPr id="1960" name="Google Shape;1960;p51"/>
          <p:cNvSpPr txBox="1">
            <a:spLocks noGrp="1"/>
          </p:cNvSpPr>
          <p:nvPr>
            <p:ph type="subTitle" idx="1"/>
          </p:nvPr>
        </p:nvSpPr>
        <p:spPr>
          <a:xfrm>
            <a:off x="699315" y="3148952"/>
            <a:ext cx="4200992" cy="138477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buSzPts val="1100"/>
            </a:pPr>
            <a:r>
              <a:rPr lang="ru-RU" sz="1600" dirty="0">
                <a:latin typeface="+mn-lt"/>
              </a:rPr>
              <a:t>Определить силу, действующую снаружи на иллюминатор подводной лодки, если она находится на глубине ℎ= 20м, а его площадь 500см</a:t>
            </a:r>
            <a:r>
              <a:rPr lang="ru-RU" sz="1600" baseline="30000" dirty="0">
                <a:latin typeface="+mn-lt"/>
              </a:rPr>
              <a:t>2</a:t>
            </a:r>
            <a:r>
              <a:rPr lang="ru-RU" sz="1600" dirty="0">
                <a:latin typeface="+mn-lt"/>
              </a:rPr>
              <a:t>. Плотность воды 1000кг/</a:t>
            </a:r>
            <a:r>
              <a:rPr lang="ru-RU" sz="1600" dirty="0"/>
              <a:t>м</a:t>
            </a:r>
            <a:r>
              <a:rPr lang="ru-RU" sz="1600" baseline="30000" dirty="0"/>
              <a:t>3</a:t>
            </a:r>
            <a:r>
              <a:rPr lang="ru-RU" sz="1600" dirty="0">
                <a:latin typeface="+mn-lt"/>
              </a:rPr>
              <a:t>.  Атмосферное давление не учитывать.</a:t>
            </a:r>
            <a:endParaRPr sz="1600" dirty="0">
              <a:latin typeface="+mn-lt"/>
            </a:endParaRPr>
          </a:p>
        </p:txBody>
      </p:sp>
      <p:sp>
        <p:nvSpPr>
          <p:cNvPr id="1961" name="Google Shape;1961;p51"/>
          <p:cNvSpPr txBox="1">
            <a:spLocks noGrp="1"/>
          </p:cNvSpPr>
          <p:nvPr>
            <p:ph type="title" idx="2"/>
          </p:nvPr>
        </p:nvSpPr>
        <p:spPr>
          <a:xfrm>
            <a:off x="1371122" y="953859"/>
            <a:ext cx="2148600" cy="41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Вариант 1</a:t>
            </a:r>
            <a:endParaRPr dirty="0"/>
          </a:p>
        </p:txBody>
      </p:sp>
      <p:sp>
        <p:nvSpPr>
          <p:cNvPr id="1963" name="Google Shape;1963;p51"/>
          <p:cNvSpPr txBox="1">
            <a:spLocks noGrp="1"/>
          </p:cNvSpPr>
          <p:nvPr>
            <p:ph type="title" idx="4"/>
          </p:nvPr>
        </p:nvSpPr>
        <p:spPr>
          <a:xfrm>
            <a:off x="5721333" y="988375"/>
            <a:ext cx="2148600" cy="41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ru-RU" dirty="0"/>
              <a:t>Вариант 2</a:t>
            </a:r>
            <a:endParaRPr i="1" dirty="0"/>
          </a:p>
        </p:txBody>
      </p:sp>
      <p:sp>
        <p:nvSpPr>
          <p:cNvPr id="1964" name="Google Shape;1964;p51"/>
          <p:cNvSpPr txBox="1">
            <a:spLocks noGrp="1"/>
          </p:cNvSpPr>
          <p:nvPr>
            <p:ph type="subTitle" idx="5"/>
          </p:nvPr>
        </p:nvSpPr>
        <p:spPr>
          <a:xfrm>
            <a:off x="5565537" y="1733427"/>
            <a:ext cx="3369504" cy="87946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buSzPts val="1100"/>
            </a:pPr>
            <a:r>
              <a:rPr lang="ru-RU" sz="1600" dirty="0">
                <a:latin typeface="+mn-lt"/>
              </a:rPr>
              <a:t>Давление станка весом 14 кН на пол цеха равно 7000 Па. Чему равна площадь опоры?</a:t>
            </a:r>
            <a:endParaRPr sz="1600" dirty="0">
              <a:latin typeface="+mn-lt"/>
            </a:endParaRPr>
          </a:p>
        </p:txBody>
      </p:sp>
      <p:sp>
        <p:nvSpPr>
          <p:cNvPr id="1967" name="Google Shape;1967;p51"/>
          <p:cNvSpPr txBox="1">
            <a:spLocks noGrp="1"/>
          </p:cNvSpPr>
          <p:nvPr>
            <p:ph type="subTitle" idx="8"/>
          </p:nvPr>
        </p:nvSpPr>
        <p:spPr>
          <a:xfrm>
            <a:off x="746971" y="1659593"/>
            <a:ext cx="3900257" cy="112374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buSzPts val="1100"/>
            </a:pPr>
            <a:r>
              <a:rPr lang="ru-RU" sz="1600" dirty="0">
                <a:latin typeface="+mn-lt"/>
              </a:rPr>
              <a:t>Трактор весом 60 кН производит давление 40000 Па. Определить опорную площадь гусениц трактора.</a:t>
            </a:r>
            <a:endParaRPr sz="1600" dirty="0">
              <a:latin typeface="+mn-lt"/>
            </a:endParaRPr>
          </a:p>
        </p:txBody>
      </p:sp>
      <p:sp>
        <p:nvSpPr>
          <p:cNvPr id="1970" name="Google Shape;1970;p51"/>
          <p:cNvSpPr txBox="1">
            <a:spLocks noGrp="1"/>
          </p:cNvSpPr>
          <p:nvPr>
            <p:ph type="subTitle" idx="14"/>
          </p:nvPr>
        </p:nvSpPr>
        <p:spPr>
          <a:xfrm>
            <a:off x="5523184" y="3193843"/>
            <a:ext cx="3636385" cy="125863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buSzPts val="1100"/>
            </a:pPr>
            <a:r>
              <a:rPr lang="ru-RU" sz="1600" dirty="0">
                <a:latin typeface="+mn-lt"/>
              </a:rPr>
              <a:t>Определить силу, действующую на дно аквариума, если его глубина ℎ=40см , а площадь дна 3600с</a:t>
            </a:r>
            <a:r>
              <a:rPr lang="ru-RU" sz="1600" dirty="0"/>
              <a:t>м</a:t>
            </a:r>
            <a:r>
              <a:rPr lang="ru-RU" sz="1600" baseline="30000" dirty="0"/>
              <a:t>2</a:t>
            </a:r>
            <a:r>
              <a:rPr lang="ru-RU" sz="1600" dirty="0">
                <a:latin typeface="+mn-lt"/>
              </a:rPr>
              <a:t> . Плотность воды 1000кг</a:t>
            </a:r>
            <a:r>
              <a:rPr lang="ru-RU" sz="1600" dirty="0"/>
              <a:t> /м</a:t>
            </a:r>
            <a:r>
              <a:rPr lang="ru-RU" sz="1600" baseline="30000" dirty="0"/>
              <a:t>3</a:t>
            </a:r>
            <a:r>
              <a:rPr lang="ru-RU" sz="1600" dirty="0">
                <a:latin typeface="+mn-lt"/>
              </a:rPr>
              <a:t>. Атмосферное давление не учитывать.</a:t>
            </a:r>
            <a:endParaRPr sz="1600" dirty="0">
              <a:latin typeface="+mn-lt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00967" y="3089297"/>
            <a:ext cx="4289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highlight>
                  <a:srgbClr val="FFDBDE"/>
                </a:highlight>
                <a:sym typeface="Dancing Script"/>
              </a:rPr>
              <a:t>2</a:t>
            </a:r>
            <a:endParaRPr lang="ru-RU" sz="11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174" name="Google Shape;1972;p51"/>
          <p:cNvGrpSpPr/>
          <p:nvPr/>
        </p:nvGrpSpPr>
        <p:grpSpPr>
          <a:xfrm>
            <a:off x="267376" y="3148952"/>
            <a:ext cx="422739" cy="381726"/>
            <a:chOff x="-164200" y="1462250"/>
            <a:chExt cx="1037425" cy="949475"/>
          </a:xfrm>
        </p:grpSpPr>
        <p:sp>
          <p:nvSpPr>
            <p:cNvPr id="175" name="Google Shape;1973;p51"/>
            <p:cNvSpPr/>
            <p:nvPr/>
          </p:nvSpPr>
          <p:spPr>
            <a:xfrm>
              <a:off x="-75800" y="1462250"/>
              <a:ext cx="946050" cy="851550"/>
            </a:xfrm>
            <a:custGeom>
              <a:avLst/>
              <a:gdLst/>
              <a:ahLst/>
              <a:cxnLst/>
              <a:rect l="l" t="t" r="r" b="b"/>
              <a:pathLst>
                <a:path w="37842" h="34062" extrusionOk="0">
                  <a:moveTo>
                    <a:pt x="35826" y="993"/>
                  </a:moveTo>
                  <a:cubicBezTo>
                    <a:pt x="36076" y="1010"/>
                    <a:pt x="36318" y="1018"/>
                    <a:pt x="36555" y="1018"/>
                  </a:cubicBezTo>
                  <a:cubicBezTo>
                    <a:pt x="36658" y="1018"/>
                    <a:pt x="36759" y="1017"/>
                    <a:pt x="36860" y="1014"/>
                  </a:cubicBezTo>
                  <a:lnTo>
                    <a:pt x="36860" y="1014"/>
                  </a:lnTo>
                  <a:lnTo>
                    <a:pt x="36860" y="33083"/>
                  </a:lnTo>
                  <a:lnTo>
                    <a:pt x="1968" y="33083"/>
                  </a:lnTo>
                  <a:cubicBezTo>
                    <a:pt x="1735" y="33050"/>
                    <a:pt x="1493" y="33033"/>
                    <a:pt x="1251" y="33033"/>
                  </a:cubicBezTo>
                  <a:cubicBezTo>
                    <a:pt x="1145" y="33033"/>
                    <a:pt x="1039" y="33036"/>
                    <a:pt x="934" y="33043"/>
                  </a:cubicBezTo>
                  <a:lnTo>
                    <a:pt x="934" y="33043"/>
                  </a:lnTo>
                  <a:lnTo>
                    <a:pt x="934" y="993"/>
                  </a:lnTo>
                  <a:close/>
                  <a:moveTo>
                    <a:pt x="2019" y="0"/>
                  </a:moveTo>
                  <a:cubicBezTo>
                    <a:pt x="1520" y="0"/>
                    <a:pt x="1023" y="15"/>
                    <a:pt x="534" y="59"/>
                  </a:cubicBezTo>
                  <a:lnTo>
                    <a:pt x="467" y="59"/>
                  </a:lnTo>
                  <a:cubicBezTo>
                    <a:pt x="200" y="59"/>
                    <a:pt x="0" y="260"/>
                    <a:pt x="0" y="526"/>
                  </a:cubicBezTo>
                  <a:lnTo>
                    <a:pt x="0" y="33550"/>
                  </a:lnTo>
                  <a:cubicBezTo>
                    <a:pt x="0" y="33784"/>
                    <a:pt x="200" y="34017"/>
                    <a:pt x="467" y="34017"/>
                  </a:cubicBezTo>
                  <a:lnTo>
                    <a:pt x="32790" y="34017"/>
                  </a:lnTo>
                  <a:cubicBezTo>
                    <a:pt x="33769" y="34017"/>
                    <a:pt x="34777" y="34062"/>
                    <a:pt x="35775" y="34062"/>
                  </a:cubicBezTo>
                  <a:cubicBezTo>
                    <a:pt x="36274" y="34062"/>
                    <a:pt x="36771" y="34050"/>
                    <a:pt x="37260" y="34017"/>
                  </a:cubicBezTo>
                  <a:lnTo>
                    <a:pt x="37327" y="34017"/>
                  </a:lnTo>
                  <a:cubicBezTo>
                    <a:pt x="37686" y="34017"/>
                    <a:pt x="37841" y="33718"/>
                    <a:pt x="37794" y="33458"/>
                  </a:cubicBezTo>
                  <a:lnTo>
                    <a:pt x="37794" y="33458"/>
                  </a:lnTo>
                  <a:lnTo>
                    <a:pt x="37794" y="526"/>
                  </a:lnTo>
                  <a:cubicBezTo>
                    <a:pt x="37794" y="260"/>
                    <a:pt x="37594" y="59"/>
                    <a:pt x="37327" y="59"/>
                  </a:cubicBezTo>
                  <a:lnTo>
                    <a:pt x="5004" y="59"/>
                  </a:lnTo>
                  <a:cubicBezTo>
                    <a:pt x="4025" y="59"/>
                    <a:pt x="3017" y="0"/>
                    <a:pt x="20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176" name="Google Shape;1974;p51"/>
            <p:cNvSpPr/>
            <p:nvPr/>
          </p:nvSpPr>
          <p:spPr>
            <a:xfrm>
              <a:off x="-164200" y="1462700"/>
              <a:ext cx="1037425" cy="949025"/>
            </a:xfrm>
            <a:custGeom>
              <a:avLst/>
              <a:gdLst/>
              <a:ahLst/>
              <a:cxnLst/>
              <a:rect l="l" t="t" r="r" b="b"/>
              <a:pathLst>
                <a:path w="41497" h="37961" extrusionOk="0">
                  <a:moveTo>
                    <a:pt x="3970" y="1"/>
                  </a:moveTo>
                  <a:cubicBezTo>
                    <a:pt x="3867" y="1"/>
                    <a:pt x="3761" y="42"/>
                    <a:pt x="3670" y="141"/>
                  </a:cubicBezTo>
                  <a:lnTo>
                    <a:pt x="3670" y="175"/>
                  </a:lnTo>
                  <a:lnTo>
                    <a:pt x="934" y="3310"/>
                  </a:lnTo>
                  <a:cubicBezTo>
                    <a:pt x="667" y="3611"/>
                    <a:pt x="67" y="4078"/>
                    <a:pt x="34" y="4545"/>
                  </a:cubicBezTo>
                  <a:cubicBezTo>
                    <a:pt x="0" y="4645"/>
                    <a:pt x="0" y="4778"/>
                    <a:pt x="34" y="4878"/>
                  </a:cubicBezTo>
                  <a:cubicBezTo>
                    <a:pt x="34" y="6946"/>
                    <a:pt x="67" y="9014"/>
                    <a:pt x="100" y="11083"/>
                  </a:cubicBezTo>
                  <a:lnTo>
                    <a:pt x="234" y="21757"/>
                  </a:lnTo>
                  <a:cubicBezTo>
                    <a:pt x="267" y="25193"/>
                    <a:pt x="334" y="28629"/>
                    <a:pt x="367" y="32064"/>
                  </a:cubicBezTo>
                  <a:lnTo>
                    <a:pt x="434" y="35667"/>
                  </a:lnTo>
                  <a:cubicBezTo>
                    <a:pt x="434" y="36234"/>
                    <a:pt x="401" y="36834"/>
                    <a:pt x="434" y="37401"/>
                  </a:cubicBezTo>
                  <a:lnTo>
                    <a:pt x="434" y="37468"/>
                  </a:lnTo>
                  <a:cubicBezTo>
                    <a:pt x="434" y="37735"/>
                    <a:pt x="667" y="37935"/>
                    <a:pt x="901" y="37935"/>
                  </a:cubicBezTo>
                  <a:lnTo>
                    <a:pt x="36993" y="37935"/>
                  </a:lnTo>
                  <a:cubicBezTo>
                    <a:pt x="37227" y="37952"/>
                    <a:pt x="37460" y="37960"/>
                    <a:pt x="37694" y="37960"/>
                  </a:cubicBezTo>
                  <a:cubicBezTo>
                    <a:pt x="37927" y="37960"/>
                    <a:pt x="38161" y="37952"/>
                    <a:pt x="38394" y="37935"/>
                  </a:cubicBezTo>
                  <a:cubicBezTo>
                    <a:pt x="38928" y="37902"/>
                    <a:pt x="39228" y="37068"/>
                    <a:pt x="39462" y="36701"/>
                  </a:cubicBezTo>
                  <a:lnTo>
                    <a:pt x="40963" y="34299"/>
                  </a:lnTo>
                  <a:lnTo>
                    <a:pt x="41263" y="33799"/>
                  </a:lnTo>
                  <a:cubicBezTo>
                    <a:pt x="41496" y="33426"/>
                    <a:pt x="41175" y="33085"/>
                    <a:pt x="40847" y="33085"/>
                  </a:cubicBezTo>
                  <a:cubicBezTo>
                    <a:pt x="40705" y="33085"/>
                    <a:pt x="40563" y="33148"/>
                    <a:pt x="40462" y="33299"/>
                  </a:cubicBezTo>
                  <a:lnTo>
                    <a:pt x="38172" y="37001"/>
                  </a:lnTo>
                  <a:lnTo>
                    <a:pt x="2469" y="37001"/>
                  </a:lnTo>
                  <a:cubicBezTo>
                    <a:pt x="2219" y="36968"/>
                    <a:pt x="1968" y="36951"/>
                    <a:pt x="1718" y="36951"/>
                  </a:cubicBezTo>
                  <a:cubicBezTo>
                    <a:pt x="1599" y="36951"/>
                    <a:pt x="1481" y="36955"/>
                    <a:pt x="1362" y="36962"/>
                  </a:cubicBezTo>
                  <a:lnTo>
                    <a:pt x="1362" y="36962"/>
                  </a:lnTo>
                  <a:lnTo>
                    <a:pt x="1234" y="26327"/>
                  </a:lnTo>
                  <a:cubicBezTo>
                    <a:pt x="1168" y="20423"/>
                    <a:pt x="1101" y="14485"/>
                    <a:pt x="1001" y="8581"/>
                  </a:cubicBezTo>
                  <a:cubicBezTo>
                    <a:pt x="1001" y="7306"/>
                    <a:pt x="971" y="6001"/>
                    <a:pt x="968" y="4723"/>
                  </a:cubicBezTo>
                  <a:lnTo>
                    <a:pt x="968" y="4723"/>
                  </a:lnTo>
                  <a:lnTo>
                    <a:pt x="4337" y="809"/>
                  </a:lnTo>
                  <a:cubicBezTo>
                    <a:pt x="4645" y="474"/>
                    <a:pt x="4319" y="1"/>
                    <a:pt x="39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177" name="Google Shape;1975;p51"/>
            <p:cNvSpPr/>
            <p:nvPr/>
          </p:nvSpPr>
          <p:spPr>
            <a:xfrm>
              <a:off x="-159200" y="1543150"/>
              <a:ext cx="108425" cy="122000"/>
            </a:xfrm>
            <a:custGeom>
              <a:avLst/>
              <a:gdLst/>
              <a:ahLst/>
              <a:cxnLst/>
              <a:rect l="l" t="t" r="r" b="b"/>
              <a:pathLst>
                <a:path w="4337" h="4880" extrusionOk="0">
                  <a:moveTo>
                    <a:pt x="3816" y="1"/>
                  </a:moveTo>
                  <a:cubicBezTo>
                    <a:pt x="3695" y="1"/>
                    <a:pt x="3570" y="42"/>
                    <a:pt x="3470" y="126"/>
                  </a:cubicBezTo>
                  <a:lnTo>
                    <a:pt x="601" y="3595"/>
                  </a:lnTo>
                  <a:lnTo>
                    <a:pt x="167" y="4062"/>
                  </a:lnTo>
                  <a:cubicBezTo>
                    <a:pt x="0" y="4262"/>
                    <a:pt x="0" y="4562"/>
                    <a:pt x="167" y="4729"/>
                  </a:cubicBezTo>
                  <a:cubicBezTo>
                    <a:pt x="267" y="4829"/>
                    <a:pt x="384" y="4879"/>
                    <a:pt x="501" y="4879"/>
                  </a:cubicBezTo>
                  <a:cubicBezTo>
                    <a:pt x="618" y="4879"/>
                    <a:pt x="734" y="4829"/>
                    <a:pt x="834" y="4729"/>
                  </a:cubicBezTo>
                  <a:lnTo>
                    <a:pt x="3736" y="1293"/>
                  </a:lnTo>
                  <a:lnTo>
                    <a:pt x="4137" y="793"/>
                  </a:lnTo>
                  <a:cubicBezTo>
                    <a:pt x="4337" y="626"/>
                    <a:pt x="4337" y="326"/>
                    <a:pt x="4137" y="126"/>
                  </a:cubicBezTo>
                  <a:cubicBezTo>
                    <a:pt x="4053" y="42"/>
                    <a:pt x="3937" y="1"/>
                    <a:pt x="38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178" name="Google Shape;1976;p51"/>
            <p:cNvSpPr/>
            <p:nvPr/>
          </p:nvSpPr>
          <p:spPr>
            <a:xfrm>
              <a:off x="-163400" y="1609475"/>
              <a:ext cx="116000" cy="122150"/>
            </a:xfrm>
            <a:custGeom>
              <a:avLst/>
              <a:gdLst/>
              <a:ahLst/>
              <a:cxnLst/>
              <a:rect l="l" t="t" r="r" b="b"/>
              <a:pathLst>
                <a:path w="4640" h="4886" extrusionOk="0">
                  <a:moveTo>
                    <a:pt x="3969" y="1"/>
                  </a:moveTo>
                  <a:cubicBezTo>
                    <a:pt x="3860" y="1"/>
                    <a:pt x="3744" y="42"/>
                    <a:pt x="3638" y="141"/>
                  </a:cubicBezTo>
                  <a:lnTo>
                    <a:pt x="769" y="3610"/>
                  </a:lnTo>
                  <a:lnTo>
                    <a:pt x="335" y="4077"/>
                  </a:lnTo>
                  <a:cubicBezTo>
                    <a:pt x="1" y="4412"/>
                    <a:pt x="321" y="4885"/>
                    <a:pt x="684" y="4885"/>
                  </a:cubicBezTo>
                  <a:cubicBezTo>
                    <a:pt x="792" y="4885"/>
                    <a:pt x="903" y="4844"/>
                    <a:pt x="1002" y="4745"/>
                  </a:cubicBezTo>
                  <a:cubicBezTo>
                    <a:pt x="1970" y="3610"/>
                    <a:pt x="2937" y="2443"/>
                    <a:pt x="3904" y="1309"/>
                  </a:cubicBezTo>
                  <a:lnTo>
                    <a:pt x="4305" y="808"/>
                  </a:lnTo>
                  <a:cubicBezTo>
                    <a:pt x="4639" y="474"/>
                    <a:pt x="4339" y="1"/>
                    <a:pt x="39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179" name="Google Shape;1977;p51"/>
            <p:cNvSpPr/>
            <p:nvPr/>
          </p:nvSpPr>
          <p:spPr>
            <a:xfrm>
              <a:off x="-159200" y="1676575"/>
              <a:ext cx="108425" cy="121375"/>
            </a:xfrm>
            <a:custGeom>
              <a:avLst/>
              <a:gdLst/>
              <a:ahLst/>
              <a:cxnLst/>
              <a:rect l="l" t="t" r="r" b="b"/>
              <a:pathLst>
                <a:path w="4337" h="4855" extrusionOk="0">
                  <a:moveTo>
                    <a:pt x="3816" y="1"/>
                  </a:moveTo>
                  <a:cubicBezTo>
                    <a:pt x="3695" y="1"/>
                    <a:pt x="3570" y="43"/>
                    <a:pt x="3470" y="126"/>
                  </a:cubicBezTo>
                  <a:lnTo>
                    <a:pt x="601" y="3595"/>
                  </a:lnTo>
                  <a:lnTo>
                    <a:pt x="167" y="4062"/>
                  </a:lnTo>
                  <a:cubicBezTo>
                    <a:pt x="0" y="4262"/>
                    <a:pt x="0" y="4529"/>
                    <a:pt x="167" y="4729"/>
                  </a:cubicBezTo>
                  <a:cubicBezTo>
                    <a:pt x="267" y="4813"/>
                    <a:pt x="384" y="4854"/>
                    <a:pt x="501" y="4854"/>
                  </a:cubicBezTo>
                  <a:cubicBezTo>
                    <a:pt x="618" y="4854"/>
                    <a:pt x="734" y="4813"/>
                    <a:pt x="834" y="4729"/>
                  </a:cubicBezTo>
                  <a:cubicBezTo>
                    <a:pt x="1802" y="3595"/>
                    <a:pt x="2769" y="2428"/>
                    <a:pt x="3736" y="1293"/>
                  </a:cubicBezTo>
                  <a:lnTo>
                    <a:pt x="4137" y="793"/>
                  </a:lnTo>
                  <a:cubicBezTo>
                    <a:pt x="4337" y="593"/>
                    <a:pt x="4337" y="326"/>
                    <a:pt x="4137" y="126"/>
                  </a:cubicBezTo>
                  <a:cubicBezTo>
                    <a:pt x="4053" y="43"/>
                    <a:pt x="3937" y="1"/>
                    <a:pt x="38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180" name="Google Shape;1978;p51"/>
            <p:cNvSpPr/>
            <p:nvPr/>
          </p:nvSpPr>
          <p:spPr>
            <a:xfrm>
              <a:off x="-159200" y="1743300"/>
              <a:ext cx="108425" cy="121350"/>
            </a:xfrm>
            <a:custGeom>
              <a:avLst/>
              <a:gdLst/>
              <a:ahLst/>
              <a:cxnLst/>
              <a:rect l="l" t="t" r="r" b="b"/>
              <a:pathLst>
                <a:path w="4337" h="4854" extrusionOk="0">
                  <a:moveTo>
                    <a:pt x="3816" y="0"/>
                  </a:moveTo>
                  <a:cubicBezTo>
                    <a:pt x="3695" y="0"/>
                    <a:pt x="3570" y="42"/>
                    <a:pt x="3470" y="125"/>
                  </a:cubicBezTo>
                  <a:lnTo>
                    <a:pt x="601" y="3595"/>
                  </a:lnTo>
                  <a:lnTo>
                    <a:pt x="167" y="4062"/>
                  </a:lnTo>
                  <a:cubicBezTo>
                    <a:pt x="0" y="4262"/>
                    <a:pt x="0" y="4529"/>
                    <a:pt x="167" y="4729"/>
                  </a:cubicBezTo>
                  <a:cubicBezTo>
                    <a:pt x="267" y="4812"/>
                    <a:pt x="384" y="4854"/>
                    <a:pt x="501" y="4854"/>
                  </a:cubicBezTo>
                  <a:cubicBezTo>
                    <a:pt x="618" y="4854"/>
                    <a:pt x="734" y="4812"/>
                    <a:pt x="834" y="4729"/>
                  </a:cubicBezTo>
                  <a:cubicBezTo>
                    <a:pt x="1802" y="3595"/>
                    <a:pt x="2769" y="2427"/>
                    <a:pt x="3736" y="1293"/>
                  </a:cubicBezTo>
                  <a:lnTo>
                    <a:pt x="4137" y="793"/>
                  </a:lnTo>
                  <a:cubicBezTo>
                    <a:pt x="4337" y="626"/>
                    <a:pt x="4337" y="326"/>
                    <a:pt x="4137" y="125"/>
                  </a:cubicBezTo>
                  <a:cubicBezTo>
                    <a:pt x="4053" y="42"/>
                    <a:pt x="3937" y="0"/>
                    <a:pt x="38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181" name="Google Shape;1979;p51"/>
            <p:cNvSpPr/>
            <p:nvPr/>
          </p:nvSpPr>
          <p:spPr>
            <a:xfrm>
              <a:off x="-159200" y="1809375"/>
              <a:ext cx="108425" cy="122000"/>
            </a:xfrm>
            <a:custGeom>
              <a:avLst/>
              <a:gdLst/>
              <a:ahLst/>
              <a:cxnLst/>
              <a:rect l="l" t="t" r="r" b="b"/>
              <a:pathLst>
                <a:path w="4337" h="4880" extrusionOk="0">
                  <a:moveTo>
                    <a:pt x="3816" y="1"/>
                  </a:moveTo>
                  <a:cubicBezTo>
                    <a:pt x="3695" y="1"/>
                    <a:pt x="3570" y="51"/>
                    <a:pt x="3470" y="151"/>
                  </a:cubicBezTo>
                  <a:lnTo>
                    <a:pt x="601" y="3587"/>
                  </a:lnTo>
                  <a:lnTo>
                    <a:pt x="167" y="4087"/>
                  </a:lnTo>
                  <a:cubicBezTo>
                    <a:pt x="0" y="4254"/>
                    <a:pt x="0" y="4554"/>
                    <a:pt x="167" y="4754"/>
                  </a:cubicBezTo>
                  <a:cubicBezTo>
                    <a:pt x="267" y="4838"/>
                    <a:pt x="384" y="4879"/>
                    <a:pt x="501" y="4879"/>
                  </a:cubicBezTo>
                  <a:cubicBezTo>
                    <a:pt x="618" y="4879"/>
                    <a:pt x="734" y="4838"/>
                    <a:pt x="834" y="4754"/>
                  </a:cubicBezTo>
                  <a:cubicBezTo>
                    <a:pt x="1802" y="3587"/>
                    <a:pt x="2769" y="2453"/>
                    <a:pt x="3736" y="1285"/>
                  </a:cubicBezTo>
                  <a:lnTo>
                    <a:pt x="4137" y="818"/>
                  </a:lnTo>
                  <a:cubicBezTo>
                    <a:pt x="4337" y="618"/>
                    <a:pt x="4337" y="318"/>
                    <a:pt x="4137" y="151"/>
                  </a:cubicBezTo>
                  <a:cubicBezTo>
                    <a:pt x="4053" y="51"/>
                    <a:pt x="3937" y="1"/>
                    <a:pt x="38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182" name="Google Shape;1980;p51"/>
            <p:cNvSpPr/>
            <p:nvPr/>
          </p:nvSpPr>
          <p:spPr>
            <a:xfrm>
              <a:off x="-160025" y="1876100"/>
              <a:ext cx="109250" cy="121775"/>
            </a:xfrm>
            <a:custGeom>
              <a:avLst/>
              <a:gdLst/>
              <a:ahLst/>
              <a:cxnLst/>
              <a:rect l="l" t="t" r="r" b="b"/>
              <a:pathLst>
                <a:path w="4370" h="4871" extrusionOk="0">
                  <a:moveTo>
                    <a:pt x="3849" y="1"/>
                  </a:moveTo>
                  <a:cubicBezTo>
                    <a:pt x="3728" y="1"/>
                    <a:pt x="3603" y="51"/>
                    <a:pt x="3503" y="151"/>
                  </a:cubicBezTo>
                  <a:lnTo>
                    <a:pt x="600" y="3586"/>
                  </a:lnTo>
                  <a:lnTo>
                    <a:pt x="200" y="4087"/>
                  </a:lnTo>
                  <a:cubicBezTo>
                    <a:pt x="0" y="4254"/>
                    <a:pt x="0" y="4554"/>
                    <a:pt x="200" y="4721"/>
                  </a:cubicBezTo>
                  <a:cubicBezTo>
                    <a:pt x="284" y="4821"/>
                    <a:pt x="400" y="4871"/>
                    <a:pt x="521" y="4871"/>
                  </a:cubicBezTo>
                  <a:cubicBezTo>
                    <a:pt x="642" y="4871"/>
                    <a:pt x="767" y="4821"/>
                    <a:pt x="867" y="4721"/>
                  </a:cubicBezTo>
                  <a:lnTo>
                    <a:pt x="867" y="4754"/>
                  </a:lnTo>
                  <a:lnTo>
                    <a:pt x="3769" y="1285"/>
                  </a:lnTo>
                  <a:lnTo>
                    <a:pt x="4170" y="818"/>
                  </a:lnTo>
                  <a:cubicBezTo>
                    <a:pt x="4370" y="618"/>
                    <a:pt x="4370" y="317"/>
                    <a:pt x="4170" y="151"/>
                  </a:cubicBezTo>
                  <a:cubicBezTo>
                    <a:pt x="4086" y="51"/>
                    <a:pt x="3970" y="1"/>
                    <a:pt x="38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183" name="Google Shape;1981;p51"/>
            <p:cNvSpPr/>
            <p:nvPr/>
          </p:nvSpPr>
          <p:spPr>
            <a:xfrm>
              <a:off x="-159200" y="1942825"/>
              <a:ext cx="108425" cy="121775"/>
            </a:xfrm>
            <a:custGeom>
              <a:avLst/>
              <a:gdLst/>
              <a:ahLst/>
              <a:cxnLst/>
              <a:rect l="l" t="t" r="r" b="b"/>
              <a:pathLst>
                <a:path w="4337" h="4871" extrusionOk="0">
                  <a:moveTo>
                    <a:pt x="3816" y="0"/>
                  </a:moveTo>
                  <a:cubicBezTo>
                    <a:pt x="3695" y="0"/>
                    <a:pt x="3570" y="50"/>
                    <a:pt x="3470" y="150"/>
                  </a:cubicBezTo>
                  <a:lnTo>
                    <a:pt x="601" y="3586"/>
                  </a:lnTo>
                  <a:lnTo>
                    <a:pt x="167" y="4086"/>
                  </a:lnTo>
                  <a:cubicBezTo>
                    <a:pt x="0" y="4253"/>
                    <a:pt x="0" y="4553"/>
                    <a:pt x="167" y="4720"/>
                  </a:cubicBezTo>
                  <a:cubicBezTo>
                    <a:pt x="267" y="4820"/>
                    <a:pt x="384" y="4870"/>
                    <a:pt x="501" y="4870"/>
                  </a:cubicBezTo>
                  <a:cubicBezTo>
                    <a:pt x="618" y="4870"/>
                    <a:pt x="734" y="4820"/>
                    <a:pt x="834" y="4720"/>
                  </a:cubicBezTo>
                  <a:lnTo>
                    <a:pt x="3736" y="1284"/>
                  </a:lnTo>
                  <a:lnTo>
                    <a:pt x="4137" y="817"/>
                  </a:lnTo>
                  <a:cubicBezTo>
                    <a:pt x="4337" y="617"/>
                    <a:pt x="4337" y="317"/>
                    <a:pt x="4137" y="150"/>
                  </a:cubicBezTo>
                  <a:cubicBezTo>
                    <a:pt x="4053" y="50"/>
                    <a:pt x="3937" y="0"/>
                    <a:pt x="38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184" name="Google Shape;1982;p51"/>
            <p:cNvSpPr/>
            <p:nvPr/>
          </p:nvSpPr>
          <p:spPr>
            <a:xfrm>
              <a:off x="-163325" y="2008925"/>
              <a:ext cx="115925" cy="122250"/>
            </a:xfrm>
            <a:custGeom>
              <a:avLst/>
              <a:gdLst/>
              <a:ahLst/>
              <a:cxnLst/>
              <a:rect l="l" t="t" r="r" b="b"/>
              <a:pathLst>
                <a:path w="4637" h="4890" extrusionOk="0">
                  <a:moveTo>
                    <a:pt x="3966" y="1"/>
                  </a:moveTo>
                  <a:cubicBezTo>
                    <a:pt x="3857" y="1"/>
                    <a:pt x="3741" y="42"/>
                    <a:pt x="3635" y="141"/>
                  </a:cubicBezTo>
                  <a:lnTo>
                    <a:pt x="766" y="3611"/>
                  </a:lnTo>
                  <a:lnTo>
                    <a:pt x="332" y="4078"/>
                  </a:lnTo>
                  <a:cubicBezTo>
                    <a:pt x="0" y="4435"/>
                    <a:pt x="313" y="4890"/>
                    <a:pt x="672" y="4890"/>
                  </a:cubicBezTo>
                  <a:cubicBezTo>
                    <a:pt x="783" y="4890"/>
                    <a:pt x="897" y="4847"/>
                    <a:pt x="999" y="4745"/>
                  </a:cubicBezTo>
                  <a:cubicBezTo>
                    <a:pt x="1967" y="3611"/>
                    <a:pt x="2934" y="2443"/>
                    <a:pt x="3901" y="1309"/>
                  </a:cubicBezTo>
                  <a:lnTo>
                    <a:pt x="4302" y="809"/>
                  </a:lnTo>
                  <a:cubicBezTo>
                    <a:pt x="4636" y="474"/>
                    <a:pt x="4336" y="1"/>
                    <a:pt x="39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185" name="Google Shape;1983;p51"/>
            <p:cNvSpPr/>
            <p:nvPr/>
          </p:nvSpPr>
          <p:spPr>
            <a:xfrm>
              <a:off x="-159200" y="2076025"/>
              <a:ext cx="108425" cy="122000"/>
            </a:xfrm>
            <a:custGeom>
              <a:avLst/>
              <a:gdLst/>
              <a:ahLst/>
              <a:cxnLst/>
              <a:rect l="l" t="t" r="r" b="b"/>
              <a:pathLst>
                <a:path w="4337" h="4880" extrusionOk="0">
                  <a:moveTo>
                    <a:pt x="3816" y="1"/>
                  </a:moveTo>
                  <a:cubicBezTo>
                    <a:pt x="3695" y="1"/>
                    <a:pt x="3570" y="43"/>
                    <a:pt x="3470" y="126"/>
                  </a:cubicBezTo>
                  <a:lnTo>
                    <a:pt x="601" y="3595"/>
                  </a:lnTo>
                  <a:lnTo>
                    <a:pt x="167" y="4062"/>
                  </a:lnTo>
                  <a:cubicBezTo>
                    <a:pt x="0" y="4262"/>
                    <a:pt x="0" y="4563"/>
                    <a:pt x="167" y="4729"/>
                  </a:cubicBezTo>
                  <a:cubicBezTo>
                    <a:pt x="267" y="4829"/>
                    <a:pt x="384" y="4879"/>
                    <a:pt x="501" y="4879"/>
                  </a:cubicBezTo>
                  <a:cubicBezTo>
                    <a:pt x="618" y="4879"/>
                    <a:pt x="734" y="4829"/>
                    <a:pt x="834" y="4729"/>
                  </a:cubicBezTo>
                  <a:cubicBezTo>
                    <a:pt x="1802" y="3595"/>
                    <a:pt x="2769" y="2428"/>
                    <a:pt x="3736" y="1294"/>
                  </a:cubicBezTo>
                  <a:lnTo>
                    <a:pt x="4137" y="793"/>
                  </a:lnTo>
                  <a:cubicBezTo>
                    <a:pt x="4337" y="626"/>
                    <a:pt x="4337" y="326"/>
                    <a:pt x="4137" y="126"/>
                  </a:cubicBezTo>
                  <a:cubicBezTo>
                    <a:pt x="4053" y="43"/>
                    <a:pt x="3937" y="1"/>
                    <a:pt x="38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186" name="Google Shape;1984;p51"/>
            <p:cNvSpPr/>
            <p:nvPr/>
          </p:nvSpPr>
          <p:spPr>
            <a:xfrm>
              <a:off x="-159200" y="2142750"/>
              <a:ext cx="108425" cy="121350"/>
            </a:xfrm>
            <a:custGeom>
              <a:avLst/>
              <a:gdLst/>
              <a:ahLst/>
              <a:cxnLst/>
              <a:rect l="l" t="t" r="r" b="b"/>
              <a:pathLst>
                <a:path w="4337" h="4854" extrusionOk="0">
                  <a:moveTo>
                    <a:pt x="3816" y="0"/>
                  </a:moveTo>
                  <a:cubicBezTo>
                    <a:pt x="3695" y="0"/>
                    <a:pt x="3570" y="42"/>
                    <a:pt x="3470" y="126"/>
                  </a:cubicBezTo>
                  <a:lnTo>
                    <a:pt x="601" y="3595"/>
                  </a:lnTo>
                  <a:lnTo>
                    <a:pt x="167" y="4062"/>
                  </a:lnTo>
                  <a:cubicBezTo>
                    <a:pt x="0" y="4262"/>
                    <a:pt x="0" y="4529"/>
                    <a:pt x="167" y="4729"/>
                  </a:cubicBezTo>
                  <a:cubicBezTo>
                    <a:pt x="267" y="4812"/>
                    <a:pt x="392" y="4854"/>
                    <a:pt x="513" y="4854"/>
                  </a:cubicBezTo>
                  <a:cubicBezTo>
                    <a:pt x="634" y="4854"/>
                    <a:pt x="751" y="4812"/>
                    <a:pt x="834" y="4729"/>
                  </a:cubicBezTo>
                  <a:cubicBezTo>
                    <a:pt x="1802" y="3595"/>
                    <a:pt x="2769" y="2427"/>
                    <a:pt x="3736" y="1293"/>
                  </a:cubicBezTo>
                  <a:lnTo>
                    <a:pt x="4137" y="793"/>
                  </a:lnTo>
                  <a:cubicBezTo>
                    <a:pt x="4337" y="593"/>
                    <a:pt x="4337" y="326"/>
                    <a:pt x="4137" y="126"/>
                  </a:cubicBezTo>
                  <a:cubicBezTo>
                    <a:pt x="4053" y="42"/>
                    <a:pt x="3937" y="0"/>
                    <a:pt x="38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187" name="Google Shape;1985;p51"/>
            <p:cNvSpPr/>
            <p:nvPr/>
          </p:nvSpPr>
          <p:spPr>
            <a:xfrm>
              <a:off x="-160025" y="2209475"/>
              <a:ext cx="109250" cy="121975"/>
            </a:xfrm>
            <a:custGeom>
              <a:avLst/>
              <a:gdLst/>
              <a:ahLst/>
              <a:cxnLst/>
              <a:rect l="l" t="t" r="r" b="b"/>
              <a:pathLst>
                <a:path w="4370" h="4879" extrusionOk="0">
                  <a:moveTo>
                    <a:pt x="3849" y="0"/>
                  </a:moveTo>
                  <a:cubicBezTo>
                    <a:pt x="3728" y="0"/>
                    <a:pt x="3603" y="42"/>
                    <a:pt x="3503" y="125"/>
                  </a:cubicBezTo>
                  <a:lnTo>
                    <a:pt x="600" y="3594"/>
                  </a:lnTo>
                  <a:lnTo>
                    <a:pt x="200" y="4095"/>
                  </a:lnTo>
                  <a:cubicBezTo>
                    <a:pt x="0" y="4261"/>
                    <a:pt x="0" y="4562"/>
                    <a:pt x="200" y="4728"/>
                  </a:cubicBezTo>
                  <a:cubicBezTo>
                    <a:pt x="284" y="4829"/>
                    <a:pt x="400" y="4879"/>
                    <a:pt x="521" y="4879"/>
                  </a:cubicBezTo>
                  <a:cubicBezTo>
                    <a:pt x="642" y="4879"/>
                    <a:pt x="767" y="4829"/>
                    <a:pt x="867" y="4728"/>
                  </a:cubicBezTo>
                  <a:cubicBezTo>
                    <a:pt x="1835" y="3561"/>
                    <a:pt x="2802" y="2427"/>
                    <a:pt x="3769" y="1259"/>
                  </a:cubicBezTo>
                  <a:lnTo>
                    <a:pt x="4170" y="792"/>
                  </a:lnTo>
                  <a:cubicBezTo>
                    <a:pt x="4370" y="592"/>
                    <a:pt x="4370" y="325"/>
                    <a:pt x="4170" y="125"/>
                  </a:cubicBezTo>
                  <a:cubicBezTo>
                    <a:pt x="4086" y="42"/>
                    <a:pt x="3970" y="0"/>
                    <a:pt x="38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188" name="Google Shape;1986;p51"/>
            <p:cNvSpPr/>
            <p:nvPr/>
          </p:nvSpPr>
          <p:spPr>
            <a:xfrm>
              <a:off x="-154200" y="2288900"/>
              <a:ext cx="102600" cy="119475"/>
            </a:xfrm>
            <a:custGeom>
              <a:avLst/>
              <a:gdLst/>
              <a:ahLst/>
              <a:cxnLst/>
              <a:rect l="l" t="t" r="r" b="b"/>
              <a:pathLst>
                <a:path w="4104" h="4779" extrusionOk="0">
                  <a:moveTo>
                    <a:pt x="3603" y="0"/>
                  </a:moveTo>
                  <a:cubicBezTo>
                    <a:pt x="3486" y="0"/>
                    <a:pt x="3370" y="50"/>
                    <a:pt x="3270" y="150"/>
                  </a:cubicBezTo>
                  <a:lnTo>
                    <a:pt x="568" y="3520"/>
                  </a:lnTo>
                  <a:lnTo>
                    <a:pt x="167" y="3987"/>
                  </a:lnTo>
                  <a:cubicBezTo>
                    <a:pt x="1" y="4153"/>
                    <a:pt x="1" y="4454"/>
                    <a:pt x="167" y="4654"/>
                  </a:cubicBezTo>
                  <a:cubicBezTo>
                    <a:pt x="267" y="4737"/>
                    <a:pt x="392" y="4779"/>
                    <a:pt x="513" y="4779"/>
                  </a:cubicBezTo>
                  <a:cubicBezTo>
                    <a:pt x="634" y="4779"/>
                    <a:pt x="751" y="4737"/>
                    <a:pt x="834" y="4654"/>
                  </a:cubicBezTo>
                  <a:lnTo>
                    <a:pt x="3536" y="1285"/>
                  </a:lnTo>
                  <a:lnTo>
                    <a:pt x="3937" y="818"/>
                  </a:lnTo>
                  <a:cubicBezTo>
                    <a:pt x="4103" y="617"/>
                    <a:pt x="4103" y="317"/>
                    <a:pt x="3937" y="150"/>
                  </a:cubicBezTo>
                  <a:cubicBezTo>
                    <a:pt x="3837" y="50"/>
                    <a:pt x="3720" y="0"/>
                    <a:pt x="36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189" name="Google Shape;1987;p51"/>
            <p:cNvSpPr/>
            <p:nvPr/>
          </p:nvSpPr>
          <p:spPr>
            <a:xfrm>
              <a:off x="-76650" y="2288900"/>
              <a:ext cx="102600" cy="119475"/>
            </a:xfrm>
            <a:custGeom>
              <a:avLst/>
              <a:gdLst/>
              <a:ahLst/>
              <a:cxnLst/>
              <a:rect l="l" t="t" r="r" b="b"/>
              <a:pathLst>
                <a:path w="4104" h="4779" extrusionOk="0">
                  <a:moveTo>
                    <a:pt x="3591" y="0"/>
                  </a:moveTo>
                  <a:cubicBezTo>
                    <a:pt x="3470" y="0"/>
                    <a:pt x="3353" y="50"/>
                    <a:pt x="3270" y="150"/>
                  </a:cubicBezTo>
                  <a:cubicBezTo>
                    <a:pt x="2369" y="1251"/>
                    <a:pt x="1468" y="2385"/>
                    <a:pt x="568" y="3520"/>
                  </a:cubicBezTo>
                  <a:lnTo>
                    <a:pt x="168" y="3987"/>
                  </a:lnTo>
                  <a:cubicBezTo>
                    <a:pt x="1" y="4153"/>
                    <a:pt x="1" y="4454"/>
                    <a:pt x="168" y="4654"/>
                  </a:cubicBezTo>
                  <a:cubicBezTo>
                    <a:pt x="268" y="4737"/>
                    <a:pt x="384" y="4779"/>
                    <a:pt x="501" y="4779"/>
                  </a:cubicBezTo>
                  <a:cubicBezTo>
                    <a:pt x="618" y="4779"/>
                    <a:pt x="735" y="4737"/>
                    <a:pt x="835" y="4654"/>
                  </a:cubicBezTo>
                  <a:lnTo>
                    <a:pt x="3537" y="1285"/>
                  </a:lnTo>
                  <a:lnTo>
                    <a:pt x="3937" y="818"/>
                  </a:lnTo>
                  <a:cubicBezTo>
                    <a:pt x="4104" y="617"/>
                    <a:pt x="4104" y="317"/>
                    <a:pt x="3937" y="150"/>
                  </a:cubicBezTo>
                  <a:cubicBezTo>
                    <a:pt x="3837" y="50"/>
                    <a:pt x="3712" y="0"/>
                    <a:pt x="35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190" name="Google Shape;1988;p51"/>
            <p:cNvSpPr/>
            <p:nvPr/>
          </p:nvSpPr>
          <p:spPr>
            <a:xfrm>
              <a:off x="75" y="2288900"/>
              <a:ext cx="102600" cy="119475"/>
            </a:xfrm>
            <a:custGeom>
              <a:avLst/>
              <a:gdLst/>
              <a:ahLst/>
              <a:cxnLst/>
              <a:rect l="l" t="t" r="r" b="b"/>
              <a:pathLst>
                <a:path w="4104" h="4779" extrusionOk="0">
                  <a:moveTo>
                    <a:pt x="3616" y="0"/>
                  </a:moveTo>
                  <a:cubicBezTo>
                    <a:pt x="3495" y="0"/>
                    <a:pt x="3370" y="50"/>
                    <a:pt x="3270" y="150"/>
                  </a:cubicBezTo>
                  <a:cubicBezTo>
                    <a:pt x="2369" y="1251"/>
                    <a:pt x="1468" y="2385"/>
                    <a:pt x="568" y="3520"/>
                  </a:cubicBezTo>
                  <a:lnTo>
                    <a:pt x="201" y="3987"/>
                  </a:lnTo>
                  <a:cubicBezTo>
                    <a:pt x="1" y="4153"/>
                    <a:pt x="1" y="4454"/>
                    <a:pt x="201" y="4654"/>
                  </a:cubicBezTo>
                  <a:cubicBezTo>
                    <a:pt x="284" y="4737"/>
                    <a:pt x="401" y="4779"/>
                    <a:pt x="522" y="4779"/>
                  </a:cubicBezTo>
                  <a:cubicBezTo>
                    <a:pt x="643" y="4779"/>
                    <a:pt x="768" y="4737"/>
                    <a:pt x="868" y="4654"/>
                  </a:cubicBezTo>
                  <a:lnTo>
                    <a:pt x="3570" y="1285"/>
                  </a:lnTo>
                  <a:lnTo>
                    <a:pt x="3937" y="818"/>
                  </a:lnTo>
                  <a:cubicBezTo>
                    <a:pt x="4104" y="617"/>
                    <a:pt x="4104" y="317"/>
                    <a:pt x="3937" y="150"/>
                  </a:cubicBezTo>
                  <a:cubicBezTo>
                    <a:pt x="3853" y="50"/>
                    <a:pt x="3737" y="0"/>
                    <a:pt x="36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191" name="Google Shape;1989;p51"/>
            <p:cNvSpPr/>
            <p:nvPr/>
          </p:nvSpPr>
          <p:spPr>
            <a:xfrm>
              <a:off x="77625" y="2288900"/>
              <a:ext cx="102600" cy="119475"/>
            </a:xfrm>
            <a:custGeom>
              <a:avLst/>
              <a:gdLst/>
              <a:ahLst/>
              <a:cxnLst/>
              <a:rect l="l" t="t" r="r" b="b"/>
              <a:pathLst>
                <a:path w="4104" h="4779" extrusionOk="0">
                  <a:moveTo>
                    <a:pt x="3591" y="0"/>
                  </a:moveTo>
                  <a:cubicBezTo>
                    <a:pt x="3470" y="0"/>
                    <a:pt x="3353" y="50"/>
                    <a:pt x="3270" y="150"/>
                  </a:cubicBezTo>
                  <a:cubicBezTo>
                    <a:pt x="2369" y="1251"/>
                    <a:pt x="1469" y="2385"/>
                    <a:pt x="568" y="3520"/>
                  </a:cubicBezTo>
                  <a:lnTo>
                    <a:pt x="168" y="3987"/>
                  </a:lnTo>
                  <a:cubicBezTo>
                    <a:pt x="1" y="4153"/>
                    <a:pt x="1" y="4454"/>
                    <a:pt x="168" y="4654"/>
                  </a:cubicBezTo>
                  <a:cubicBezTo>
                    <a:pt x="268" y="4737"/>
                    <a:pt x="393" y="4779"/>
                    <a:pt x="514" y="4779"/>
                  </a:cubicBezTo>
                  <a:cubicBezTo>
                    <a:pt x="635" y="4779"/>
                    <a:pt x="751" y="4737"/>
                    <a:pt x="835" y="4654"/>
                  </a:cubicBezTo>
                  <a:lnTo>
                    <a:pt x="3537" y="1285"/>
                  </a:lnTo>
                  <a:lnTo>
                    <a:pt x="3937" y="818"/>
                  </a:lnTo>
                  <a:cubicBezTo>
                    <a:pt x="4104" y="617"/>
                    <a:pt x="4104" y="317"/>
                    <a:pt x="3937" y="150"/>
                  </a:cubicBezTo>
                  <a:cubicBezTo>
                    <a:pt x="3837" y="50"/>
                    <a:pt x="3712" y="0"/>
                    <a:pt x="35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192" name="Google Shape;1990;p51"/>
            <p:cNvSpPr/>
            <p:nvPr/>
          </p:nvSpPr>
          <p:spPr>
            <a:xfrm>
              <a:off x="155200" y="2288900"/>
              <a:ext cx="102575" cy="119475"/>
            </a:xfrm>
            <a:custGeom>
              <a:avLst/>
              <a:gdLst/>
              <a:ahLst/>
              <a:cxnLst/>
              <a:rect l="l" t="t" r="r" b="b"/>
              <a:pathLst>
                <a:path w="4103" h="4779" extrusionOk="0">
                  <a:moveTo>
                    <a:pt x="3590" y="0"/>
                  </a:moveTo>
                  <a:cubicBezTo>
                    <a:pt x="3469" y="0"/>
                    <a:pt x="3352" y="50"/>
                    <a:pt x="3269" y="150"/>
                  </a:cubicBezTo>
                  <a:cubicBezTo>
                    <a:pt x="2368" y="1251"/>
                    <a:pt x="1434" y="2385"/>
                    <a:pt x="534" y="3520"/>
                  </a:cubicBezTo>
                  <a:lnTo>
                    <a:pt x="167" y="3987"/>
                  </a:lnTo>
                  <a:cubicBezTo>
                    <a:pt x="0" y="4153"/>
                    <a:pt x="0" y="4454"/>
                    <a:pt x="167" y="4654"/>
                  </a:cubicBezTo>
                  <a:cubicBezTo>
                    <a:pt x="250" y="4737"/>
                    <a:pt x="367" y="4779"/>
                    <a:pt x="488" y="4779"/>
                  </a:cubicBezTo>
                  <a:cubicBezTo>
                    <a:pt x="609" y="4779"/>
                    <a:pt x="734" y="4737"/>
                    <a:pt x="834" y="4654"/>
                  </a:cubicBezTo>
                  <a:cubicBezTo>
                    <a:pt x="1735" y="3520"/>
                    <a:pt x="2635" y="2419"/>
                    <a:pt x="3536" y="1285"/>
                  </a:cubicBezTo>
                  <a:lnTo>
                    <a:pt x="3936" y="818"/>
                  </a:lnTo>
                  <a:cubicBezTo>
                    <a:pt x="4103" y="617"/>
                    <a:pt x="4103" y="317"/>
                    <a:pt x="3936" y="150"/>
                  </a:cubicBezTo>
                  <a:cubicBezTo>
                    <a:pt x="3836" y="50"/>
                    <a:pt x="3711" y="0"/>
                    <a:pt x="35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193" name="Google Shape;1991;p51"/>
            <p:cNvSpPr/>
            <p:nvPr/>
          </p:nvSpPr>
          <p:spPr>
            <a:xfrm>
              <a:off x="232750" y="2288900"/>
              <a:ext cx="102600" cy="119475"/>
            </a:xfrm>
            <a:custGeom>
              <a:avLst/>
              <a:gdLst/>
              <a:ahLst/>
              <a:cxnLst/>
              <a:rect l="l" t="t" r="r" b="b"/>
              <a:pathLst>
                <a:path w="4104" h="4779" extrusionOk="0">
                  <a:moveTo>
                    <a:pt x="3590" y="0"/>
                  </a:moveTo>
                  <a:cubicBezTo>
                    <a:pt x="3469" y="0"/>
                    <a:pt x="3353" y="50"/>
                    <a:pt x="3269" y="150"/>
                  </a:cubicBezTo>
                  <a:cubicBezTo>
                    <a:pt x="2369" y="1251"/>
                    <a:pt x="1468" y="2385"/>
                    <a:pt x="567" y="3520"/>
                  </a:cubicBezTo>
                  <a:lnTo>
                    <a:pt x="167" y="3987"/>
                  </a:lnTo>
                  <a:cubicBezTo>
                    <a:pt x="0" y="4153"/>
                    <a:pt x="0" y="4454"/>
                    <a:pt x="167" y="4654"/>
                  </a:cubicBezTo>
                  <a:cubicBezTo>
                    <a:pt x="267" y="4737"/>
                    <a:pt x="384" y="4779"/>
                    <a:pt x="501" y="4779"/>
                  </a:cubicBezTo>
                  <a:cubicBezTo>
                    <a:pt x="617" y="4779"/>
                    <a:pt x="734" y="4737"/>
                    <a:pt x="834" y="4654"/>
                  </a:cubicBezTo>
                  <a:cubicBezTo>
                    <a:pt x="1735" y="3520"/>
                    <a:pt x="2635" y="2419"/>
                    <a:pt x="3536" y="1285"/>
                  </a:cubicBezTo>
                  <a:lnTo>
                    <a:pt x="3936" y="818"/>
                  </a:lnTo>
                  <a:cubicBezTo>
                    <a:pt x="4103" y="617"/>
                    <a:pt x="4103" y="317"/>
                    <a:pt x="3936" y="150"/>
                  </a:cubicBezTo>
                  <a:cubicBezTo>
                    <a:pt x="3836" y="50"/>
                    <a:pt x="3711" y="0"/>
                    <a:pt x="35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194" name="Google Shape;1992;p51"/>
            <p:cNvSpPr/>
            <p:nvPr/>
          </p:nvSpPr>
          <p:spPr>
            <a:xfrm>
              <a:off x="309475" y="2288900"/>
              <a:ext cx="102600" cy="119475"/>
            </a:xfrm>
            <a:custGeom>
              <a:avLst/>
              <a:gdLst/>
              <a:ahLst/>
              <a:cxnLst/>
              <a:rect l="l" t="t" r="r" b="b"/>
              <a:pathLst>
                <a:path w="4104" h="4779" extrusionOk="0">
                  <a:moveTo>
                    <a:pt x="3590" y="0"/>
                  </a:moveTo>
                  <a:cubicBezTo>
                    <a:pt x="3469" y="0"/>
                    <a:pt x="3353" y="50"/>
                    <a:pt x="3269" y="150"/>
                  </a:cubicBezTo>
                  <a:cubicBezTo>
                    <a:pt x="2368" y="1251"/>
                    <a:pt x="1468" y="2385"/>
                    <a:pt x="567" y="3520"/>
                  </a:cubicBezTo>
                  <a:lnTo>
                    <a:pt x="167" y="3987"/>
                  </a:lnTo>
                  <a:cubicBezTo>
                    <a:pt x="0" y="4153"/>
                    <a:pt x="0" y="4454"/>
                    <a:pt x="167" y="4654"/>
                  </a:cubicBezTo>
                  <a:cubicBezTo>
                    <a:pt x="267" y="4737"/>
                    <a:pt x="392" y="4779"/>
                    <a:pt x="513" y="4779"/>
                  </a:cubicBezTo>
                  <a:cubicBezTo>
                    <a:pt x="634" y="4779"/>
                    <a:pt x="751" y="4737"/>
                    <a:pt x="834" y="4654"/>
                  </a:cubicBezTo>
                  <a:cubicBezTo>
                    <a:pt x="1735" y="3520"/>
                    <a:pt x="2635" y="2419"/>
                    <a:pt x="3536" y="1285"/>
                  </a:cubicBezTo>
                  <a:lnTo>
                    <a:pt x="3936" y="818"/>
                  </a:lnTo>
                  <a:cubicBezTo>
                    <a:pt x="4103" y="617"/>
                    <a:pt x="4103" y="317"/>
                    <a:pt x="3936" y="150"/>
                  </a:cubicBezTo>
                  <a:cubicBezTo>
                    <a:pt x="3836" y="50"/>
                    <a:pt x="3711" y="0"/>
                    <a:pt x="35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195" name="Google Shape;1993;p51"/>
            <p:cNvSpPr/>
            <p:nvPr/>
          </p:nvSpPr>
          <p:spPr>
            <a:xfrm>
              <a:off x="386175" y="2288900"/>
              <a:ext cx="103450" cy="119475"/>
            </a:xfrm>
            <a:custGeom>
              <a:avLst/>
              <a:gdLst/>
              <a:ahLst/>
              <a:cxnLst/>
              <a:rect l="l" t="t" r="r" b="b"/>
              <a:pathLst>
                <a:path w="4138" h="4779" extrusionOk="0">
                  <a:moveTo>
                    <a:pt x="3620" y="0"/>
                  </a:moveTo>
                  <a:cubicBezTo>
                    <a:pt x="3503" y="0"/>
                    <a:pt x="3387" y="50"/>
                    <a:pt x="3303" y="150"/>
                  </a:cubicBezTo>
                  <a:lnTo>
                    <a:pt x="568" y="3520"/>
                  </a:lnTo>
                  <a:lnTo>
                    <a:pt x="201" y="3987"/>
                  </a:lnTo>
                  <a:cubicBezTo>
                    <a:pt x="1" y="4153"/>
                    <a:pt x="1" y="4454"/>
                    <a:pt x="201" y="4654"/>
                  </a:cubicBezTo>
                  <a:cubicBezTo>
                    <a:pt x="285" y="4737"/>
                    <a:pt x="401" y="4779"/>
                    <a:pt x="522" y="4779"/>
                  </a:cubicBezTo>
                  <a:cubicBezTo>
                    <a:pt x="643" y="4779"/>
                    <a:pt x="768" y="4737"/>
                    <a:pt x="868" y="4654"/>
                  </a:cubicBezTo>
                  <a:cubicBezTo>
                    <a:pt x="1769" y="3520"/>
                    <a:pt x="2670" y="2419"/>
                    <a:pt x="3570" y="1285"/>
                  </a:cubicBezTo>
                  <a:lnTo>
                    <a:pt x="3937" y="818"/>
                  </a:lnTo>
                  <a:cubicBezTo>
                    <a:pt x="4137" y="617"/>
                    <a:pt x="4137" y="317"/>
                    <a:pt x="3937" y="150"/>
                  </a:cubicBezTo>
                  <a:cubicBezTo>
                    <a:pt x="3854" y="50"/>
                    <a:pt x="3737" y="0"/>
                    <a:pt x="36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196" name="Google Shape;1994;p51"/>
            <p:cNvSpPr/>
            <p:nvPr/>
          </p:nvSpPr>
          <p:spPr>
            <a:xfrm>
              <a:off x="463750" y="2288900"/>
              <a:ext cx="102600" cy="119475"/>
            </a:xfrm>
            <a:custGeom>
              <a:avLst/>
              <a:gdLst/>
              <a:ahLst/>
              <a:cxnLst/>
              <a:rect l="l" t="t" r="r" b="b"/>
              <a:pathLst>
                <a:path w="4104" h="4779" extrusionOk="0">
                  <a:moveTo>
                    <a:pt x="3603" y="0"/>
                  </a:moveTo>
                  <a:cubicBezTo>
                    <a:pt x="3486" y="0"/>
                    <a:pt x="3369" y="50"/>
                    <a:pt x="3269" y="150"/>
                  </a:cubicBezTo>
                  <a:lnTo>
                    <a:pt x="567" y="3520"/>
                  </a:lnTo>
                  <a:lnTo>
                    <a:pt x="200" y="3987"/>
                  </a:lnTo>
                  <a:cubicBezTo>
                    <a:pt x="0" y="4153"/>
                    <a:pt x="0" y="4454"/>
                    <a:pt x="200" y="4654"/>
                  </a:cubicBezTo>
                  <a:cubicBezTo>
                    <a:pt x="284" y="4737"/>
                    <a:pt x="400" y="4779"/>
                    <a:pt x="517" y="4779"/>
                  </a:cubicBezTo>
                  <a:cubicBezTo>
                    <a:pt x="634" y="4779"/>
                    <a:pt x="751" y="4737"/>
                    <a:pt x="834" y="4654"/>
                  </a:cubicBezTo>
                  <a:cubicBezTo>
                    <a:pt x="1735" y="3520"/>
                    <a:pt x="2635" y="2419"/>
                    <a:pt x="3569" y="1285"/>
                  </a:cubicBezTo>
                  <a:lnTo>
                    <a:pt x="3936" y="818"/>
                  </a:lnTo>
                  <a:cubicBezTo>
                    <a:pt x="4103" y="617"/>
                    <a:pt x="4103" y="317"/>
                    <a:pt x="3936" y="150"/>
                  </a:cubicBezTo>
                  <a:cubicBezTo>
                    <a:pt x="3836" y="50"/>
                    <a:pt x="3720" y="0"/>
                    <a:pt x="36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197" name="Google Shape;1995;p51"/>
            <p:cNvSpPr/>
            <p:nvPr/>
          </p:nvSpPr>
          <p:spPr>
            <a:xfrm>
              <a:off x="541300" y="2288900"/>
              <a:ext cx="102600" cy="119475"/>
            </a:xfrm>
            <a:custGeom>
              <a:avLst/>
              <a:gdLst/>
              <a:ahLst/>
              <a:cxnLst/>
              <a:rect l="l" t="t" r="r" b="b"/>
              <a:pathLst>
                <a:path w="4104" h="4779" extrusionOk="0">
                  <a:moveTo>
                    <a:pt x="3590" y="0"/>
                  </a:moveTo>
                  <a:cubicBezTo>
                    <a:pt x="3470" y="0"/>
                    <a:pt x="3353" y="50"/>
                    <a:pt x="3269" y="150"/>
                  </a:cubicBezTo>
                  <a:lnTo>
                    <a:pt x="567" y="3520"/>
                  </a:lnTo>
                  <a:lnTo>
                    <a:pt x="167" y="3987"/>
                  </a:lnTo>
                  <a:cubicBezTo>
                    <a:pt x="0" y="4153"/>
                    <a:pt x="0" y="4454"/>
                    <a:pt x="167" y="4654"/>
                  </a:cubicBezTo>
                  <a:cubicBezTo>
                    <a:pt x="267" y="4737"/>
                    <a:pt x="384" y="4779"/>
                    <a:pt x="501" y="4779"/>
                  </a:cubicBezTo>
                  <a:cubicBezTo>
                    <a:pt x="618" y="4779"/>
                    <a:pt x="734" y="4737"/>
                    <a:pt x="834" y="4654"/>
                  </a:cubicBezTo>
                  <a:cubicBezTo>
                    <a:pt x="1735" y="3520"/>
                    <a:pt x="2636" y="2419"/>
                    <a:pt x="3536" y="1285"/>
                  </a:cubicBezTo>
                  <a:lnTo>
                    <a:pt x="3937" y="818"/>
                  </a:lnTo>
                  <a:cubicBezTo>
                    <a:pt x="4103" y="617"/>
                    <a:pt x="4103" y="317"/>
                    <a:pt x="3937" y="150"/>
                  </a:cubicBezTo>
                  <a:cubicBezTo>
                    <a:pt x="3836" y="50"/>
                    <a:pt x="3711" y="0"/>
                    <a:pt x="35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198" name="Google Shape;1996;p51"/>
            <p:cNvSpPr/>
            <p:nvPr/>
          </p:nvSpPr>
          <p:spPr>
            <a:xfrm>
              <a:off x="618025" y="2288900"/>
              <a:ext cx="102600" cy="119475"/>
            </a:xfrm>
            <a:custGeom>
              <a:avLst/>
              <a:gdLst/>
              <a:ahLst/>
              <a:cxnLst/>
              <a:rect l="l" t="t" r="r" b="b"/>
              <a:pathLst>
                <a:path w="4104" h="4779" extrusionOk="0">
                  <a:moveTo>
                    <a:pt x="3615" y="0"/>
                  </a:moveTo>
                  <a:cubicBezTo>
                    <a:pt x="3494" y="0"/>
                    <a:pt x="3369" y="50"/>
                    <a:pt x="3269" y="150"/>
                  </a:cubicBezTo>
                  <a:lnTo>
                    <a:pt x="567" y="3520"/>
                  </a:lnTo>
                  <a:lnTo>
                    <a:pt x="200" y="3987"/>
                  </a:lnTo>
                  <a:cubicBezTo>
                    <a:pt x="0" y="4153"/>
                    <a:pt x="0" y="4454"/>
                    <a:pt x="200" y="4654"/>
                  </a:cubicBezTo>
                  <a:cubicBezTo>
                    <a:pt x="284" y="4737"/>
                    <a:pt x="401" y="4779"/>
                    <a:pt x="521" y="4779"/>
                  </a:cubicBezTo>
                  <a:cubicBezTo>
                    <a:pt x="642" y="4779"/>
                    <a:pt x="767" y="4737"/>
                    <a:pt x="868" y="4654"/>
                  </a:cubicBezTo>
                  <a:lnTo>
                    <a:pt x="3569" y="1285"/>
                  </a:lnTo>
                  <a:lnTo>
                    <a:pt x="3936" y="818"/>
                  </a:lnTo>
                  <a:cubicBezTo>
                    <a:pt x="4103" y="617"/>
                    <a:pt x="4103" y="317"/>
                    <a:pt x="3936" y="150"/>
                  </a:cubicBezTo>
                  <a:cubicBezTo>
                    <a:pt x="3853" y="50"/>
                    <a:pt x="3736" y="0"/>
                    <a:pt x="36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199" name="Google Shape;1997;p51"/>
            <p:cNvSpPr/>
            <p:nvPr/>
          </p:nvSpPr>
          <p:spPr>
            <a:xfrm>
              <a:off x="695575" y="2288900"/>
              <a:ext cx="102600" cy="119475"/>
            </a:xfrm>
            <a:custGeom>
              <a:avLst/>
              <a:gdLst/>
              <a:ahLst/>
              <a:cxnLst/>
              <a:rect l="l" t="t" r="r" b="b"/>
              <a:pathLst>
                <a:path w="4104" h="4779" extrusionOk="0">
                  <a:moveTo>
                    <a:pt x="3603" y="0"/>
                  </a:moveTo>
                  <a:cubicBezTo>
                    <a:pt x="3486" y="0"/>
                    <a:pt x="3370" y="50"/>
                    <a:pt x="3269" y="150"/>
                  </a:cubicBezTo>
                  <a:lnTo>
                    <a:pt x="568" y="3520"/>
                  </a:lnTo>
                  <a:lnTo>
                    <a:pt x="167" y="3987"/>
                  </a:lnTo>
                  <a:cubicBezTo>
                    <a:pt x="0" y="4153"/>
                    <a:pt x="0" y="4454"/>
                    <a:pt x="167" y="4654"/>
                  </a:cubicBezTo>
                  <a:cubicBezTo>
                    <a:pt x="267" y="4737"/>
                    <a:pt x="392" y="4779"/>
                    <a:pt x="513" y="4779"/>
                  </a:cubicBezTo>
                  <a:cubicBezTo>
                    <a:pt x="634" y="4779"/>
                    <a:pt x="751" y="4737"/>
                    <a:pt x="834" y="4654"/>
                  </a:cubicBezTo>
                  <a:lnTo>
                    <a:pt x="3536" y="1285"/>
                  </a:lnTo>
                  <a:lnTo>
                    <a:pt x="3937" y="818"/>
                  </a:lnTo>
                  <a:cubicBezTo>
                    <a:pt x="4103" y="617"/>
                    <a:pt x="4103" y="317"/>
                    <a:pt x="3937" y="150"/>
                  </a:cubicBezTo>
                  <a:cubicBezTo>
                    <a:pt x="3837" y="50"/>
                    <a:pt x="3720" y="0"/>
                    <a:pt x="36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</p:grpSp>
      <p:sp>
        <p:nvSpPr>
          <p:cNvPr id="19" name="Прямоугольник 18"/>
          <p:cNvSpPr/>
          <p:nvPr/>
        </p:nvSpPr>
        <p:spPr>
          <a:xfrm>
            <a:off x="319526" y="1783992"/>
            <a:ext cx="3561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b="1" dirty="0">
                <a:ln w="6600">
                  <a:solidFill>
                    <a:srgbClr val="FEB7C0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EB7C0"/>
                  </a:outerShdw>
                </a:effectLst>
                <a:highlight>
                  <a:srgbClr val="FFDBDE"/>
                </a:highlight>
                <a:sym typeface="Dancing Script"/>
              </a:rPr>
              <a:t>1</a:t>
            </a:r>
            <a:endParaRPr lang="ru-RU" sz="1100" b="1" dirty="0">
              <a:ln w="6600">
                <a:solidFill>
                  <a:srgbClr val="FEB7C0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FEB7C0"/>
                </a:outerShdw>
              </a:effectLst>
            </a:endParaRPr>
          </a:p>
        </p:txBody>
      </p:sp>
      <p:grpSp>
        <p:nvGrpSpPr>
          <p:cNvPr id="1972" name="Google Shape;1972;p51"/>
          <p:cNvGrpSpPr/>
          <p:nvPr/>
        </p:nvGrpSpPr>
        <p:grpSpPr>
          <a:xfrm>
            <a:off x="273643" y="1857156"/>
            <a:ext cx="422739" cy="388501"/>
            <a:chOff x="-164200" y="1462250"/>
            <a:chExt cx="1037425" cy="949475"/>
          </a:xfrm>
        </p:grpSpPr>
        <p:sp>
          <p:nvSpPr>
            <p:cNvPr id="1973" name="Google Shape;1973;p51"/>
            <p:cNvSpPr/>
            <p:nvPr/>
          </p:nvSpPr>
          <p:spPr>
            <a:xfrm>
              <a:off x="-75800" y="1462250"/>
              <a:ext cx="946050" cy="851550"/>
            </a:xfrm>
            <a:custGeom>
              <a:avLst/>
              <a:gdLst/>
              <a:ahLst/>
              <a:cxnLst/>
              <a:rect l="l" t="t" r="r" b="b"/>
              <a:pathLst>
                <a:path w="37842" h="34062" extrusionOk="0">
                  <a:moveTo>
                    <a:pt x="35826" y="993"/>
                  </a:moveTo>
                  <a:cubicBezTo>
                    <a:pt x="36076" y="1010"/>
                    <a:pt x="36318" y="1018"/>
                    <a:pt x="36555" y="1018"/>
                  </a:cubicBezTo>
                  <a:cubicBezTo>
                    <a:pt x="36658" y="1018"/>
                    <a:pt x="36759" y="1017"/>
                    <a:pt x="36860" y="1014"/>
                  </a:cubicBezTo>
                  <a:lnTo>
                    <a:pt x="36860" y="1014"/>
                  </a:lnTo>
                  <a:lnTo>
                    <a:pt x="36860" y="33083"/>
                  </a:lnTo>
                  <a:lnTo>
                    <a:pt x="1968" y="33083"/>
                  </a:lnTo>
                  <a:cubicBezTo>
                    <a:pt x="1735" y="33050"/>
                    <a:pt x="1493" y="33033"/>
                    <a:pt x="1251" y="33033"/>
                  </a:cubicBezTo>
                  <a:cubicBezTo>
                    <a:pt x="1145" y="33033"/>
                    <a:pt x="1039" y="33036"/>
                    <a:pt x="934" y="33043"/>
                  </a:cubicBezTo>
                  <a:lnTo>
                    <a:pt x="934" y="33043"/>
                  </a:lnTo>
                  <a:lnTo>
                    <a:pt x="934" y="993"/>
                  </a:lnTo>
                  <a:close/>
                  <a:moveTo>
                    <a:pt x="2019" y="0"/>
                  </a:moveTo>
                  <a:cubicBezTo>
                    <a:pt x="1520" y="0"/>
                    <a:pt x="1023" y="15"/>
                    <a:pt x="534" y="59"/>
                  </a:cubicBezTo>
                  <a:lnTo>
                    <a:pt x="467" y="59"/>
                  </a:lnTo>
                  <a:cubicBezTo>
                    <a:pt x="200" y="59"/>
                    <a:pt x="0" y="260"/>
                    <a:pt x="0" y="526"/>
                  </a:cubicBezTo>
                  <a:lnTo>
                    <a:pt x="0" y="33550"/>
                  </a:lnTo>
                  <a:cubicBezTo>
                    <a:pt x="0" y="33784"/>
                    <a:pt x="200" y="34017"/>
                    <a:pt x="467" y="34017"/>
                  </a:cubicBezTo>
                  <a:lnTo>
                    <a:pt x="32790" y="34017"/>
                  </a:lnTo>
                  <a:cubicBezTo>
                    <a:pt x="33769" y="34017"/>
                    <a:pt x="34777" y="34062"/>
                    <a:pt x="35775" y="34062"/>
                  </a:cubicBezTo>
                  <a:cubicBezTo>
                    <a:pt x="36274" y="34062"/>
                    <a:pt x="36771" y="34050"/>
                    <a:pt x="37260" y="34017"/>
                  </a:cubicBezTo>
                  <a:lnTo>
                    <a:pt x="37327" y="34017"/>
                  </a:lnTo>
                  <a:cubicBezTo>
                    <a:pt x="37686" y="34017"/>
                    <a:pt x="37841" y="33718"/>
                    <a:pt x="37794" y="33458"/>
                  </a:cubicBezTo>
                  <a:lnTo>
                    <a:pt x="37794" y="33458"/>
                  </a:lnTo>
                  <a:lnTo>
                    <a:pt x="37794" y="526"/>
                  </a:lnTo>
                  <a:cubicBezTo>
                    <a:pt x="37794" y="260"/>
                    <a:pt x="37594" y="59"/>
                    <a:pt x="37327" y="59"/>
                  </a:cubicBezTo>
                  <a:lnTo>
                    <a:pt x="5004" y="59"/>
                  </a:lnTo>
                  <a:cubicBezTo>
                    <a:pt x="4025" y="59"/>
                    <a:pt x="3017" y="0"/>
                    <a:pt x="20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74" name="Google Shape;1974;p51"/>
            <p:cNvSpPr/>
            <p:nvPr/>
          </p:nvSpPr>
          <p:spPr>
            <a:xfrm>
              <a:off x="-164200" y="1462700"/>
              <a:ext cx="1037425" cy="949025"/>
            </a:xfrm>
            <a:custGeom>
              <a:avLst/>
              <a:gdLst/>
              <a:ahLst/>
              <a:cxnLst/>
              <a:rect l="l" t="t" r="r" b="b"/>
              <a:pathLst>
                <a:path w="41497" h="37961" extrusionOk="0">
                  <a:moveTo>
                    <a:pt x="3970" y="1"/>
                  </a:moveTo>
                  <a:cubicBezTo>
                    <a:pt x="3867" y="1"/>
                    <a:pt x="3761" y="42"/>
                    <a:pt x="3670" y="141"/>
                  </a:cubicBezTo>
                  <a:lnTo>
                    <a:pt x="3670" y="175"/>
                  </a:lnTo>
                  <a:lnTo>
                    <a:pt x="934" y="3310"/>
                  </a:lnTo>
                  <a:cubicBezTo>
                    <a:pt x="667" y="3611"/>
                    <a:pt x="67" y="4078"/>
                    <a:pt x="34" y="4545"/>
                  </a:cubicBezTo>
                  <a:cubicBezTo>
                    <a:pt x="0" y="4645"/>
                    <a:pt x="0" y="4778"/>
                    <a:pt x="34" y="4878"/>
                  </a:cubicBezTo>
                  <a:cubicBezTo>
                    <a:pt x="34" y="6946"/>
                    <a:pt x="67" y="9014"/>
                    <a:pt x="100" y="11083"/>
                  </a:cubicBezTo>
                  <a:lnTo>
                    <a:pt x="234" y="21757"/>
                  </a:lnTo>
                  <a:cubicBezTo>
                    <a:pt x="267" y="25193"/>
                    <a:pt x="334" y="28629"/>
                    <a:pt x="367" y="32064"/>
                  </a:cubicBezTo>
                  <a:lnTo>
                    <a:pt x="434" y="35667"/>
                  </a:lnTo>
                  <a:cubicBezTo>
                    <a:pt x="434" y="36234"/>
                    <a:pt x="401" y="36834"/>
                    <a:pt x="434" y="37401"/>
                  </a:cubicBezTo>
                  <a:lnTo>
                    <a:pt x="434" y="37468"/>
                  </a:lnTo>
                  <a:cubicBezTo>
                    <a:pt x="434" y="37735"/>
                    <a:pt x="667" y="37935"/>
                    <a:pt x="901" y="37935"/>
                  </a:cubicBezTo>
                  <a:lnTo>
                    <a:pt x="36993" y="37935"/>
                  </a:lnTo>
                  <a:cubicBezTo>
                    <a:pt x="37227" y="37952"/>
                    <a:pt x="37460" y="37960"/>
                    <a:pt x="37694" y="37960"/>
                  </a:cubicBezTo>
                  <a:cubicBezTo>
                    <a:pt x="37927" y="37960"/>
                    <a:pt x="38161" y="37952"/>
                    <a:pt x="38394" y="37935"/>
                  </a:cubicBezTo>
                  <a:cubicBezTo>
                    <a:pt x="38928" y="37902"/>
                    <a:pt x="39228" y="37068"/>
                    <a:pt x="39462" y="36701"/>
                  </a:cubicBezTo>
                  <a:lnTo>
                    <a:pt x="40963" y="34299"/>
                  </a:lnTo>
                  <a:lnTo>
                    <a:pt x="41263" y="33799"/>
                  </a:lnTo>
                  <a:cubicBezTo>
                    <a:pt x="41496" y="33426"/>
                    <a:pt x="41175" y="33085"/>
                    <a:pt x="40847" y="33085"/>
                  </a:cubicBezTo>
                  <a:cubicBezTo>
                    <a:pt x="40705" y="33085"/>
                    <a:pt x="40563" y="33148"/>
                    <a:pt x="40462" y="33299"/>
                  </a:cubicBezTo>
                  <a:lnTo>
                    <a:pt x="38172" y="37001"/>
                  </a:lnTo>
                  <a:lnTo>
                    <a:pt x="2469" y="37001"/>
                  </a:lnTo>
                  <a:cubicBezTo>
                    <a:pt x="2219" y="36968"/>
                    <a:pt x="1968" y="36951"/>
                    <a:pt x="1718" y="36951"/>
                  </a:cubicBezTo>
                  <a:cubicBezTo>
                    <a:pt x="1599" y="36951"/>
                    <a:pt x="1481" y="36955"/>
                    <a:pt x="1362" y="36962"/>
                  </a:cubicBezTo>
                  <a:lnTo>
                    <a:pt x="1362" y="36962"/>
                  </a:lnTo>
                  <a:lnTo>
                    <a:pt x="1234" y="26327"/>
                  </a:lnTo>
                  <a:cubicBezTo>
                    <a:pt x="1168" y="20423"/>
                    <a:pt x="1101" y="14485"/>
                    <a:pt x="1001" y="8581"/>
                  </a:cubicBezTo>
                  <a:cubicBezTo>
                    <a:pt x="1001" y="7306"/>
                    <a:pt x="971" y="6001"/>
                    <a:pt x="968" y="4723"/>
                  </a:cubicBezTo>
                  <a:lnTo>
                    <a:pt x="968" y="4723"/>
                  </a:lnTo>
                  <a:lnTo>
                    <a:pt x="4337" y="809"/>
                  </a:lnTo>
                  <a:cubicBezTo>
                    <a:pt x="4645" y="474"/>
                    <a:pt x="4319" y="1"/>
                    <a:pt x="39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75" name="Google Shape;1975;p51"/>
            <p:cNvSpPr/>
            <p:nvPr/>
          </p:nvSpPr>
          <p:spPr>
            <a:xfrm>
              <a:off x="-159200" y="1543150"/>
              <a:ext cx="108425" cy="122000"/>
            </a:xfrm>
            <a:custGeom>
              <a:avLst/>
              <a:gdLst/>
              <a:ahLst/>
              <a:cxnLst/>
              <a:rect l="l" t="t" r="r" b="b"/>
              <a:pathLst>
                <a:path w="4337" h="4880" extrusionOk="0">
                  <a:moveTo>
                    <a:pt x="3816" y="1"/>
                  </a:moveTo>
                  <a:cubicBezTo>
                    <a:pt x="3695" y="1"/>
                    <a:pt x="3570" y="42"/>
                    <a:pt x="3470" y="126"/>
                  </a:cubicBezTo>
                  <a:lnTo>
                    <a:pt x="601" y="3595"/>
                  </a:lnTo>
                  <a:lnTo>
                    <a:pt x="167" y="4062"/>
                  </a:lnTo>
                  <a:cubicBezTo>
                    <a:pt x="0" y="4262"/>
                    <a:pt x="0" y="4562"/>
                    <a:pt x="167" y="4729"/>
                  </a:cubicBezTo>
                  <a:cubicBezTo>
                    <a:pt x="267" y="4829"/>
                    <a:pt x="384" y="4879"/>
                    <a:pt x="501" y="4879"/>
                  </a:cubicBezTo>
                  <a:cubicBezTo>
                    <a:pt x="618" y="4879"/>
                    <a:pt x="734" y="4829"/>
                    <a:pt x="834" y="4729"/>
                  </a:cubicBezTo>
                  <a:lnTo>
                    <a:pt x="3736" y="1293"/>
                  </a:lnTo>
                  <a:lnTo>
                    <a:pt x="4137" y="793"/>
                  </a:lnTo>
                  <a:cubicBezTo>
                    <a:pt x="4337" y="626"/>
                    <a:pt x="4337" y="326"/>
                    <a:pt x="4137" y="126"/>
                  </a:cubicBezTo>
                  <a:cubicBezTo>
                    <a:pt x="4053" y="42"/>
                    <a:pt x="3937" y="1"/>
                    <a:pt x="38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76" name="Google Shape;1976;p51"/>
            <p:cNvSpPr/>
            <p:nvPr/>
          </p:nvSpPr>
          <p:spPr>
            <a:xfrm>
              <a:off x="-163400" y="1609475"/>
              <a:ext cx="116000" cy="122150"/>
            </a:xfrm>
            <a:custGeom>
              <a:avLst/>
              <a:gdLst/>
              <a:ahLst/>
              <a:cxnLst/>
              <a:rect l="l" t="t" r="r" b="b"/>
              <a:pathLst>
                <a:path w="4640" h="4886" extrusionOk="0">
                  <a:moveTo>
                    <a:pt x="3969" y="1"/>
                  </a:moveTo>
                  <a:cubicBezTo>
                    <a:pt x="3860" y="1"/>
                    <a:pt x="3744" y="42"/>
                    <a:pt x="3638" y="141"/>
                  </a:cubicBezTo>
                  <a:lnTo>
                    <a:pt x="769" y="3610"/>
                  </a:lnTo>
                  <a:lnTo>
                    <a:pt x="335" y="4077"/>
                  </a:lnTo>
                  <a:cubicBezTo>
                    <a:pt x="1" y="4412"/>
                    <a:pt x="321" y="4885"/>
                    <a:pt x="684" y="4885"/>
                  </a:cubicBezTo>
                  <a:cubicBezTo>
                    <a:pt x="792" y="4885"/>
                    <a:pt x="903" y="4844"/>
                    <a:pt x="1002" y="4745"/>
                  </a:cubicBezTo>
                  <a:cubicBezTo>
                    <a:pt x="1970" y="3610"/>
                    <a:pt x="2937" y="2443"/>
                    <a:pt x="3904" y="1309"/>
                  </a:cubicBezTo>
                  <a:lnTo>
                    <a:pt x="4305" y="808"/>
                  </a:lnTo>
                  <a:cubicBezTo>
                    <a:pt x="4639" y="474"/>
                    <a:pt x="4339" y="1"/>
                    <a:pt x="39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77" name="Google Shape;1977;p51"/>
            <p:cNvSpPr/>
            <p:nvPr/>
          </p:nvSpPr>
          <p:spPr>
            <a:xfrm>
              <a:off x="-159200" y="1676575"/>
              <a:ext cx="108425" cy="121375"/>
            </a:xfrm>
            <a:custGeom>
              <a:avLst/>
              <a:gdLst/>
              <a:ahLst/>
              <a:cxnLst/>
              <a:rect l="l" t="t" r="r" b="b"/>
              <a:pathLst>
                <a:path w="4337" h="4855" extrusionOk="0">
                  <a:moveTo>
                    <a:pt x="3816" y="1"/>
                  </a:moveTo>
                  <a:cubicBezTo>
                    <a:pt x="3695" y="1"/>
                    <a:pt x="3570" y="43"/>
                    <a:pt x="3470" y="126"/>
                  </a:cubicBezTo>
                  <a:lnTo>
                    <a:pt x="601" y="3595"/>
                  </a:lnTo>
                  <a:lnTo>
                    <a:pt x="167" y="4062"/>
                  </a:lnTo>
                  <a:cubicBezTo>
                    <a:pt x="0" y="4262"/>
                    <a:pt x="0" y="4529"/>
                    <a:pt x="167" y="4729"/>
                  </a:cubicBezTo>
                  <a:cubicBezTo>
                    <a:pt x="267" y="4813"/>
                    <a:pt x="384" y="4854"/>
                    <a:pt x="501" y="4854"/>
                  </a:cubicBezTo>
                  <a:cubicBezTo>
                    <a:pt x="618" y="4854"/>
                    <a:pt x="734" y="4813"/>
                    <a:pt x="834" y="4729"/>
                  </a:cubicBezTo>
                  <a:cubicBezTo>
                    <a:pt x="1802" y="3595"/>
                    <a:pt x="2769" y="2428"/>
                    <a:pt x="3736" y="1293"/>
                  </a:cubicBezTo>
                  <a:lnTo>
                    <a:pt x="4137" y="793"/>
                  </a:lnTo>
                  <a:cubicBezTo>
                    <a:pt x="4337" y="593"/>
                    <a:pt x="4337" y="326"/>
                    <a:pt x="4137" y="126"/>
                  </a:cubicBezTo>
                  <a:cubicBezTo>
                    <a:pt x="4053" y="43"/>
                    <a:pt x="3937" y="1"/>
                    <a:pt x="38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78" name="Google Shape;1978;p51"/>
            <p:cNvSpPr/>
            <p:nvPr/>
          </p:nvSpPr>
          <p:spPr>
            <a:xfrm>
              <a:off x="-159200" y="1743300"/>
              <a:ext cx="108425" cy="121350"/>
            </a:xfrm>
            <a:custGeom>
              <a:avLst/>
              <a:gdLst/>
              <a:ahLst/>
              <a:cxnLst/>
              <a:rect l="l" t="t" r="r" b="b"/>
              <a:pathLst>
                <a:path w="4337" h="4854" extrusionOk="0">
                  <a:moveTo>
                    <a:pt x="3816" y="0"/>
                  </a:moveTo>
                  <a:cubicBezTo>
                    <a:pt x="3695" y="0"/>
                    <a:pt x="3570" y="42"/>
                    <a:pt x="3470" y="125"/>
                  </a:cubicBezTo>
                  <a:lnTo>
                    <a:pt x="601" y="3595"/>
                  </a:lnTo>
                  <a:lnTo>
                    <a:pt x="167" y="4062"/>
                  </a:lnTo>
                  <a:cubicBezTo>
                    <a:pt x="0" y="4262"/>
                    <a:pt x="0" y="4529"/>
                    <a:pt x="167" y="4729"/>
                  </a:cubicBezTo>
                  <a:cubicBezTo>
                    <a:pt x="267" y="4812"/>
                    <a:pt x="384" y="4854"/>
                    <a:pt x="501" y="4854"/>
                  </a:cubicBezTo>
                  <a:cubicBezTo>
                    <a:pt x="618" y="4854"/>
                    <a:pt x="734" y="4812"/>
                    <a:pt x="834" y="4729"/>
                  </a:cubicBezTo>
                  <a:cubicBezTo>
                    <a:pt x="1802" y="3595"/>
                    <a:pt x="2769" y="2427"/>
                    <a:pt x="3736" y="1293"/>
                  </a:cubicBezTo>
                  <a:lnTo>
                    <a:pt x="4137" y="793"/>
                  </a:lnTo>
                  <a:cubicBezTo>
                    <a:pt x="4337" y="626"/>
                    <a:pt x="4337" y="326"/>
                    <a:pt x="4137" y="125"/>
                  </a:cubicBezTo>
                  <a:cubicBezTo>
                    <a:pt x="4053" y="42"/>
                    <a:pt x="3937" y="0"/>
                    <a:pt x="38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79" name="Google Shape;1979;p51"/>
            <p:cNvSpPr/>
            <p:nvPr/>
          </p:nvSpPr>
          <p:spPr>
            <a:xfrm>
              <a:off x="-159200" y="1809375"/>
              <a:ext cx="108425" cy="122000"/>
            </a:xfrm>
            <a:custGeom>
              <a:avLst/>
              <a:gdLst/>
              <a:ahLst/>
              <a:cxnLst/>
              <a:rect l="l" t="t" r="r" b="b"/>
              <a:pathLst>
                <a:path w="4337" h="4880" extrusionOk="0">
                  <a:moveTo>
                    <a:pt x="3816" y="1"/>
                  </a:moveTo>
                  <a:cubicBezTo>
                    <a:pt x="3695" y="1"/>
                    <a:pt x="3570" y="51"/>
                    <a:pt x="3470" y="151"/>
                  </a:cubicBezTo>
                  <a:lnTo>
                    <a:pt x="601" y="3587"/>
                  </a:lnTo>
                  <a:lnTo>
                    <a:pt x="167" y="4087"/>
                  </a:lnTo>
                  <a:cubicBezTo>
                    <a:pt x="0" y="4254"/>
                    <a:pt x="0" y="4554"/>
                    <a:pt x="167" y="4754"/>
                  </a:cubicBezTo>
                  <a:cubicBezTo>
                    <a:pt x="267" y="4838"/>
                    <a:pt x="384" y="4879"/>
                    <a:pt x="501" y="4879"/>
                  </a:cubicBezTo>
                  <a:cubicBezTo>
                    <a:pt x="618" y="4879"/>
                    <a:pt x="734" y="4838"/>
                    <a:pt x="834" y="4754"/>
                  </a:cubicBezTo>
                  <a:cubicBezTo>
                    <a:pt x="1802" y="3587"/>
                    <a:pt x="2769" y="2453"/>
                    <a:pt x="3736" y="1285"/>
                  </a:cubicBezTo>
                  <a:lnTo>
                    <a:pt x="4137" y="818"/>
                  </a:lnTo>
                  <a:cubicBezTo>
                    <a:pt x="4337" y="618"/>
                    <a:pt x="4337" y="318"/>
                    <a:pt x="4137" y="151"/>
                  </a:cubicBezTo>
                  <a:cubicBezTo>
                    <a:pt x="4053" y="51"/>
                    <a:pt x="3937" y="1"/>
                    <a:pt x="38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80" name="Google Shape;1980;p51"/>
            <p:cNvSpPr/>
            <p:nvPr/>
          </p:nvSpPr>
          <p:spPr>
            <a:xfrm>
              <a:off x="-160025" y="1876100"/>
              <a:ext cx="109250" cy="121775"/>
            </a:xfrm>
            <a:custGeom>
              <a:avLst/>
              <a:gdLst/>
              <a:ahLst/>
              <a:cxnLst/>
              <a:rect l="l" t="t" r="r" b="b"/>
              <a:pathLst>
                <a:path w="4370" h="4871" extrusionOk="0">
                  <a:moveTo>
                    <a:pt x="3849" y="1"/>
                  </a:moveTo>
                  <a:cubicBezTo>
                    <a:pt x="3728" y="1"/>
                    <a:pt x="3603" y="51"/>
                    <a:pt x="3503" y="151"/>
                  </a:cubicBezTo>
                  <a:lnTo>
                    <a:pt x="600" y="3586"/>
                  </a:lnTo>
                  <a:lnTo>
                    <a:pt x="200" y="4087"/>
                  </a:lnTo>
                  <a:cubicBezTo>
                    <a:pt x="0" y="4254"/>
                    <a:pt x="0" y="4554"/>
                    <a:pt x="200" y="4721"/>
                  </a:cubicBezTo>
                  <a:cubicBezTo>
                    <a:pt x="284" y="4821"/>
                    <a:pt x="400" y="4871"/>
                    <a:pt x="521" y="4871"/>
                  </a:cubicBezTo>
                  <a:cubicBezTo>
                    <a:pt x="642" y="4871"/>
                    <a:pt x="767" y="4821"/>
                    <a:pt x="867" y="4721"/>
                  </a:cubicBezTo>
                  <a:lnTo>
                    <a:pt x="867" y="4754"/>
                  </a:lnTo>
                  <a:lnTo>
                    <a:pt x="3769" y="1285"/>
                  </a:lnTo>
                  <a:lnTo>
                    <a:pt x="4170" y="818"/>
                  </a:lnTo>
                  <a:cubicBezTo>
                    <a:pt x="4370" y="618"/>
                    <a:pt x="4370" y="317"/>
                    <a:pt x="4170" y="151"/>
                  </a:cubicBezTo>
                  <a:cubicBezTo>
                    <a:pt x="4086" y="51"/>
                    <a:pt x="3970" y="1"/>
                    <a:pt x="38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81" name="Google Shape;1981;p51"/>
            <p:cNvSpPr/>
            <p:nvPr/>
          </p:nvSpPr>
          <p:spPr>
            <a:xfrm>
              <a:off x="-159200" y="1942825"/>
              <a:ext cx="108425" cy="121775"/>
            </a:xfrm>
            <a:custGeom>
              <a:avLst/>
              <a:gdLst/>
              <a:ahLst/>
              <a:cxnLst/>
              <a:rect l="l" t="t" r="r" b="b"/>
              <a:pathLst>
                <a:path w="4337" h="4871" extrusionOk="0">
                  <a:moveTo>
                    <a:pt x="3816" y="0"/>
                  </a:moveTo>
                  <a:cubicBezTo>
                    <a:pt x="3695" y="0"/>
                    <a:pt x="3570" y="50"/>
                    <a:pt x="3470" y="150"/>
                  </a:cubicBezTo>
                  <a:lnTo>
                    <a:pt x="601" y="3586"/>
                  </a:lnTo>
                  <a:lnTo>
                    <a:pt x="167" y="4086"/>
                  </a:lnTo>
                  <a:cubicBezTo>
                    <a:pt x="0" y="4253"/>
                    <a:pt x="0" y="4553"/>
                    <a:pt x="167" y="4720"/>
                  </a:cubicBezTo>
                  <a:cubicBezTo>
                    <a:pt x="267" y="4820"/>
                    <a:pt x="384" y="4870"/>
                    <a:pt x="501" y="4870"/>
                  </a:cubicBezTo>
                  <a:cubicBezTo>
                    <a:pt x="618" y="4870"/>
                    <a:pt x="734" y="4820"/>
                    <a:pt x="834" y="4720"/>
                  </a:cubicBezTo>
                  <a:lnTo>
                    <a:pt x="3736" y="1284"/>
                  </a:lnTo>
                  <a:lnTo>
                    <a:pt x="4137" y="817"/>
                  </a:lnTo>
                  <a:cubicBezTo>
                    <a:pt x="4337" y="617"/>
                    <a:pt x="4337" y="317"/>
                    <a:pt x="4137" y="150"/>
                  </a:cubicBezTo>
                  <a:cubicBezTo>
                    <a:pt x="4053" y="50"/>
                    <a:pt x="3937" y="0"/>
                    <a:pt x="38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82" name="Google Shape;1982;p51"/>
            <p:cNvSpPr/>
            <p:nvPr/>
          </p:nvSpPr>
          <p:spPr>
            <a:xfrm>
              <a:off x="-163325" y="2008925"/>
              <a:ext cx="115925" cy="122250"/>
            </a:xfrm>
            <a:custGeom>
              <a:avLst/>
              <a:gdLst/>
              <a:ahLst/>
              <a:cxnLst/>
              <a:rect l="l" t="t" r="r" b="b"/>
              <a:pathLst>
                <a:path w="4637" h="4890" extrusionOk="0">
                  <a:moveTo>
                    <a:pt x="3966" y="1"/>
                  </a:moveTo>
                  <a:cubicBezTo>
                    <a:pt x="3857" y="1"/>
                    <a:pt x="3741" y="42"/>
                    <a:pt x="3635" y="141"/>
                  </a:cubicBezTo>
                  <a:lnTo>
                    <a:pt x="766" y="3611"/>
                  </a:lnTo>
                  <a:lnTo>
                    <a:pt x="332" y="4078"/>
                  </a:lnTo>
                  <a:cubicBezTo>
                    <a:pt x="0" y="4435"/>
                    <a:pt x="313" y="4890"/>
                    <a:pt x="672" y="4890"/>
                  </a:cubicBezTo>
                  <a:cubicBezTo>
                    <a:pt x="783" y="4890"/>
                    <a:pt x="897" y="4847"/>
                    <a:pt x="999" y="4745"/>
                  </a:cubicBezTo>
                  <a:cubicBezTo>
                    <a:pt x="1967" y="3611"/>
                    <a:pt x="2934" y="2443"/>
                    <a:pt x="3901" y="1309"/>
                  </a:cubicBezTo>
                  <a:lnTo>
                    <a:pt x="4302" y="809"/>
                  </a:lnTo>
                  <a:cubicBezTo>
                    <a:pt x="4636" y="474"/>
                    <a:pt x="4336" y="1"/>
                    <a:pt x="39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83" name="Google Shape;1983;p51"/>
            <p:cNvSpPr/>
            <p:nvPr/>
          </p:nvSpPr>
          <p:spPr>
            <a:xfrm>
              <a:off x="-159200" y="2076025"/>
              <a:ext cx="108425" cy="122000"/>
            </a:xfrm>
            <a:custGeom>
              <a:avLst/>
              <a:gdLst/>
              <a:ahLst/>
              <a:cxnLst/>
              <a:rect l="l" t="t" r="r" b="b"/>
              <a:pathLst>
                <a:path w="4337" h="4880" extrusionOk="0">
                  <a:moveTo>
                    <a:pt x="3816" y="1"/>
                  </a:moveTo>
                  <a:cubicBezTo>
                    <a:pt x="3695" y="1"/>
                    <a:pt x="3570" y="43"/>
                    <a:pt x="3470" y="126"/>
                  </a:cubicBezTo>
                  <a:lnTo>
                    <a:pt x="601" y="3595"/>
                  </a:lnTo>
                  <a:lnTo>
                    <a:pt x="167" y="4062"/>
                  </a:lnTo>
                  <a:cubicBezTo>
                    <a:pt x="0" y="4262"/>
                    <a:pt x="0" y="4563"/>
                    <a:pt x="167" y="4729"/>
                  </a:cubicBezTo>
                  <a:cubicBezTo>
                    <a:pt x="267" y="4829"/>
                    <a:pt x="384" y="4879"/>
                    <a:pt x="501" y="4879"/>
                  </a:cubicBezTo>
                  <a:cubicBezTo>
                    <a:pt x="618" y="4879"/>
                    <a:pt x="734" y="4829"/>
                    <a:pt x="834" y="4729"/>
                  </a:cubicBezTo>
                  <a:cubicBezTo>
                    <a:pt x="1802" y="3595"/>
                    <a:pt x="2769" y="2428"/>
                    <a:pt x="3736" y="1294"/>
                  </a:cubicBezTo>
                  <a:lnTo>
                    <a:pt x="4137" y="793"/>
                  </a:lnTo>
                  <a:cubicBezTo>
                    <a:pt x="4337" y="626"/>
                    <a:pt x="4337" y="326"/>
                    <a:pt x="4137" y="126"/>
                  </a:cubicBezTo>
                  <a:cubicBezTo>
                    <a:pt x="4053" y="43"/>
                    <a:pt x="3937" y="1"/>
                    <a:pt x="38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84" name="Google Shape;1984;p51"/>
            <p:cNvSpPr/>
            <p:nvPr/>
          </p:nvSpPr>
          <p:spPr>
            <a:xfrm>
              <a:off x="-159200" y="2142750"/>
              <a:ext cx="108425" cy="121350"/>
            </a:xfrm>
            <a:custGeom>
              <a:avLst/>
              <a:gdLst/>
              <a:ahLst/>
              <a:cxnLst/>
              <a:rect l="l" t="t" r="r" b="b"/>
              <a:pathLst>
                <a:path w="4337" h="4854" extrusionOk="0">
                  <a:moveTo>
                    <a:pt x="3816" y="0"/>
                  </a:moveTo>
                  <a:cubicBezTo>
                    <a:pt x="3695" y="0"/>
                    <a:pt x="3570" y="42"/>
                    <a:pt x="3470" y="126"/>
                  </a:cubicBezTo>
                  <a:lnTo>
                    <a:pt x="601" y="3595"/>
                  </a:lnTo>
                  <a:lnTo>
                    <a:pt x="167" y="4062"/>
                  </a:lnTo>
                  <a:cubicBezTo>
                    <a:pt x="0" y="4262"/>
                    <a:pt x="0" y="4529"/>
                    <a:pt x="167" y="4729"/>
                  </a:cubicBezTo>
                  <a:cubicBezTo>
                    <a:pt x="267" y="4812"/>
                    <a:pt x="392" y="4854"/>
                    <a:pt x="513" y="4854"/>
                  </a:cubicBezTo>
                  <a:cubicBezTo>
                    <a:pt x="634" y="4854"/>
                    <a:pt x="751" y="4812"/>
                    <a:pt x="834" y="4729"/>
                  </a:cubicBezTo>
                  <a:cubicBezTo>
                    <a:pt x="1802" y="3595"/>
                    <a:pt x="2769" y="2427"/>
                    <a:pt x="3736" y="1293"/>
                  </a:cubicBezTo>
                  <a:lnTo>
                    <a:pt x="4137" y="793"/>
                  </a:lnTo>
                  <a:cubicBezTo>
                    <a:pt x="4337" y="593"/>
                    <a:pt x="4337" y="326"/>
                    <a:pt x="4137" y="126"/>
                  </a:cubicBezTo>
                  <a:cubicBezTo>
                    <a:pt x="4053" y="42"/>
                    <a:pt x="3937" y="0"/>
                    <a:pt x="38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85" name="Google Shape;1985;p51"/>
            <p:cNvSpPr/>
            <p:nvPr/>
          </p:nvSpPr>
          <p:spPr>
            <a:xfrm>
              <a:off x="-160025" y="2209475"/>
              <a:ext cx="109250" cy="121975"/>
            </a:xfrm>
            <a:custGeom>
              <a:avLst/>
              <a:gdLst/>
              <a:ahLst/>
              <a:cxnLst/>
              <a:rect l="l" t="t" r="r" b="b"/>
              <a:pathLst>
                <a:path w="4370" h="4879" extrusionOk="0">
                  <a:moveTo>
                    <a:pt x="3849" y="0"/>
                  </a:moveTo>
                  <a:cubicBezTo>
                    <a:pt x="3728" y="0"/>
                    <a:pt x="3603" y="42"/>
                    <a:pt x="3503" y="125"/>
                  </a:cubicBezTo>
                  <a:lnTo>
                    <a:pt x="600" y="3594"/>
                  </a:lnTo>
                  <a:lnTo>
                    <a:pt x="200" y="4095"/>
                  </a:lnTo>
                  <a:cubicBezTo>
                    <a:pt x="0" y="4261"/>
                    <a:pt x="0" y="4562"/>
                    <a:pt x="200" y="4728"/>
                  </a:cubicBezTo>
                  <a:cubicBezTo>
                    <a:pt x="284" y="4829"/>
                    <a:pt x="400" y="4879"/>
                    <a:pt x="521" y="4879"/>
                  </a:cubicBezTo>
                  <a:cubicBezTo>
                    <a:pt x="642" y="4879"/>
                    <a:pt x="767" y="4829"/>
                    <a:pt x="867" y="4728"/>
                  </a:cubicBezTo>
                  <a:cubicBezTo>
                    <a:pt x="1835" y="3561"/>
                    <a:pt x="2802" y="2427"/>
                    <a:pt x="3769" y="1259"/>
                  </a:cubicBezTo>
                  <a:lnTo>
                    <a:pt x="4170" y="792"/>
                  </a:lnTo>
                  <a:cubicBezTo>
                    <a:pt x="4370" y="592"/>
                    <a:pt x="4370" y="325"/>
                    <a:pt x="4170" y="125"/>
                  </a:cubicBezTo>
                  <a:cubicBezTo>
                    <a:pt x="4086" y="42"/>
                    <a:pt x="3970" y="0"/>
                    <a:pt x="38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86" name="Google Shape;1986;p51"/>
            <p:cNvSpPr/>
            <p:nvPr/>
          </p:nvSpPr>
          <p:spPr>
            <a:xfrm>
              <a:off x="-154200" y="2288900"/>
              <a:ext cx="102600" cy="119475"/>
            </a:xfrm>
            <a:custGeom>
              <a:avLst/>
              <a:gdLst/>
              <a:ahLst/>
              <a:cxnLst/>
              <a:rect l="l" t="t" r="r" b="b"/>
              <a:pathLst>
                <a:path w="4104" h="4779" extrusionOk="0">
                  <a:moveTo>
                    <a:pt x="3603" y="0"/>
                  </a:moveTo>
                  <a:cubicBezTo>
                    <a:pt x="3486" y="0"/>
                    <a:pt x="3370" y="50"/>
                    <a:pt x="3270" y="150"/>
                  </a:cubicBezTo>
                  <a:lnTo>
                    <a:pt x="568" y="3520"/>
                  </a:lnTo>
                  <a:lnTo>
                    <a:pt x="167" y="3987"/>
                  </a:lnTo>
                  <a:cubicBezTo>
                    <a:pt x="1" y="4153"/>
                    <a:pt x="1" y="4454"/>
                    <a:pt x="167" y="4654"/>
                  </a:cubicBezTo>
                  <a:cubicBezTo>
                    <a:pt x="267" y="4737"/>
                    <a:pt x="392" y="4779"/>
                    <a:pt x="513" y="4779"/>
                  </a:cubicBezTo>
                  <a:cubicBezTo>
                    <a:pt x="634" y="4779"/>
                    <a:pt x="751" y="4737"/>
                    <a:pt x="834" y="4654"/>
                  </a:cubicBezTo>
                  <a:lnTo>
                    <a:pt x="3536" y="1285"/>
                  </a:lnTo>
                  <a:lnTo>
                    <a:pt x="3937" y="818"/>
                  </a:lnTo>
                  <a:cubicBezTo>
                    <a:pt x="4103" y="617"/>
                    <a:pt x="4103" y="317"/>
                    <a:pt x="3937" y="150"/>
                  </a:cubicBezTo>
                  <a:cubicBezTo>
                    <a:pt x="3837" y="50"/>
                    <a:pt x="3720" y="0"/>
                    <a:pt x="36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87" name="Google Shape;1987;p51"/>
            <p:cNvSpPr/>
            <p:nvPr/>
          </p:nvSpPr>
          <p:spPr>
            <a:xfrm>
              <a:off x="-76650" y="2288900"/>
              <a:ext cx="102600" cy="119475"/>
            </a:xfrm>
            <a:custGeom>
              <a:avLst/>
              <a:gdLst/>
              <a:ahLst/>
              <a:cxnLst/>
              <a:rect l="l" t="t" r="r" b="b"/>
              <a:pathLst>
                <a:path w="4104" h="4779" extrusionOk="0">
                  <a:moveTo>
                    <a:pt x="3591" y="0"/>
                  </a:moveTo>
                  <a:cubicBezTo>
                    <a:pt x="3470" y="0"/>
                    <a:pt x="3353" y="50"/>
                    <a:pt x="3270" y="150"/>
                  </a:cubicBezTo>
                  <a:cubicBezTo>
                    <a:pt x="2369" y="1251"/>
                    <a:pt x="1468" y="2385"/>
                    <a:pt x="568" y="3520"/>
                  </a:cubicBezTo>
                  <a:lnTo>
                    <a:pt x="168" y="3987"/>
                  </a:lnTo>
                  <a:cubicBezTo>
                    <a:pt x="1" y="4153"/>
                    <a:pt x="1" y="4454"/>
                    <a:pt x="168" y="4654"/>
                  </a:cubicBezTo>
                  <a:cubicBezTo>
                    <a:pt x="268" y="4737"/>
                    <a:pt x="384" y="4779"/>
                    <a:pt x="501" y="4779"/>
                  </a:cubicBezTo>
                  <a:cubicBezTo>
                    <a:pt x="618" y="4779"/>
                    <a:pt x="735" y="4737"/>
                    <a:pt x="835" y="4654"/>
                  </a:cubicBezTo>
                  <a:lnTo>
                    <a:pt x="3537" y="1285"/>
                  </a:lnTo>
                  <a:lnTo>
                    <a:pt x="3937" y="818"/>
                  </a:lnTo>
                  <a:cubicBezTo>
                    <a:pt x="4104" y="617"/>
                    <a:pt x="4104" y="317"/>
                    <a:pt x="3937" y="150"/>
                  </a:cubicBezTo>
                  <a:cubicBezTo>
                    <a:pt x="3837" y="50"/>
                    <a:pt x="3712" y="0"/>
                    <a:pt x="35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88" name="Google Shape;1988;p51"/>
            <p:cNvSpPr/>
            <p:nvPr/>
          </p:nvSpPr>
          <p:spPr>
            <a:xfrm>
              <a:off x="75" y="2288900"/>
              <a:ext cx="102600" cy="119475"/>
            </a:xfrm>
            <a:custGeom>
              <a:avLst/>
              <a:gdLst/>
              <a:ahLst/>
              <a:cxnLst/>
              <a:rect l="l" t="t" r="r" b="b"/>
              <a:pathLst>
                <a:path w="4104" h="4779" extrusionOk="0">
                  <a:moveTo>
                    <a:pt x="3616" y="0"/>
                  </a:moveTo>
                  <a:cubicBezTo>
                    <a:pt x="3495" y="0"/>
                    <a:pt x="3370" y="50"/>
                    <a:pt x="3270" y="150"/>
                  </a:cubicBezTo>
                  <a:cubicBezTo>
                    <a:pt x="2369" y="1251"/>
                    <a:pt x="1468" y="2385"/>
                    <a:pt x="568" y="3520"/>
                  </a:cubicBezTo>
                  <a:lnTo>
                    <a:pt x="201" y="3987"/>
                  </a:lnTo>
                  <a:cubicBezTo>
                    <a:pt x="1" y="4153"/>
                    <a:pt x="1" y="4454"/>
                    <a:pt x="201" y="4654"/>
                  </a:cubicBezTo>
                  <a:cubicBezTo>
                    <a:pt x="284" y="4737"/>
                    <a:pt x="401" y="4779"/>
                    <a:pt x="522" y="4779"/>
                  </a:cubicBezTo>
                  <a:cubicBezTo>
                    <a:pt x="643" y="4779"/>
                    <a:pt x="768" y="4737"/>
                    <a:pt x="868" y="4654"/>
                  </a:cubicBezTo>
                  <a:lnTo>
                    <a:pt x="3570" y="1285"/>
                  </a:lnTo>
                  <a:lnTo>
                    <a:pt x="3937" y="818"/>
                  </a:lnTo>
                  <a:cubicBezTo>
                    <a:pt x="4104" y="617"/>
                    <a:pt x="4104" y="317"/>
                    <a:pt x="3937" y="150"/>
                  </a:cubicBezTo>
                  <a:cubicBezTo>
                    <a:pt x="3853" y="50"/>
                    <a:pt x="3737" y="0"/>
                    <a:pt x="36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89" name="Google Shape;1989;p51"/>
            <p:cNvSpPr/>
            <p:nvPr/>
          </p:nvSpPr>
          <p:spPr>
            <a:xfrm>
              <a:off x="77625" y="2288900"/>
              <a:ext cx="102600" cy="119475"/>
            </a:xfrm>
            <a:custGeom>
              <a:avLst/>
              <a:gdLst/>
              <a:ahLst/>
              <a:cxnLst/>
              <a:rect l="l" t="t" r="r" b="b"/>
              <a:pathLst>
                <a:path w="4104" h="4779" extrusionOk="0">
                  <a:moveTo>
                    <a:pt x="3591" y="0"/>
                  </a:moveTo>
                  <a:cubicBezTo>
                    <a:pt x="3470" y="0"/>
                    <a:pt x="3353" y="50"/>
                    <a:pt x="3270" y="150"/>
                  </a:cubicBezTo>
                  <a:cubicBezTo>
                    <a:pt x="2369" y="1251"/>
                    <a:pt x="1469" y="2385"/>
                    <a:pt x="568" y="3520"/>
                  </a:cubicBezTo>
                  <a:lnTo>
                    <a:pt x="168" y="3987"/>
                  </a:lnTo>
                  <a:cubicBezTo>
                    <a:pt x="1" y="4153"/>
                    <a:pt x="1" y="4454"/>
                    <a:pt x="168" y="4654"/>
                  </a:cubicBezTo>
                  <a:cubicBezTo>
                    <a:pt x="268" y="4737"/>
                    <a:pt x="393" y="4779"/>
                    <a:pt x="514" y="4779"/>
                  </a:cubicBezTo>
                  <a:cubicBezTo>
                    <a:pt x="635" y="4779"/>
                    <a:pt x="751" y="4737"/>
                    <a:pt x="835" y="4654"/>
                  </a:cubicBezTo>
                  <a:lnTo>
                    <a:pt x="3537" y="1285"/>
                  </a:lnTo>
                  <a:lnTo>
                    <a:pt x="3937" y="818"/>
                  </a:lnTo>
                  <a:cubicBezTo>
                    <a:pt x="4104" y="617"/>
                    <a:pt x="4104" y="317"/>
                    <a:pt x="3937" y="150"/>
                  </a:cubicBezTo>
                  <a:cubicBezTo>
                    <a:pt x="3837" y="50"/>
                    <a:pt x="3712" y="0"/>
                    <a:pt x="35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90" name="Google Shape;1990;p51"/>
            <p:cNvSpPr/>
            <p:nvPr/>
          </p:nvSpPr>
          <p:spPr>
            <a:xfrm>
              <a:off x="155200" y="2288900"/>
              <a:ext cx="102575" cy="119475"/>
            </a:xfrm>
            <a:custGeom>
              <a:avLst/>
              <a:gdLst/>
              <a:ahLst/>
              <a:cxnLst/>
              <a:rect l="l" t="t" r="r" b="b"/>
              <a:pathLst>
                <a:path w="4103" h="4779" extrusionOk="0">
                  <a:moveTo>
                    <a:pt x="3590" y="0"/>
                  </a:moveTo>
                  <a:cubicBezTo>
                    <a:pt x="3469" y="0"/>
                    <a:pt x="3352" y="50"/>
                    <a:pt x="3269" y="150"/>
                  </a:cubicBezTo>
                  <a:cubicBezTo>
                    <a:pt x="2368" y="1251"/>
                    <a:pt x="1434" y="2385"/>
                    <a:pt x="534" y="3520"/>
                  </a:cubicBezTo>
                  <a:lnTo>
                    <a:pt x="167" y="3987"/>
                  </a:lnTo>
                  <a:cubicBezTo>
                    <a:pt x="0" y="4153"/>
                    <a:pt x="0" y="4454"/>
                    <a:pt x="167" y="4654"/>
                  </a:cubicBezTo>
                  <a:cubicBezTo>
                    <a:pt x="250" y="4737"/>
                    <a:pt x="367" y="4779"/>
                    <a:pt x="488" y="4779"/>
                  </a:cubicBezTo>
                  <a:cubicBezTo>
                    <a:pt x="609" y="4779"/>
                    <a:pt x="734" y="4737"/>
                    <a:pt x="834" y="4654"/>
                  </a:cubicBezTo>
                  <a:cubicBezTo>
                    <a:pt x="1735" y="3520"/>
                    <a:pt x="2635" y="2419"/>
                    <a:pt x="3536" y="1285"/>
                  </a:cubicBezTo>
                  <a:lnTo>
                    <a:pt x="3936" y="818"/>
                  </a:lnTo>
                  <a:cubicBezTo>
                    <a:pt x="4103" y="617"/>
                    <a:pt x="4103" y="317"/>
                    <a:pt x="3936" y="150"/>
                  </a:cubicBezTo>
                  <a:cubicBezTo>
                    <a:pt x="3836" y="50"/>
                    <a:pt x="3711" y="0"/>
                    <a:pt x="35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91" name="Google Shape;1991;p51"/>
            <p:cNvSpPr/>
            <p:nvPr/>
          </p:nvSpPr>
          <p:spPr>
            <a:xfrm>
              <a:off x="232750" y="2288900"/>
              <a:ext cx="102600" cy="119475"/>
            </a:xfrm>
            <a:custGeom>
              <a:avLst/>
              <a:gdLst/>
              <a:ahLst/>
              <a:cxnLst/>
              <a:rect l="l" t="t" r="r" b="b"/>
              <a:pathLst>
                <a:path w="4104" h="4779" extrusionOk="0">
                  <a:moveTo>
                    <a:pt x="3590" y="0"/>
                  </a:moveTo>
                  <a:cubicBezTo>
                    <a:pt x="3469" y="0"/>
                    <a:pt x="3353" y="50"/>
                    <a:pt x="3269" y="150"/>
                  </a:cubicBezTo>
                  <a:cubicBezTo>
                    <a:pt x="2369" y="1251"/>
                    <a:pt x="1468" y="2385"/>
                    <a:pt x="567" y="3520"/>
                  </a:cubicBezTo>
                  <a:lnTo>
                    <a:pt x="167" y="3987"/>
                  </a:lnTo>
                  <a:cubicBezTo>
                    <a:pt x="0" y="4153"/>
                    <a:pt x="0" y="4454"/>
                    <a:pt x="167" y="4654"/>
                  </a:cubicBezTo>
                  <a:cubicBezTo>
                    <a:pt x="267" y="4737"/>
                    <a:pt x="384" y="4779"/>
                    <a:pt x="501" y="4779"/>
                  </a:cubicBezTo>
                  <a:cubicBezTo>
                    <a:pt x="617" y="4779"/>
                    <a:pt x="734" y="4737"/>
                    <a:pt x="834" y="4654"/>
                  </a:cubicBezTo>
                  <a:cubicBezTo>
                    <a:pt x="1735" y="3520"/>
                    <a:pt x="2635" y="2419"/>
                    <a:pt x="3536" y="1285"/>
                  </a:cubicBezTo>
                  <a:lnTo>
                    <a:pt x="3936" y="818"/>
                  </a:lnTo>
                  <a:cubicBezTo>
                    <a:pt x="4103" y="617"/>
                    <a:pt x="4103" y="317"/>
                    <a:pt x="3936" y="150"/>
                  </a:cubicBezTo>
                  <a:cubicBezTo>
                    <a:pt x="3836" y="50"/>
                    <a:pt x="3711" y="0"/>
                    <a:pt x="35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92" name="Google Shape;1992;p51"/>
            <p:cNvSpPr/>
            <p:nvPr/>
          </p:nvSpPr>
          <p:spPr>
            <a:xfrm>
              <a:off x="309475" y="2288900"/>
              <a:ext cx="102600" cy="119475"/>
            </a:xfrm>
            <a:custGeom>
              <a:avLst/>
              <a:gdLst/>
              <a:ahLst/>
              <a:cxnLst/>
              <a:rect l="l" t="t" r="r" b="b"/>
              <a:pathLst>
                <a:path w="4104" h="4779" extrusionOk="0">
                  <a:moveTo>
                    <a:pt x="3590" y="0"/>
                  </a:moveTo>
                  <a:cubicBezTo>
                    <a:pt x="3469" y="0"/>
                    <a:pt x="3353" y="50"/>
                    <a:pt x="3269" y="150"/>
                  </a:cubicBezTo>
                  <a:cubicBezTo>
                    <a:pt x="2368" y="1251"/>
                    <a:pt x="1468" y="2385"/>
                    <a:pt x="567" y="3520"/>
                  </a:cubicBezTo>
                  <a:lnTo>
                    <a:pt x="167" y="3987"/>
                  </a:lnTo>
                  <a:cubicBezTo>
                    <a:pt x="0" y="4153"/>
                    <a:pt x="0" y="4454"/>
                    <a:pt x="167" y="4654"/>
                  </a:cubicBezTo>
                  <a:cubicBezTo>
                    <a:pt x="267" y="4737"/>
                    <a:pt x="392" y="4779"/>
                    <a:pt x="513" y="4779"/>
                  </a:cubicBezTo>
                  <a:cubicBezTo>
                    <a:pt x="634" y="4779"/>
                    <a:pt x="751" y="4737"/>
                    <a:pt x="834" y="4654"/>
                  </a:cubicBezTo>
                  <a:cubicBezTo>
                    <a:pt x="1735" y="3520"/>
                    <a:pt x="2635" y="2419"/>
                    <a:pt x="3536" y="1285"/>
                  </a:cubicBezTo>
                  <a:lnTo>
                    <a:pt x="3936" y="818"/>
                  </a:lnTo>
                  <a:cubicBezTo>
                    <a:pt x="4103" y="617"/>
                    <a:pt x="4103" y="317"/>
                    <a:pt x="3936" y="150"/>
                  </a:cubicBezTo>
                  <a:cubicBezTo>
                    <a:pt x="3836" y="50"/>
                    <a:pt x="3711" y="0"/>
                    <a:pt x="35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93" name="Google Shape;1993;p51"/>
            <p:cNvSpPr/>
            <p:nvPr/>
          </p:nvSpPr>
          <p:spPr>
            <a:xfrm>
              <a:off x="386175" y="2288900"/>
              <a:ext cx="103450" cy="119475"/>
            </a:xfrm>
            <a:custGeom>
              <a:avLst/>
              <a:gdLst/>
              <a:ahLst/>
              <a:cxnLst/>
              <a:rect l="l" t="t" r="r" b="b"/>
              <a:pathLst>
                <a:path w="4138" h="4779" extrusionOk="0">
                  <a:moveTo>
                    <a:pt x="3620" y="0"/>
                  </a:moveTo>
                  <a:cubicBezTo>
                    <a:pt x="3503" y="0"/>
                    <a:pt x="3387" y="50"/>
                    <a:pt x="3303" y="150"/>
                  </a:cubicBezTo>
                  <a:lnTo>
                    <a:pt x="568" y="3520"/>
                  </a:lnTo>
                  <a:lnTo>
                    <a:pt x="201" y="3987"/>
                  </a:lnTo>
                  <a:cubicBezTo>
                    <a:pt x="1" y="4153"/>
                    <a:pt x="1" y="4454"/>
                    <a:pt x="201" y="4654"/>
                  </a:cubicBezTo>
                  <a:cubicBezTo>
                    <a:pt x="285" y="4737"/>
                    <a:pt x="401" y="4779"/>
                    <a:pt x="522" y="4779"/>
                  </a:cubicBezTo>
                  <a:cubicBezTo>
                    <a:pt x="643" y="4779"/>
                    <a:pt x="768" y="4737"/>
                    <a:pt x="868" y="4654"/>
                  </a:cubicBezTo>
                  <a:cubicBezTo>
                    <a:pt x="1769" y="3520"/>
                    <a:pt x="2670" y="2419"/>
                    <a:pt x="3570" y="1285"/>
                  </a:cubicBezTo>
                  <a:lnTo>
                    <a:pt x="3937" y="818"/>
                  </a:lnTo>
                  <a:cubicBezTo>
                    <a:pt x="4137" y="617"/>
                    <a:pt x="4137" y="317"/>
                    <a:pt x="3937" y="150"/>
                  </a:cubicBezTo>
                  <a:cubicBezTo>
                    <a:pt x="3854" y="50"/>
                    <a:pt x="3737" y="0"/>
                    <a:pt x="36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94" name="Google Shape;1994;p51"/>
            <p:cNvSpPr/>
            <p:nvPr/>
          </p:nvSpPr>
          <p:spPr>
            <a:xfrm>
              <a:off x="463750" y="2288900"/>
              <a:ext cx="102600" cy="119475"/>
            </a:xfrm>
            <a:custGeom>
              <a:avLst/>
              <a:gdLst/>
              <a:ahLst/>
              <a:cxnLst/>
              <a:rect l="l" t="t" r="r" b="b"/>
              <a:pathLst>
                <a:path w="4104" h="4779" extrusionOk="0">
                  <a:moveTo>
                    <a:pt x="3603" y="0"/>
                  </a:moveTo>
                  <a:cubicBezTo>
                    <a:pt x="3486" y="0"/>
                    <a:pt x="3369" y="50"/>
                    <a:pt x="3269" y="150"/>
                  </a:cubicBezTo>
                  <a:lnTo>
                    <a:pt x="567" y="3520"/>
                  </a:lnTo>
                  <a:lnTo>
                    <a:pt x="200" y="3987"/>
                  </a:lnTo>
                  <a:cubicBezTo>
                    <a:pt x="0" y="4153"/>
                    <a:pt x="0" y="4454"/>
                    <a:pt x="200" y="4654"/>
                  </a:cubicBezTo>
                  <a:cubicBezTo>
                    <a:pt x="284" y="4737"/>
                    <a:pt x="400" y="4779"/>
                    <a:pt x="517" y="4779"/>
                  </a:cubicBezTo>
                  <a:cubicBezTo>
                    <a:pt x="634" y="4779"/>
                    <a:pt x="751" y="4737"/>
                    <a:pt x="834" y="4654"/>
                  </a:cubicBezTo>
                  <a:cubicBezTo>
                    <a:pt x="1735" y="3520"/>
                    <a:pt x="2635" y="2419"/>
                    <a:pt x="3569" y="1285"/>
                  </a:cubicBezTo>
                  <a:lnTo>
                    <a:pt x="3936" y="818"/>
                  </a:lnTo>
                  <a:cubicBezTo>
                    <a:pt x="4103" y="617"/>
                    <a:pt x="4103" y="317"/>
                    <a:pt x="3936" y="150"/>
                  </a:cubicBezTo>
                  <a:cubicBezTo>
                    <a:pt x="3836" y="50"/>
                    <a:pt x="3720" y="0"/>
                    <a:pt x="36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95" name="Google Shape;1995;p51"/>
            <p:cNvSpPr/>
            <p:nvPr/>
          </p:nvSpPr>
          <p:spPr>
            <a:xfrm>
              <a:off x="541300" y="2288900"/>
              <a:ext cx="102600" cy="119475"/>
            </a:xfrm>
            <a:custGeom>
              <a:avLst/>
              <a:gdLst/>
              <a:ahLst/>
              <a:cxnLst/>
              <a:rect l="l" t="t" r="r" b="b"/>
              <a:pathLst>
                <a:path w="4104" h="4779" extrusionOk="0">
                  <a:moveTo>
                    <a:pt x="3590" y="0"/>
                  </a:moveTo>
                  <a:cubicBezTo>
                    <a:pt x="3470" y="0"/>
                    <a:pt x="3353" y="50"/>
                    <a:pt x="3269" y="150"/>
                  </a:cubicBezTo>
                  <a:lnTo>
                    <a:pt x="567" y="3520"/>
                  </a:lnTo>
                  <a:lnTo>
                    <a:pt x="167" y="3987"/>
                  </a:lnTo>
                  <a:cubicBezTo>
                    <a:pt x="0" y="4153"/>
                    <a:pt x="0" y="4454"/>
                    <a:pt x="167" y="4654"/>
                  </a:cubicBezTo>
                  <a:cubicBezTo>
                    <a:pt x="267" y="4737"/>
                    <a:pt x="384" y="4779"/>
                    <a:pt x="501" y="4779"/>
                  </a:cubicBezTo>
                  <a:cubicBezTo>
                    <a:pt x="618" y="4779"/>
                    <a:pt x="734" y="4737"/>
                    <a:pt x="834" y="4654"/>
                  </a:cubicBezTo>
                  <a:cubicBezTo>
                    <a:pt x="1735" y="3520"/>
                    <a:pt x="2636" y="2419"/>
                    <a:pt x="3536" y="1285"/>
                  </a:cubicBezTo>
                  <a:lnTo>
                    <a:pt x="3937" y="818"/>
                  </a:lnTo>
                  <a:cubicBezTo>
                    <a:pt x="4103" y="617"/>
                    <a:pt x="4103" y="317"/>
                    <a:pt x="3937" y="150"/>
                  </a:cubicBezTo>
                  <a:cubicBezTo>
                    <a:pt x="3836" y="50"/>
                    <a:pt x="3711" y="0"/>
                    <a:pt x="35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96" name="Google Shape;1996;p51"/>
            <p:cNvSpPr/>
            <p:nvPr/>
          </p:nvSpPr>
          <p:spPr>
            <a:xfrm>
              <a:off x="618025" y="2288900"/>
              <a:ext cx="102600" cy="119475"/>
            </a:xfrm>
            <a:custGeom>
              <a:avLst/>
              <a:gdLst/>
              <a:ahLst/>
              <a:cxnLst/>
              <a:rect l="l" t="t" r="r" b="b"/>
              <a:pathLst>
                <a:path w="4104" h="4779" extrusionOk="0">
                  <a:moveTo>
                    <a:pt x="3615" y="0"/>
                  </a:moveTo>
                  <a:cubicBezTo>
                    <a:pt x="3494" y="0"/>
                    <a:pt x="3369" y="50"/>
                    <a:pt x="3269" y="150"/>
                  </a:cubicBezTo>
                  <a:lnTo>
                    <a:pt x="567" y="3520"/>
                  </a:lnTo>
                  <a:lnTo>
                    <a:pt x="200" y="3987"/>
                  </a:lnTo>
                  <a:cubicBezTo>
                    <a:pt x="0" y="4153"/>
                    <a:pt x="0" y="4454"/>
                    <a:pt x="200" y="4654"/>
                  </a:cubicBezTo>
                  <a:cubicBezTo>
                    <a:pt x="284" y="4737"/>
                    <a:pt x="401" y="4779"/>
                    <a:pt x="521" y="4779"/>
                  </a:cubicBezTo>
                  <a:cubicBezTo>
                    <a:pt x="642" y="4779"/>
                    <a:pt x="767" y="4737"/>
                    <a:pt x="868" y="4654"/>
                  </a:cubicBezTo>
                  <a:lnTo>
                    <a:pt x="3569" y="1285"/>
                  </a:lnTo>
                  <a:lnTo>
                    <a:pt x="3936" y="818"/>
                  </a:lnTo>
                  <a:cubicBezTo>
                    <a:pt x="4103" y="617"/>
                    <a:pt x="4103" y="317"/>
                    <a:pt x="3936" y="150"/>
                  </a:cubicBezTo>
                  <a:cubicBezTo>
                    <a:pt x="3853" y="50"/>
                    <a:pt x="3736" y="0"/>
                    <a:pt x="36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97" name="Google Shape;1997;p51"/>
            <p:cNvSpPr/>
            <p:nvPr/>
          </p:nvSpPr>
          <p:spPr>
            <a:xfrm>
              <a:off x="695575" y="2288900"/>
              <a:ext cx="102600" cy="119475"/>
            </a:xfrm>
            <a:custGeom>
              <a:avLst/>
              <a:gdLst/>
              <a:ahLst/>
              <a:cxnLst/>
              <a:rect l="l" t="t" r="r" b="b"/>
              <a:pathLst>
                <a:path w="4104" h="4779" extrusionOk="0">
                  <a:moveTo>
                    <a:pt x="3603" y="0"/>
                  </a:moveTo>
                  <a:cubicBezTo>
                    <a:pt x="3486" y="0"/>
                    <a:pt x="3370" y="50"/>
                    <a:pt x="3269" y="150"/>
                  </a:cubicBezTo>
                  <a:lnTo>
                    <a:pt x="568" y="3520"/>
                  </a:lnTo>
                  <a:lnTo>
                    <a:pt x="167" y="3987"/>
                  </a:lnTo>
                  <a:cubicBezTo>
                    <a:pt x="0" y="4153"/>
                    <a:pt x="0" y="4454"/>
                    <a:pt x="167" y="4654"/>
                  </a:cubicBezTo>
                  <a:cubicBezTo>
                    <a:pt x="267" y="4737"/>
                    <a:pt x="392" y="4779"/>
                    <a:pt x="513" y="4779"/>
                  </a:cubicBezTo>
                  <a:cubicBezTo>
                    <a:pt x="634" y="4779"/>
                    <a:pt x="751" y="4737"/>
                    <a:pt x="834" y="4654"/>
                  </a:cubicBezTo>
                  <a:lnTo>
                    <a:pt x="3536" y="1285"/>
                  </a:lnTo>
                  <a:lnTo>
                    <a:pt x="3937" y="818"/>
                  </a:lnTo>
                  <a:cubicBezTo>
                    <a:pt x="4103" y="617"/>
                    <a:pt x="4103" y="317"/>
                    <a:pt x="3937" y="150"/>
                  </a:cubicBezTo>
                  <a:cubicBezTo>
                    <a:pt x="3837" y="50"/>
                    <a:pt x="3720" y="0"/>
                    <a:pt x="36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21" name="Прямоугольник 20"/>
          <p:cNvSpPr/>
          <p:nvPr/>
        </p:nvSpPr>
        <p:spPr>
          <a:xfrm>
            <a:off x="5133053" y="3016030"/>
            <a:ext cx="3561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b="1" dirty="0">
                <a:ln w="6600">
                  <a:solidFill>
                    <a:srgbClr val="FEB7C0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EB7C0"/>
                  </a:outerShdw>
                </a:effectLst>
                <a:highlight>
                  <a:srgbClr val="FFDBDE"/>
                </a:highlight>
                <a:sym typeface="Dancing Script"/>
              </a:rPr>
              <a:t>2</a:t>
            </a:r>
            <a:endParaRPr lang="ru-RU" sz="1100" b="1" dirty="0">
              <a:ln w="6600">
                <a:solidFill>
                  <a:srgbClr val="FEB7C0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FEB7C0"/>
                </a:outerShdw>
              </a:effectLst>
            </a:endParaRPr>
          </a:p>
        </p:txBody>
      </p:sp>
      <p:grpSp>
        <p:nvGrpSpPr>
          <p:cNvPr id="210" name="Google Shape;1972;p51"/>
          <p:cNvGrpSpPr/>
          <p:nvPr/>
        </p:nvGrpSpPr>
        <p:grpSpPr>
          <a:xfrm>
            <a:off x="5078828" y="3085083"/>
            <a:ext cx="422739" cy="381726"/>
            <a:chOff x="-164200" y="1462250"/>
            <a:chExt cx="1037425" cy="949475"/>
          </a:xfrm>
        </p:grpSpPr>
        <p:sp>
          <p:nvSpPr>
            <p:cNvPr id="211" name="Google Shape;1973;p51"/>
            <p:cNvSpPr/>
            <p:nvPr/>
          </p:nvSpPr>
          <p:spPr>
            <a:xfrm>
              <a:off x="-75800" y="1462250"/>
              <a:ext cx="946050" cy="851550"/>
            </a:xfrm>
            <a:custGeom>
              <a:avLst/>
              <a:gdLst/>
              <a:ahLst/>
              <a:cxnLst/>
              <a:rect l="l" t="t" r="r" b="b"/>
              <a:pathLst>
                <a:path w="37842" h="34062" extrusionOk="0">
                  <a:moveTo>
                    <a:pt x="35826" y="993"/>
                  </a:moveTo>
                  <a:cubicBezTo>
                    <a:pt x="36076" y="1010"/>
                    <a:pt x="36318" y="1018"/>
                    <a:pt x="36555" y="1018"/>
                  </a:cubicBezTo>
                  <a:cubicBezTo>
                    <a:pt x="36658" y="1018"/>
                    <a:pt x="36759" y="1017"/>
                    <a:pt x="36860" y="1014"/>
                  </a:cubicBezTo>
                  <a:lnTo>
                    <a:pt x="36860" y="1014"/>
                  </a:lnTo>
                  <a:lnTo>
                    <a:pt x="36860" y="33083"/>
                  </a:lnTo>
                  <a:lnTo>
                    <a:pt x="1968" y="33083"/>
                  </a:lnTo>
                  <a:cubicBezTo>
                    <a:pt x="1735" y="33050"/>
                    <a:pt x="1493" y="33033"/>
                    <a:pt x="1251" y="33033"/>
                  </a:cubicBezTo>
                  <a:cubicBezTo>
                    <a:pt x="1145" y="33033"/>
                    <a:pt x="1039" y="33036"/>
                    <a:pt x="934" y="33043"/>
                  </a:cubicBezTo>
                  <a:lnTo>
                    <a:pt x="934" y="33043"/>
                  </a:lnTo>
                  <a:lnTo>
                    <a:pt x="934" y="993"/>
                  </a:lnTo>
                  <a:close/>
                  <a:moveTo>
                    <a:pt x="2019" y="0"/>
                  </a:moveTo>
                  <a:cubicBezTo>
                    <a:pt x="1520" y="0"/>
                    <a:pt x="1023" y="15"/>
                    <a:pt x="534" y="59"/>
                  </a:cubicBezTo>
                  <a:lnTo>
                    <a:pt x="467" y="59"/>
                  </a:lnTo>
                  <a:cubicBezTo>
                    <a:pt x="200" y="59"/>
                    <a:pt x="0" y="260"/>
                    <a:pt x="0" y="526"/>
                  </a:cubicBezTo>
                  <a:lnTo>
                    <a:pt x="0" y="33550"/>
                  </a:lnTo>
                  <a:cubicBezTo>
                    <a:pt x="0" y="33784"/>
                    <a:pt x="200" y="34017"/>
                    <a:pt x="467" y="34017"/>
                  </a:cubicBezTo>
                  <a:lnTo>
                    <a:pt x="32790" y="34017"/>
                  </a:lnTo>
                  <a:cubicBezTo>
                    <a:pt x="33769" y="34017"/>
                    <a:pt x="34777" y="34062"/>
                    <a:pt x="35775" y="34062"/>
                  </a:cubicBezTo>
                  <a:cubicBezTo>
                    <a:pt x="36274" y="34062"/>
                    <a:pt x="36771" y="34050"/>
                    <a:pt x="37260" y="34017"/>
                  </a:cubicBezTo>
                  <a:lnTo>
                    <a:pt x="37327" y="34017"/>
                  </a:lnTo>
                  <a:cubicBezTo>
                    <a:pt x="37686" y="34017"/>
                    <a:pt x="37841" y="33718"/>
                    <a:pt x="37794" y="33458"/>
                  </a:cubicBezTo>
                  <a:lnTo>
                    <a:pt x="37794" y="33458"/>
                  </a:lnTo>
                  <a:lnTo>
                    <a:pt x="37794" y="526"/>
                  </a:lnTo>
                  <a:cubicBezTo>
                    <a:pt x="37794" y="260"/>
                    <a:pt x="37594" y="59"/>
                    <a:pt x="37327" y="59"/>
                  </a:cubicBezTo>
                  <a:lnTo>
                    <a:pt x="5004" y="59"/>
                  </a:lnTo>
                  <a:cubicBezTo>
                    <a:pt x="4025" y="59"/>
                    <a:pt x="3017" y="0"/>
                    <a:pt x="20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212" name="Google Shape;1974;p51"/>
            <p:cNvSpPr/>
            <p:nvPr/>
          </p:nvSpPr>
          <p:spPr>
            <a:xfrm>
              <a:off x="-164200" y="1462700"/>
              <a:ext cx="1037425" cy="949025"/>
            </a:xfrm>
            <a:custGeom>
              <a:avLst/>
              <a:gdLst/>
              <a:ahLst/>
              <a:cxnLst/>
              <a:rect l="l" t="t" r="r" b="b"/>
              <a:pathLst>
                <a:path w="41497" h="37961" extrusionOk="0">
                  <a:moveTo>
                    <a:pt x="3970" y="1"/>
                  </a:moveTo>
                  <a:cubicBezTo>
                    <a:pt x="3867" y="1"/>
                    <a:pt x="3761" y="42"/>
                    <a:pt x="3670" y="141"/>
                  </a:cubicBezTo>
                  <a:lnTo>
                    <a:pt x="3670" y="175"/>
                  </a:lnTo>
                  <a:lnTo>
                    <a:pt x="934" y="3310"/>
                  </a:lnTo>
                  <a:cubicBezTo>
                    <a:pt x="667" y="3611"/>
                    <a:pt x="67" y="4078"/>
                    <a:pt x="34" y="4545"/>
                  </a:cubicBezTo>
                  <a:cubicBezTo>
                    <a:pt x="0" y="4645"/>
                    <a:pt x="0" y="4778"/>
                    <a:pt x="34" y="4878"/>
                  </a:cubicBezTo>
                  <a:cubicBezTo>
                    <a:pt x="34" y="6946"/>
                    <a:pt x="67" y="9014"/>
                    <a:pt x="100" y="11083"/>
                  </a:cubicBezTo>
                  <a:lnTo>
                    <a:pt x="234" y="21757"/>
                  </a:lnTo>
                  <a:cubicBezTo>
                    <a:pt x="267" y="25193"/>
                    <a:pt x="334" y="28629"/>
                    <a:pt x="367" y="32064"/>
                  </a:cubicBezTo>
                  <a:lnTo>
                    <a:pt x="434" y="35667"/>
                  </a:lnTo>
                  <a:cubicBezTo>
                    <a:pt x="434" y="36234"/>
                    <a:pt x="401" y="36834"/>
                    <a:pt x="434" y="37401"/>
                  </a:cubicBezTo>
                  <a:lnTo>
                    <a:pt x="434" y="37468"/>
                  </a:lnTo>
                  <a:cubicBezTo>
                    <a:pt x="434" y="37735"/>
                    <a:pt x="667" y="37935"/>
                    <a:pt x="901" y="37935"/>
                  </a:cubicBezTo>
                  <a:lnTo>
                    <a:pt x="36993" y="37935"/>
                  </a:lnTo>
                  <a:cubicBezTo>
                    <a:pt x="37227" y="37952"/>
                    <a:pt x="37460" y="37960"/>
                    <a:pt x="37694" y="37960"/>
                  </a:cubicBezTo>
                  <a:cubicBezTo>
                    <a:pt x="37927" y="37960"/>
                    <a:pt x="38161" y="37952"/>
                    <a:pt x="38394" y="37935"/>
                  </a:cubicBezTo>
                  <a:cubicBezTo>
                    <a:pt x="38928" y="37902"/>
                    <a:pt x="39228" y="37068"/>
                    <a:pt x="39462" y="36701"/>
                  </a:cubicBezTo>
                  <a:lnTo>
                    <a:pt x="40963" y="34299"/>
                  </a:lnTo>
                  <a:lnTo>
                    <a:pt x="41263" y="33799"/>
                  </a:lnTo>
                  <a:cubicBezTo>
                    <a:pt x="41496" y="33426"/>
                    <a:pt x="41175" y="33085"/>
                    <a:pt x="40847" y="33085"/>
                  </a:cubicBezTo>
                  <a:cubicBezTo>
                    <a:pt x="40705" y="33085"/>
                    <a:pt x="40563" y="33148"/>
                    <a:pt x="40462" y="33299"/>
                  </a:cubicBezTo>
                  <a:lnTo>
                    <a:pt x="38172" y="37001"/>
                  </a:lnTo>
                  <a:lnTo>
                    <a:pt x="2469" y="37001"/>
                  </a:lnTo>
                  <a:cubicBezTo>
                    <a:pt x="2219" y="36968"/>
                    <a:pt x="1968" y="36951"/>
                    <a:pt x="1718" y="36951"/>
                  </a:cubicBezTo>
                  <a:cubicBezTo>
                    <a:pt x="1599" y="36951"/>
                    <a:pt x="1481" y="36955"/>
                    <a:pt x="1362" y="36962"/>
                  </a:cubicBezTo>
                  <a:lnTo>
                    <a:pt x="1362" y="36962"/>
                  </a:lnTo>
                  <a:lnTo>
                    <a:pt x="1234" y="26327"/>
                  </a:lnTo>
                  <a:cubicBezTo>
                    <a:pt x="1168" y="20423"/>
                    <a:pt x="1101" y="14485"/>
                    <a:pt x="1001" y="8581"/>
                  </a:cubicBezTo>
                  <a:cubicBezTo>
                    <a:pt x="1001" y="7306"/>
                    <a:pt x="971" y="6001"/>
                    <a:pt x="968" y="4723"/>
                  </a:cubicBezTo>
                  <a:lnTo>
                    <a:pt x="968" y="4723"/>
                  </a:lnTo>
                  <a:lnTo>
                    <a:pt x="4337" y="809"/>
                  </a:lnTo>
                  <a:cubicBezTo>
                    <a:pt x="4645" y="474"/>
                    <a:pt x="4319" y="1"/>
                    <a:pt x="39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213" name="Google Shape;1975;p51"/>
            <p:cNvSpPr/>
            <p:nvPr/>
          </p:nvSpPr>
          <p:spPr>
            <a:xfrm>
              <a:off x="-159200" y="1543150"/>
              <a:ext cx="108425" cy="122000"/>
            </a:xfrm>
            <a:custGeom>
              <a:avLst/>
              <a:gdLst/>
              <a:ahLst/>
              <a:cxnLst/>
              <a:rect l="l" t="t" r="r" b="b"/>
              <a:pathLst>
                <a:path w="4337" h="4880" extrusionOk="0">
                  <a:moveTo>
                    <a:pt x="3816" y="1"/>
                  </a:moveTo>
                  <a:cubicBezTo>
                    <a:pt x="3695" y="1"/>
                    <a:pt x="3570" y="42"/>
                    <a:pt x="3470" y="126"/>
                  </a:cubicBezTo>
                  <a:lnTo>
                    <a:pt x="601" y="3595"/>
                  </a:lnTo>
                  <a:lnTo>
                    <a:pt x="167" y="4062"/>
                  </a:lnTo>
                  <a:cubicBezTo>
                    <a:pt x="0" y="4262"/>
                    <a:pt x="0" y="4562"/>
                    <a:pt x="167" y="4729"/>
                  </a:cubicBezTo>
                  <a:cubicBezTo>
                    <a:pt x="267" y="4829"/>
                    <a:pt x="384" y="4879"/>
                    <a:pt x="501" y="4879"/>
                  </a:cubicBezTo>
                  <a:cubicBezTo>
                    <a:pt x="618" y="4879"/>
                    <a:pt x="734" y="4829"/>
                    <a:pt x="834" y="4729"/>
                  </a:cubicBezTo>
                  <a:lnTo>
                    <a:pt x="3736" y="1293"/>
                  </a:lnTo>
                  <a:lnTo>
                    <a:pt x="4137" y="793"/>
                  </a:lnTo>
                  <a:cubicBezTo>
                    <a:pt x="4337" y="626"/>
                    <a:pt x="4337" y="326"/>
                    <a:pt x="4137" y="126"/>
                  </a:cubicBezTo>
                  <a:cubicBezTo>
                    <a:pt x="4053" y="42"/>
                    <a:pt x="3937" y="1"/>
                    <a:pt x="38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214" name="Google Shape;1976;p51"/>
            <p:cNvSpPr/>
            <p:nvPr/>
          </p:nvSpPr>
          <p:spPr>
            <a:xfrm>
              <a:off x="-163400" y="1609475"/>
              <a:ext cx="116000" cy="122150"/>
            </a:xfrm>
            <a:custGeom>
              <a:avLst/>
              <a:gdLst/>
              <a:ahLst/>
              <a:cxnLst/>
              <a:rect l="l" t="t" r="r" b="b"/>
              <a:pathLst>
                <a:path w="4640" h="4886" extrusionOk="0">
                  <a:moveTo>
                    <a:pt x="3969" y="1"/>
                  </a:moveTo>
                  <a:cubicBezTo>
                    <a:pt x="3860" y="1"/>
                    <a:pt x="3744" y="42"/>
                    <a:pt x="3638" y="141"/>
                  </a:cubicBezTo>
                  <a:lnTo>
                    <a:pt x="769" y="3610"/>
                  </a:lnTo>
                  <a:lnTo>
                    <a:pt x="335" y="4077"/>
                  </a:lnTo>
                  <a:cubicBezTo>
                    <a:pt x="1" y="4412"/>
                    <a:pt x="321" y="4885"/>
                    <a:pt x="684" y="4885"/>
                  </a:cubicBezTo>
                  <a:cubicBezTo>
                    <a:pt x="792" y="4885"/>
                    <a:pt x="903" y="4844"/>
                    <a:pt x="1002" y="4745"/>
                  </a:cubicBezTo>
                  <a:cubicBezTo>
                    <a:pt x="1970" y="3610"/>
                    <a:pt x="2937" y="2443"/>
                    <a:pt x="3904" y="1309"/>
                  </a:cubicBezTo>
                  <a:lnTo>
                    <a:pt x="4305" y="808"/>
                  </a:lnTo>
                  <a:cubicBezTo>
                    <a:pt x="4639" y="474"/>
                    <a:pt x="4339" y="1"/>
                    <a:pt x="39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215" name="Google Shape;1977;p51"/>
            <p:cNvSpPr/>
            <p:nvPr/>
          </p:nvSpPr>
          <p:spPr>
            <a:xfrm>
              <a:off x="-159200" y="1676575"/>
              <a:ext cx="108425" cy="121375"/>
            </a:xfrm>
            <a:custGeom>
              <a:avLst/>
              <a:gdLst/>
              <a:ahLst/>
              <a:cxnLst/>
              <a:rect l="l" t="t" r="r" b="b"/>
              <a:pathLst>
                <a:path w="4337" h="4855" extrusionOk="0">
                  <a:moveTo>
                    <a:pt x="3816" y="1"/>
                  </a:moveTo>
                  <a:cubicBezTo>
                    <a:pt x="3695" y="1"/>
                    <a:pt x="3570" y="43"/>
                    <a:pt x="3470" y="126"/>
                  </a:cubicBezTo>
                  <a:lnTo>
                    <a:pt x="601" y="3595"/>
                  </a:lnTo>
                  <a:lnTo>
                    <a:pt x="167" y="4062"/>
                  </a:lnTo>
                  <a:cubicBezTo>
                    <a:pt x="0" y="4262"/>
                    <a:pt x="0" y="4529"/>
                    <a:pt x="167" y="4729"/>
                  </a:cubicBezTo>
                  <a:cubicBezTo>
                    <a:pt x="267" y="4813"/>
                    <a:pt x="384" y="4854"/>
                    <a:pt x="501" y="4854"/>
                  </a:cubicBezTo>
                  <a:cubicBezTo>
                    <a:pt x="618" y="4854"/>
                    <a:pt x="734" y="4813"/>
                    <a:pt x="834" y="4729"/>
                  </a:cubicBezTo>
                  <a:cubicBezTo>
                    <a:pt x="1802" y="3595"/>
                    <a:pt x="2769" y="2428"/>
                    <a:pt x="3736" y="1293"/>
                  </a:cubicBezTo>
                  <a:lnTo>
                    <a:pt x="4137" y="793"/>
                  </a:lnTo>
                  <a:cubicBezTo>
                    <a:pt x="4337" y="593"/>
                    <a:pt x="4337" y="326"/>
                    <a:pt x="4137" y="126"/>
                  </a:cubicBezTo>
                  <a:cubicBezTo>
                    <a:pt x="4053" y="43"/>
                    <a:pt x="3937" y="1"/>
                    <a:pt x="38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216" name="Google Shape;1978;p51"/>
            <p:cNvSpPr/>
            <p:nvPr/>
          </p:nvSpPr>
          <p:spPr>
            <a:xfrm>
              <a:off x="-159200" y="1743300"/>
              <a:ext cx="108425" cy="121350"/>
            </a:xfrm>
            <a:custGeom>
              <a:avLst/>
              <a:gdLst/>
              <a:ahLst/>
              <a:cxnLst/>
              <a:rect l="l" t="t" r="r" b="b"/>
              <a:pathLst>
                <a:path w="4337" h="4854" extrusionOk="0">
                  <a:moveTo>
                    <a:pt x="3816" y="0"/>
                  </a:moveTo>
                  <a:cubicBezTo>
                    <a:pt x="3695" y="0"/>
                    <a:pt x="3570" y="42"/>
                    <a:pt x="3470" y="125"/>
                  </a:cubicBezTo>
                  <a:lnTo>
                    <a:pt x="601" y="3595"/>
                  </a:lnTo>
                  <a:lnTo>
                    <a:pt x="167" y="4062"/>
                  </a:lnTo>
                  <a:cubicBezTo>
                    <a:pt x="0" y="4262"/>
                    <a:pt x="0" y="4529"/>
                    <a:pt x="167" y="4729"/>
                  </a:cubicBezTo>
                  <a:cubicBezTo>
                    <a:pt x="267" y="4812"/>
                    <a:pt x="384" y="4854"/>
                    <a:pt x="501" y="4854"/>
                  </a:cubicBezTo>
                  <a:cubicBezTo>
                    <a:pt x="618" y="4854"/>
                    <a:pt x="734" y="4812"/>
                    <a:pt x="834" y="4729"/>
                  </a:cubicBezTo>
                  <a:cubicBezTo>
                    <a:pt x="1802" y="3595"/>
                    <a:pt x="2769" y="2427"/>
                    <a:pt x="3736" y="1293"/>
                  </a:cubicBezTo>
                  <a:lnTo>
                    <a:pt x="4137" y="793"/>
                  </a:lnTo>
                  <a:cubicBezTo>
                    <a:pt x="4337" y="626"/>
                    <a:pt x="4337" y="326"/>
                    <a:pt x="4137" y="125"/>
                  </a:cubicBezTo>
                  <a:cubicBezTo>
                    <a:pt x="4053" y="42"/>
                    <a:pt x="3937" y="0"/>
                    <a:pt x="38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217" name="Google Shape;1979;p51"/>
            <p:cNvSpPr/>
            <p:nvPr/>
          </p:nvSpPr>
          <p:spPr>
            <a:xfrm>
              <a:off x="-159200" y="1809375"/>
              <a:ext cx="108425" cy="122000"/>
            </a:xfrm>
            <a:custGeom>
              <a:avLst/>
              <a:gdLst/>
              <a:ahLst/>
              <a:cxnLst/>
              <a:rect l="l" t="t" r="r" b="b"/>
              <a:pathLst>
                <a:path w="4337" h="4880" extrusionOk="0">
                  <a:moveTo>
                    <a:pt x="3816" y="1"/>
                  </a:moveTo>
                  <a:cubicBezTo>
                    <a:pt x="3695" y="1"/>
                    <a:pt x="3570" y="51"/>
                    <a:pt x="3470" y="151"/>
                  </a:cubicBezTo>
                  <a:lnTo>
                    <a:pt x="601" y="3587"/>
                  </a:lnTo>
                  <a:lnTo>
                    <a:pt x="167" y="4087"/>
                  </a:lnTo>
                  <a:cubicBezTo>
                    <a:pt x="0" y="4254"/>
                    <a:pt x="0" y="4554"/>
                    <a:pt x="167" y="4754"/>
                  </a:cubicBezTo>
                  <a:cubicBezTo>
                    <a:pt x="267" y="4838"/>
                    <a:pt x="384" y="4879"/>
                    <a:pt x="501" y="4879"/>
                  </a:cubicBezTo>
                  <a:cubicBezTo>
                    <a:pt x="618" y="4879"/>
                    <a:pt x="734" y="4838"/>
                    <a:pt x="834" y="4754"/>
                  </a:cubicBezTo>
                  <a:cubicBezTo>
                    <a:pt x="1802" y="3587"/>
                    <a:pt x="2769" y="2453"/>
                    <a:pt x="3736" y="1285"/>
                  </a:cubicBezTo>
                  <a:lnTo>
                    <a:pt x="4137" y="818"/>
                  </a:lnTo>
                  <a:cubicBezTo>
                    <a:pt x="4337" y="618"/>
                    <a:pt x="4337" y="318"/>
                    <a:pt x="4137" y="151"/>
                  </a:cubicBezTo>
                  <a:cubicBezTo>
                    <a:pt x="4053" y="51"/>
                    <a:pt x="3937" y="1"/>
                    <a:pt x="38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218" name="Google Shape;1980;p51"/>
            <p:cNvSpPr/>
            <p:nvPr/>
          </p:nvSpPr>
          <p:spPr>
            <a:xfrm>
              <a:off x="-160025" y="1876100"/>
              <a:ext cx="109250" cy="121775"/>
            </a:xfrm>
            <a:custGeom>
              <a:avLst/>
              <a:gdLst/>
              <a:ahLst/>
              <a:cxnLst/>
              <a:rect l="l" t="t" r="r" b="b"/>
              <a:pathLst>
                <a:path w="4370" h="4871" extrusionOk="0">
                  <a:moveTo>
                    <a:pt x="3849" y="1"/>
                  </a:moveTo>
                  <a:cubicBezTo>
                    <a:pt x="3728" y="1"/>
                    <a:pt x="3603" y="51"/>
                    <a:pt x="3503" y="151"/>
                  </a:cubicBezTo>
                  <a:lnTo>
                    <a:pt x="600" y="3586"/>
                  </a:lnTo>
                  <a:lnTo>
                    <a:pt x="200" y="4087"/>
                  </a:lnTo>
                  <a:cubicBezTo>
                    <a:pt x="0" y="4254"/>
                    <a:pt x="0" y="4554"/>
                    <a:pt x="200" y="4721"/>
                  </a:cubicBezTo>
                  <a:cubicBezTo>
                    <a:pt x="284" y="4821"/>
                    <a:pt x="400" y="4871"/>
                    <a:pt x="521" y="4871"/>
                  </a:cubicBezTo>
                  <a:cubicBezTo>
                    <a:pt x="642" y="4871"/>
                    <a:pt x="767" y="4821"/>
                    <a:pt x="867" y="4721"/>
                  </a:cubicBezTo>
                  <a:lnTo>
                    <a:pt x="867" y="4754"/>
                  </a:lnTo>
                  <a:lnTo>
                    <a:pt x="3769" y="1285"/>
                  </a:lnTo>
                  <a:lnTo>
                    <a:pt x="4170" y="818"/>
                  </a:lnTo>
                  <a:cubicBezTo>
                    <a:pt x="4370" y="618"/>
                    <a:pt x="4370" y="317"/>
                    <a:pt x="4170" y="151"/>
                  </a:cubicBezTo>
                  <a:cubicBezTo>
                    <a:pt x="4086" y="51"/>
                    <a:pt x="3970" y="1"/>
                    <a:pt x="38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219" name="Google Shape;1981;p51"/>
            <p:cNvSpPr/>
            <p:nvPr/>
          </p:nvSpPr>
          <p:spPr>
            <a:xfrm>
              <a:off x="-159200" y="1942825"/>
              <a:ext cx="108425" cy="121775"/>
            </a:xfrm>
            <a:custGeom>
              <a:avLst/>
              <a:gdLst/>
              <a:ahLst/>
              <a:cxnLst/>
              <a:rect l="l" t="t" r="r" b="b"/>
              <a:pathLst>
                <a:path w="4337" h="4871" extrusionOk="0">
                  <a:moveTo>
                    <a:pt x="3816" y="0"/>
                  </a:moveTo>
                  <a:cubicBezTo>
                    <a:pt x="3695" y="0"/>
                    <a:pt x="3570" y="50"/>
                    <a:pt x="3470" y="150"/>
                  </a:cubicBezTo>
                  <a:lnTo>
                    <a:pt x="601" y="3586"/>
                  </a:lnTo>
                  <a:lnTo>
                    <a:pt x="167" y="4086"/>
                  </a:lnTo>
                  <a:cubicBezTo>
                    <a:pt x="0" y="4253"/>
                    <a:pt x="0" y="4553"/>
                    <a:pt x="167" y="4720"/>
                  </a:cubicBezTo>
                  <a:cubicBezTo>
                    <a:pt x="267" y="4820"/>
                    <a:pt x="384" y="4870"/>
                    <a:pt x="501" y="4870"/>
                  </a:cubicBezTo>
                  <a:cubicBezTo>
                    <a:pt x="618" y="4870"/>
                    <a:pt x="734" y="4820"/>
                    <a:pt x="834" y="4720"/>
                  </a:cubicBezTo>
                  <a:lnTo>
                    <a:pt x="3736" y="1284"/>
                  </a:lnTo>
                  <a:lnTo>
                    <a:pt x="4137" y="817"/>
                  </a:lnTo>
                  <a:cubicBezTo>
                    <a:pt x="4337" y="617"/>
                    <a:pt x="4337" y="317"/>
                    <a:pt x="4137" y="150"/>
                  </a:cubicBezTo>
                  <a:cubicBezTo>
                    <a:pt x="4053" y="50"/>
                    <a:pt x="3937" y="0"/>
                    <a:pt x="38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220" name="Google Shape;1982;p51"/>
            <p:cNvSpPr/>
            <p:nvPr/>
          </p:nvSpPr>
          <p:spPr>
            <a:xfrm>
              <a:off x="-163325" y="2008925"/>
              <a:ext cx="115925" cy="122250"/>
            </a:xfrm>
            <a:custGeom>
              <a:avLst/>
              <a:gdLst/>
              <a:ahLst/>
              <a:cxnLst/>
              <a:rect l="l" t="t" r="r" b="b"/>
              <a:pathLst>
                <a:path w="4637" h="4890" extrusionOk="0">
                  <a:moveTo>
                    <a:pt x="3966" y="1"/>
                  </a:moveTo>
                  <a:cubicBezTo>
                    <a:pt x="3857" y="1"/>
                    <a:pt x="3741" y="42"/>
                    <a:pt x="3635" y="141"/>
                  </a:cubicBezTo>
                  <a:lnTo>
                    <a:pt x="766" y="3611"/>
                  </a:lnTo>
                  <a:lnTo>
                    <a:pt x="332" y="4078"/>
                  </a:lnTo>
                  <a:cubicBezTo>
                    <a:pt x="0" y="4435"/>
                    <a:pt x="313" y="4890"/>
                    <a:pt x="672" y="4890"/>
                  </a:cubicBezTo>
                  <a:cubicBezTo>
                    <a:pt x="783" y="4890"/>
                    <a:pt x="897" y="4847"/>
                    <a:pt x="999" y="4745"/>
                  </a:cubicBezTo>
                  <a:cubicBezTo>
                    <a:pt x="1967" y="3611"/>
                    <a:pt x="2934" y="2443"/>
                    <a:pt x="3901" y="1309"/>
                  </a:cubicBezTo>
                  <a:lnTo>
                    <a:pt x="4302" y="809"/>
                  </a:lnTo>
                  <a:cubicBezTo>
                    <a:pt x="4636" y="474"/>
                    <a:pt x="4336" y="1"/>
                    <a:pt x="39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221" name="Google Shape;1983;p51"/>
            <p:cNvSpPr/>
            <p:nvPr/>
          </p:nvSpPr>
          <p:spPr>
            <a:xfrm>
              <a:off x="-159200" y="2076025"/>
              <a:ext cx="108425" cy="122000"/>
            </a:xfrm>
            <a:custGeom>
              <a:avLst/>
              <a:gdLst/>
              <a:ahLst/>
              <a:cxnLst/>
              <a:rect l="l" t="t" r="r" b="b"/>
              <a:pathLst>
                <a:path w="4337" h="4880" extrusionOk="0">
                  <a:moveTo>
                    <a:pt x="3816" y="1"/>
                  </a:moveTo>
                  <a:cubicBezTo>
                    <a:pt x="3695" y="1"/>
                    <a:pt x="3570" y="43"/>
                    <a:pt x="3470" y="126"/>
                  </a:cubicBezTo>
                  <a:lnTo>
                    <a:pt x="601" y="3595"/>
                  </a:lnTo>
                  <a:lnTo>
                    <a:pt x="167" y="4062"/>
                  </a:lnTo>
                  <a:cubicBezTo>
                    <a:pt x="0" y="4262"/>
                    <a:pt x="0" y="4563"/>
                    <a:pt x="167" y="4729"/>
                  </a:cubicBezTo>
                  <a:cubicBezTo>
                    <a:pt x="267" y="4829"/>
                    <a:pt x="384" y="4879"/>
                    <a:pt x="501" y="4879"/>
                  </a:cubicBezTo>
                  <a:cubicBezTo>
                    <a:pt x="618" y="4879"/>
                    <a:pt x="734" y="4829"/>
                    <a:pt x="834" y="4729"/>
                  </a:cubicBezTo>
                  <a:cubicBezTo>
                    <a:pt x="1802" y="3595"/>
                    <a:pt x="2769" y="2428"/>
                    <a:pt x="3736" y="1294"/>
                  </a:cubicBezTo>
                  <a:lnTo>
                    <a:pt x="4137" y="793"/>
                  </a:lnTo>
                  <a:cubicBezTo>
                    <a:pt x="4337" y="626"/>
                    <a:pt x="4337" y="326"/>
                    <a:pt x="4137" y="126"/>
                  </a:cubicBezTo>
                  <a:cubicBezTo>
                    <a:pt x="4053" y="43"/>
                    <a:pt x="3937" y="1"/>
                    <a:pt x="38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222" name="Google Shape;1984;p51"/>
            <p:cNvSpPr/>
            <p:nvPr/>
          </p:nvSpPr>
          <p:spPr>
            <a:xfrm>
              <a:off x="-159200" y="2142750"/>
              <a:ext cx="108425" cy="121350"/>
            </a:xfrm>
            <a:custGeom>
              <a:avLst/>
              <a:gdLst/>
              <a:ahLst/>
              <a:cxnLst/>
              <a:rect l="l" t="t" r="r" b="b"/>
              <a:pathLst>
                <a:path w="4337" h="4854" extrusionOk="0">
                  <a:moveTo>
                    <a:pt x="3816" y="0"/>
                  </a:moveTo>
                  <a:cubicBezTo>
                    <a:pt x="3695" y="0"/>
                    <a:pt x="3570" y="42"/>
                    <a:pt x="3470" y="126"/>
                  </a:cubicBezTo>
                  <a:lnTo>
                    <a:pt x="601" y="3595"/>
                  </a:lnTo>
                  <a:lnTo>
                    <a:pt x="167" y="4062"/>
                  </a:lnTo>
                  <a:cubicBezTo>
                    <a:pt x="0" y="4262"/>
                    <a:pt x="0" y="4529"/>
                    <a:pt x="167" y="4729"/>
                  </a:cubicBezTo>
                  <a:cubicBezTo>
                    <a:pt x="267" y="4812"/>
                    <a:pt x="392" y="4854"/>
                    <a:pt x="513" y="4854"/>
                  </a:cubicBezTo>
                  <a:cubicBezTo>
                    <a:pt x="634" y="4854"/>
                    <a:pt x="751" y="4812"/>
                    <a:pt x="834" y="4729"/>
                  </a:cubicBezTo>
                  <a:cubicBezTo>
                    <a:pt x="1802" y="3595"/>
                    <a:pt x="2769" y="2427"/>
                    <a:pt x="3736" y="1293"/>
                  </a:cubicBezTo>
                  <a:lnTo>
                    <a:pt x="4137" y="793"/>
                  </a:lnTo>
                  <a:cubicBezTo>
                    <a:pt x="4337" y="593"/>
                    <a:pt x="4337" y="326"/>
                    <a:pt x="4137" y="126"/>
                  </a:cubicBezTo>
                  <a:cubicBezTo>
                    <a:pt x="4053" y="42"/>
                    <a:pt x="3937" y="0"/>
                    <a:pt x="38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223" name="Google Shape;1985;p51"/>
            <p:cNvSpPr/>
            <p:nvPr/>
          </p:nvSpPr>
          <p:spPr>
            <a:xfrm>
              <a:off x="-160025" y="2209475"/>
              <a:ext cx="109250" cy="121975"/>
            </a:xfrm>
            <a:custGeom>
              <a:avLst/>
              <a:gdLst/>
              <a:ahLst/>
              <a:cxnLst/>
              <a:rect l="l" t="t" r="r" b="b"/>
              <a:pathLst>
                <a:path w="4370" h="4879" extrusionOk="0">
                  <a:moveTo>
                    <a:pt x="3849" y="0"/>
                  </a:moveTo>
                  <a:cubicBezTo>
                    <a:pt x="3728" y="0"/>
                    <a:pt x="3603" y="42"/>
                    <a:pt x="3503" y="125"/>
                  </a:cubicBezTo>
                  <a:lnTo>
                    <a:pt x="600" y="3594"/>
                  </a:lnTo>
                  <a:lnTo>
                    <a:pt x="200" y="4095"/>
                  </a:lnTo>
                  <a:cubicBezTo>
                    <a:pt x="0" y="4261"/>
                    <a:pt x="0" y="4562"/>
                    <a:pt x="200" y="4728"/>
                  </a:cubicBezTo>
                  <a:cubicBezTo>
                    <a:pt x="284" y="4829"/>
                    <a:pt x="400" y="4879"/>
                    <a:pt x="521" y="4879"/>
                  </a:cubicBezTo>
                  <a:cubicBezTo>
                    <a:pt x="642" y="4879"/>
                    <a:pt x="767" y="4829"/>
                    <a:pt x="867" y="4728"/>
                  </a:cubicBezTo>
                  <a:cubicBezTo>
                    <a:pt x="1835" y="3561"/>
                    <a:pt x="2802" y="2427"/>
                    <a:pt x="3769" y="1259"/>
                  </a:cubicBezTo>
                  <a:lnTo>
                    <a:pt x="4170" y="792"/>
                  </a:lnTo>
                  <a:cubicBezTo>
                    <a:pt x="4370" y="592"/>
                    <a:pt x="4370" y="325"/>
                    <a:pt x="4170" y="125"/>
                  </a:cubicBezTo>
                  <a:cubicBezTo>
                    <a:pt x="4086" y="42"/>
                    <a:pt x="3970" y="0"/>
                    <a:pt x="38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224" name="Google Shape;1986;p51"/>
            <p:cNvSpPr/>
            <p:nvPr/>
          </p:nvSpPr>
          <p:spPr>
            <a:xfrm>
              <a:off x="-154200" y="2288900"/>
              <a:ext cx="102600" cy="119475"/>
            </a:xfrm>
            <a:custGeom>
              <a:avLst/>
              <a:gdLst/>
              <a:ahLst/>
              <a:cxnLst/>
              <a:rect l="l" t="t" r="r" b="b"/>
              <a:pathLst>
                <a:path w="4104" h="4779" extrusionOk="0">
                  <a:moveTo>
                    <a:pt x="3603" y="0"/>
                  </a:moveTo>
                  <a:cubicBezTo>
                    <a:pt x="3486" y="0"/>
                    <a:pt x="3370" y="50"/>
                    <a:pt x="3270" y="150"/>
                  </a:cubicBezTo>
                  <a:lnTo>
                    <a:pt x="568" y="3520"/>
                  </a:lnTo>
                  <a:lnTo>
                    <a:pt x="167" y="3987"/>
                  </a:lnTo>
                  <a:cubicBezTo>
                    <a:pt x="1" y="4153"/>
                    <a:pt x="1" y="4454"/>
                    <a:pt x="167" y="4654"/>
                  </a:cubicBezTo>
                  <a:cubicBezTo>
                    <a:pt x="267" y="4737"/>
                    <a:pt x="392" y="4779"/>
                    <a:pt x="513" y="4779"/>
                  </a:cubicBezTo>
                  <a:cubicBezTo>
                    <a:pt x="634" y="4779"/>
                    <a:pt x="751" y="4737"/>
                    <a:pt x="834" y="4654"/>
                  </a:cubicBezTo>
                  <a:lnTo>
                    <a:pt x="3536" y="1285"/>
                  </a:lnTo>
                  <a:lnTo>
                    <a:pt x="3937" y="818"/>
                  </a:lnTo>
                  <a:cubicBezTo>
                    <a:pt x="4103" y="617"/>
                    <a:pt x="4103" y="317"/>
                    <a:pt x="3937" y="150"/>
                  </a:cubicBezTo>
                  <a:cubicBezTo>
                    <a:pt x="3837" y="50"/>
                    <a:pt x="3720" y="0"/>
                    <a:pt x="36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225" name="Google Shape;1987;p51"/>
            <p:cNvSpPr/>
            <p:nvPr/>
          </p:nvSpPr>
          <p:spPr>
            <a:xfrm>
              <a:off x="-76650" y="2288900"/>
              <a:ext cx="102600" cy="119475"/>
            </a:xfrm>
            <a:custGeom>
              <a:avLst/>
              <a:gdLst/>
              <a:ahLst/>
              <a:cxnLst/>
              <a:rect l="l" t="t" r="r" b="b"/>
              <a:pathLst>
                <a:path w="4104" h="4779" extrusionOk="0">
                  <a:moveTo>
                    <a:pt x="3591" y="0"/>
                  </a:moveTo>
                  <a:cubicBezTo>
                    <a:pt x="3470" y="0"/>
                    <a:pt x="3353" y="50"/>
                    <a:pt x="3270" y="150"/>
                  </a:cubicBezTo>
                  <a:cubicBezTo>
                    <a:pt x="2369" y="1251"/>
                    <a:pt x="1468" y="2385"/>
                    <a:pt x="568" y="3520"/>
                  </a:cubicBezTo>
                  <a:lnTo>
                    <a:pt x="168" y="3987"/>
                  </a:lnTo>
                  <a:cubicBezTo>
                    <a:pt x="1" y="4153"/>
                    <a:pt x="1" y="4454"/>
                    <a:pt x="168" y="4654"/>
                  </a:cubicBezTo>
                  <a:cubicBezTo>
                    <a:pt x="268" y="4737"/>
                    <a:pt x="384" y="4779"/>
                    <a:pt x="501" y="4779"/>
                  </a:cubicBezTo>
                  <a:cubicBezTo>
                    <a:pt x="618" y="4779"/>
                    <a:pt x="735" y="4737"/>
                    <a:pt x="835" y="4654"/>
                  </a:cubicBezTo>
                  <a:lnTo>
                    <a:pt x="3537" y="1285"/>
                  </a:lnTo>
                  <a:lnTo>
                    <a:pt x="3937" y="818"/>
                  </a:lnTo>
                  <a:cubicBezTo>
                    <a:pt x="4104" y="617"/>
                    <a:pt x="4104" y="317"/>
                    <a:pt x="3937" y="150"/>
                  </a:cubicBezTo>
                  <a:cubicBezTo>
                    <a:pt x="3837" y="50"/>
                    <a:pt x="3712" y="0"/>
                    <a:pt x="35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226" name="Google Shape;1988;p51"/>
            <p:cNvSpPr/>
            <p:nvPr/>
          </p:nvSpPr>
          <p:spPr>
            <a:xfrm>
              <a:off x="75" y="2288900"/>
              <a:ext cx="102600" cy="119475"/>
            </a:xfrm>
            <a:custGeom>
              <a:avLst/>
              <a:gdLst/>
              <a:ahLst/>
              <a:cxnLst/>
              <a:rect l="l" t="t" r="r" b="b"/>
              <a:pathLst>
                <a:path w="4104" h="4779" extrusionOk="0">
                  <a:moveTo>
                    <a:pt x="3616" y="0"/>
                  </a:moveTo>
                  <a:cubicBezTo>
                    <a:pt x="3495" y="0"/>
                    <a:pt x="3370" y="50"/>
                    <a:pt x="3270" y="150"/>
                  </a:cubicBezTo>
                  <a:cubicBezTo>
                    <a:pt x="2369" y="1251"/>
                    <a:pt x="1468" y="2385"/>
                    <a:pt x="568" y="3520"/>
                  </a:cubicBezTo>
                  <a:lnTo>
                    <a:pt x="201" y="3987"/>
                  </a:lnTo>
                  <a:cubicBezTo>
                    <a:pt x="1" y="4153"/>
                    <a:pt x="1" y="4454"/>
                    <a:pt x="201" y="4654"/>
                  </a:cubicBezTo>
                  <a:cubicBezTo>
                    <a:pt x="284" y="4737"/>
                    <a:pt x="401" y="4779"/>
                    <a:pt x="522" y="4779"/>
                  </a:cubicBezTo>
                  <a:cubicBezTo>
                    <a:pt x="643" y="4779"/>
                    <a:pt x="768" y="4737"/>
                    <a:pt x="868" y="4654"/>
                  </a:cubicBezTo>
                  <a:lnTo>
                    <a:pt x="3570" y="1285"/>
                  </a:lnTo>
                  <a:lnTo>
                    <a:pt x="3937" y="818"/>
                  </a:lnTo>
                  <a:cubicBezTo>
                    <a:pt x="4104" y="617"/>
                    <a:pt x="4104" y="317"/>
                    <a:pt x="3937" y="150"/>
                  </a:cubicBezTo>
                  <a:cubicBezTo>
                    <a:pt x="3853" y="50"/>
                    <a:pt x="3737" y="0"/>
                    <a:pt x="36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227" name="Google Shape;1989;p51"/>
            <p:cNvSpPr/>
            <p:nvPr/>
          </p:nvSpPr>
          <p:spPr>
            <a:xfrm>
              <a:off x="77625" y="2288900"/>
              <a:ext cx="102600" cy="119475"/>
            </a:xfrm>
            <a:custGeom>
              <a:avLst/>
              <a:gdLst/>
              <a:ahLst/>
              <a:cxnLst/>
              <a:rect l="l" t="t" r="r" b="b"/>
              <a:pathLst>
                <a:path w="4104" h="4779" extrusionOk="0">
                  <a:moveTo>
                    <a:pt x="3591" y="0"/>
                  </a:moveTo>
                  <a:cubicBezTo>
                    <a:pt x="3470" y="0"/>
                    <a:pt x="3353" y="50"/>
                    <a:pt x="3270" y="150"/>
                  </a:cubicBezTo>
                  <a:cubicBezTo>
                    <a:pt x="2369" y="1251"/>
                    <a:pt x="1469" y="2385"/>
                    <a:pt x="568" y="3520"/>
                  </a:cubicBezTo>
                  <a:lnTo>
                    <a:pt x="168" y="3987"/>
                  </a:lnTo>
                  <a:cubicBezTo>
                    <a:pt x="1" y="4153"/>
                    <a:pt x="1" y="4454"/>
                    <a:pt x="168" y="4654"/>
                  </a:cubicBezTo>
                  <a:cubicBezTo>
                    <a:pt x="268" y="4737"/>
                    <a:pt x="393" y="4779"/>
                    <a:pt x="514" y="4779"/>
                  </a:cubicBezTo>
                  <a:cubicBezTo>
                    <a:pt x="635" y="4779"/>
                    <a:pt x="751" y="4737"/>
                    <a:pt x="835" y="4654"/>
                  </a:cubicBezTo>
                  <a:lnTo>
                    <a:pt x="3537" y="1285"/>
                  </a:lnTo>
                  <a:lnTo>
                    <a:pt x="3937" y="818"/>
                  </a:lnTo>
                  <a:cubicBezTo>
                    <a:pt x="4104" y="617"/>
                    <a:pt x="4104" y="317"/>
                    <a:pt x="3937" y="150"/>
                  </a:cubicBezTo>
                  <a:cubicBezTo>
                    <a:pt x="3837" y="50"/>
                    <a:pt x="3712" y="0"/>
                    <a:pt x="35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228" name="Google Shape;1990;p51"/>
            <p:cNvSpPr/>
            <p:nvPr/>
          </p:nvSpPr>
          <p:spPr>
            <a:xfrm>
              <a:off x="155200" y="2288900"/>
              <a:ext cx="102575" cy="119475"/>
            </a:xfrm>
            <a:custGeom>
              <a:avLst/>
              <a:gdLst/>
              <a:ahLst/>
              <a:cxnLst/>
              <a:rect l="l" t="t" r="r" b="b"/>
              <a:pathLst>
                <a:path w="4103" h="4779" extrusionOk="0">
                  <a:moveTo>
                    <a:pt x="3590" y="0"/>
                  </a:moveTo>
                  <a:cubicBezTo>
                    <a:pt x="3469" y="0"/>
                    <a:pt x="3352" y="50"/>
                    <a:pt x="3269" y="150"/>
                  </a:cubicBezTo>
                  <a:cubicBezTo>
                    <a:pt x="2368" y="1251"/>
                    <a:pt x="1434" y="2385"/>
                    <a:pt x="534" y="3520"/>
                  </a:cubicBezTo>
                  <a:lnTo>
                    <a:pt x="167" y="3987"/>
                  </a:lnTo>
                  <a:cubicBezTo>
                    <a:pt x="0" y="4153"/>
                    <a:pt x="0" y="4454"/>
                    <a:pt x="167" y="4654"/>
                  </a:cubicBezTo>
                  <a:cubicBezTo>
                    <a:pt x="250" y="4737"/>
                    <a:pt x="367" y="4779"/>
                    <a:pt x="488" y="4779"/>
                  </a:cubicBezTo>
                  <a:cubicBezTo>
                    <a:pt x="609" y="4779"/>
                    <a:pt x="734" y="4737"/>
                    <a:pt x="834" y="4654"/>
                  </a:cubicBezTo>
                  <a:cubicBezTo>
                    <a:pt x="1735" y="3520"/>
                    <a:pt x="2635" y="2419"/>
                    <a:pt x="3536" y="1285"/>
                  </a:cubicBezTo>
                  <a:lnTo>
                    <a:pt x="3936" y="818"/>
                  </a:lnTo>
                  <a:cubicBezTo>
                    <a:pt x="4103" y="617"/>
                    <a:pt x="4103" y="317"/>
                    <a:pt x="3936" y="150"/>
                  </a:cubicBezTo>
                  <a:cubicBezTo>
                    <a:pt x="3836" y="50"/>
                    <a:pt x="3711" y="0"/>
                    <a:pt x="35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229" name="Google Shape;1991;p51"/>
            <p:cNvSpPr/>
            <p:nvPr/>
          </p:nvSpPr>
          <p:spPr>
            <a:xfrm>
              <a:off x="232750" y="2288900"/>
              <a:ext cx="102600" cy="119475"/>
            </a:xfrm>
            <a:custGeom>
              <a:avLst/>
              <a:gdLst/>
              <a:ahLst/>
              <a:cxnLst/>
              <a:rect l="l" t="t" r="r" b="b"/>
              <a:pathLst>
                <a:path w="4104" h="4779" extrusionOk="0">
                  <a:moveTo>
                    <a:pt x="3590" y="0"/>
                  </a:moveTo>
                  <a:cubicBezTo>
                    <a:pt x="3469" y="0"/>
                    <a:pt x="3353" y="50"/>
                    <a:pt x="3269" y="150"/>
                  </a:cubicBezTo>
                  <a:cubicBezTo>
                    <a:pt x="2369" y="1251"/>
                    <a:pt x="1468" y="2385"/>
                    <a:pt x="567" y="3520"/>
                  </a:cubicBezTo>
                  <a:lnTo>
                    <a:pt x="167" y="3987"/>
                  </a:lnTo>
                  <a:cubicBezTo>
                    <a:pt x="0" y="4153"/>
                    <a:pt x="0" y="4454"/>
                    <a:pt x="167" y="4654"/>
                  </a:cubicBezTo>
                  <a:cubicBezTo>
                    <a:pt x="267" y="4737"/>
                    <a:pt x="384" y="4779"/>
                    <a:pt x="501" y="4779"/>
                  </a:cubicBezTo>
                  <a:cubicBezTo>
                    <a:pt x="617" y="4779"/>
                    <a:pt x="734" y="4737"/>
                    <a:pt x="834" y="4654"/>
                  </a:cubicBezTo>
                  <a:cubicBezTo>
                    <a:pt x="1735" y="3520"/>
                    <a:pt x="2635" y="2419"/>
                    <a:pt x="3536" y="1285"/>
                  </a:cubicBezTo>
                  <a:lnTo>
                    <a:pt x="3936" y="818"/>
                  </a:lnTo>
                  <a:cubicBezTo>
                    <a:pt x="4103" y="617"/>
                    <a:pt x="4103" y="317"/>
                    <a:pt x="3936" y="150"/>
                  </a:cubicBezTo>
                  <a:cubicBezTo>
                    <a:pt x="3836" y="50"/>
                    <a:pt x="3711" y="0"/>
                    <a:pt x="35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230" name="Google Shape;1992;p51"/>
            <p:cNvSpPr/>
            <p:nvPr/>
          </p:nvSpPr>
          <p:spPr>
            <a:xfrm>
              <a:off x="309475" y="2288900"/>
              <a:ext cx="102600" cy="119475"/>
            </a:xfrm>
            <a:custGeom>
              <a:avLst/>
              <a:gdLst/>
              <a:ahLst/>
              <a:cxnLst/>
              <a:rect l="l" t="t" r="r" b="b"/>
              <a:pathLst>
                <a:path w="4104" h="4779" extrusionOk="0">
                  <a:moveTo>
                    <a:pt x="3590" y="0"/>
                  </a:moveTo>
                  <a:cubicBezTo>
                    <a:pt x="3469" y="0"/>
                    <a:pt x="3353" y="50"/>
                    <a:pt x="3269" y="150"/>
                  </a:cubicBezTo>
                  <a:cubicBezTo>
                    <a:pt x="2368" y="1251"/>
                    <a:pt x="1468" y="2385"/>
                    <a:pt x="567" y="3520"/>
                  </a:cubicBezTo>
                  <a:lnTo>
                    <a:pt x="167" y="3987"/>
                  </a:lnTo>
                  <a:cubicBezTo>
                    <a:pt x="0" y="4153"/>
                    <a:pt x="0" y="4454"/>
                    <a:pt x="167" y="4654"/>
                  </a:cubicBezTo>
                  <a:cubicBezTo>
                    <a:pt x="267" y="4737"/>
                    <a:pt x="392" y="4779"/>
                    <a:pt x="513" y="4779"/>
                  </a:cubicBezTo>
                  <a:cubicBezTo>
                    <a:pt x="634" y="4779"/>
                    <a:pt x="751" y="4737"/>
                    <a:pt x="834" y="4654"/>
                  </a:cubicBezTo>
                  <a:cubicBezTo>
                    <a:pt x="1735" y="3520"/>
                    <a:pt x="2635" y="2419"/>
                    <a:pt x="3536" y="1285"/>
                  </a:cubicBezTo>
                  <a:lnTo>
                    <a:pt x="3936" y="818"/>
                  </a:lnTo>
                  <a:cubicBezTo>
                    <a:pt x="4103" y="617"/>
                    <a:pt x="4103" y="317"/>
                    <a:pt x="3936" y="150"/>
                  </a:cubicBezTo>
                  <a:cubicBezTo>
                    <a:pt x="3836" y="50"/>
                    <a:pt x="3711" y="0"/>
                    <a:pt x="35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231" name="Google Shape;1993;p51"/>
            <p:cNvSpPr/>
            <p:nvPr/>
          </p:nvSpPr>
          <p:spPr>
            <a:xfrm>
              <a:off x="386175" y="2288900"/>
              <a:ext cx="103450" cy="119475"/>
            </a:xfrm>
            <a:custGeom>
              <a:avLst/>
              <a:gdLst/>
              <a:ahLst/>
              <a:cxnLst/>
              <a:rect l="l" t="t" r="r" b="b"/>
              <a:pathLst>
                <a:path w="4138" h="4779" extrusionOk="0">
                  <a:moveTo>
                    <a:pt x="3620" y="0"/>
                  </a:moveTo>
                  <a:cubicBezTo>
                    <a:pt x="3503" y="0"/>
                    <a:pt x="3387" y="50"/>
                    <a:pt x="3303" y="150"/>
                  </a:cubicBezTo>
                  <a:lnTo>
                    <a:pt x="568" y="3520"/>
                  </a:lnTo>
                  <a:lnTo>
                    <a:pt x="201" y="3987"/>
                  </a:lnTo>
                  <a:cubicBezTo>
                    <a:pt x="1" y="4153"/>
                    <a:pt x="1" y="4454"/>
                    <a:pt x="201" y="4654"/>
                  </a:cubicBezTo>
                  <a:cubicBezTo>
                    <a:pt x="285" y="4737"/>
                    <a:pt x="401" y="4779"/>
                    <a:pt x="522" y="4779"/>
                  </a:cubicBezTo>
                  <a:cubicBezTo>
                    <a:pt x="643" y="4779"/>
                    <a:pt x="768" y="4737"/>
                    <a:pt x="868" y="4654"/>
                  </a:cubicBezTo>
                  <a:cubicBezTo>
                    <a:pt x="1769" y="3520"/>
                    <a:pt x="2670" y="2419"/>
                    <a:pt x="3570" y="1285"/>
                  </a:cubicBezTo>
                  <a:lnTo>
                    <a:pt x="3937" y="818"/>
                  </a:lnTo>
                  <a:cubicBezTo>
                    <a:pt x="4137" y="617"/>
                    <a:pt x="4137" y="317"/>
                    <a:pt x="3937" y="150"/>
                  </a:cubicBezTo>
                  <a:cubicBezTo>
                    <a:pt x="3854" y="50"/>
                    <a:pt x="3737" y="0"/>
                    <a:pt x="36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232" name="Google Shape;1994;p51"/>
            <p:cNvSpPr/>
            <p:nvPr/>
          </p:nvSpPr>
          <p:spPr>
            <a:xfrm>
              <a:off x="463750" y="2288900"/>
              <a:ext cx="102600" cy="119475"/>
            </a:xfrm>
            <a:custGeom>
              <a:avLst/>
              <a:gdLst/>
              <a:ahLst/>
              <a:cxnLst/>
              <a:rect l="l" t="t" r="r" b="b"/>
              <a:pathLst>
                <a:path w="4104" h="4779" extrusionOk="0">
                  <a:moveTo>
                    <a:pt x="3603" y="0"/>
                  </a:moveTo>
                  <a:cubicBezTo>
                    <a:pt x="3486" y="0"/>
                    <a:pt x="3369" y="50"/>
                    <a:pt x="3269" y="150"/>
                  </a:cubicBezTo>
                  <a:lnTo>
                    <a:pt x="567" y="3520"/>
                  </a:lnTo>
                  <a:lnTo>
                    <a:pt x="200" y="3987"/>
                  </a:lnTo>
                  <a:cubicBezTo>
                    <a:pt x="0" y="4153"/>
                    <a:pt x="0" y="4454"/>
                    <a:pt x="200" y="4654"/>
                  </a:cubicBezTo>
                  <a:cubicBezTo>
                    <a:pt x="284" y="4737"/>
                    <a:pt x="400" y="4779"/>
                    <a:pt x="517" y="4779"/>
                  </a:cubicBezTo>
                  <a:cubicBezTo>
                    <a:pt x="634" y="4779"/>
                    <a:pt x="751" y="4737"/>
                    <a:pt x="834" y="4654"/>
                  </a:cubicBezTo>
                  <a:cubicBezTo>
                    <a:pt x="1735" y="3520"/>
                    <a:pt x="2635" y="2419"/>
                    <a:pt x="3569" y="1285"/>
                  </a:cubicBezTo>
                  <a:lnTo>
                    <a:pt x="3936" y="818"/>
                  </a:lnTo>
                  <a:cubicBezTo>
                    <a:pt x="4103" y="617"/>
                    <a:pt x="4103" y="317"/>
                    <a:pt x="3936" y="150"/>
                  </a:cubicBezTo>
                  <a:cubicBezTo>
                    <a:pt x="3836" y="50"/>
                    <a:pt x="3720" y="0"/>
                    <a:pt x="36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233" name="Google Shape;1995;p51"/>
            <p:cNvSpPr/>
            <p:nvPr/>
          </p:nvSpPr>
          <p:spPr>
            <a:xfrm>
              <a:off x="541300" y="2288900"/>
              <a:ext cx="102600" cy="119475"/>
            </a:xfrm>
            <a:custGeom>
              <a:avLst/>
              <a:gdLst/>
              <a:ahLst/>
              <a:cxnLst/>
              <a:rect l="l" t="t" r="r" b="b"/>
              <a:pathLst>
                <a:path w="4104" h="4779" extrusionOk="0">
                  <a:moveTo>
                    <a:pt x="3590" y="0"/>
                  </a:moveTo>
                  <a:cubicBezTo>
                    <a:pt x="3470" y="0"/>
                    <a:pt x="3353" y="50"/>
                    <a:pt x="3269" y="150"/>
                  </a:cubicBezTo>
                  <a:lnTo>
                    <a:pt x="567" y="3520"/>
                  </a:lnTo>
                  <a:lnTo>
                    <a:pt x="167" y="3987"/>
                  </a:lnTo>
                  <a:cubicBezTo>
                    <a:pt x="0" y="4153"/>
                    <a:pt x="0" y="4454"/>
                    <a:pt x="167" y="4654"/>
                  </a:cubicBezTo>
                  <a:cubicBezTo>
                    <a:pt x="267" y="4737"/>
                    <a:pt x="384" y="4779"/>
                    <a:pt x="501" y="4779"/>
                  </a:cubicBezTo>
                  <a:cubicBezTo>
                    <a:pt x="618" y="4779"/>
                    <a:pt x="734" y="4737"/>
                    <a:pt x="834" y="4654"/>
                  </a:cubicBezTo>
                  <a:cubicBezTo>
                    <a:pt x="1735" y="3520"/>
                    <a:pt x="2636" y="2419"/>
                    <a:pt x="3536" y="1285"/>
                  </a:cubicBezTo>
                  <a:lnTo>
                    <a:pt x="3937" y="818"/>
                  </a:lnTo>
                  <a:cubicBezTo>
                    <a:pt x="4103" y="617"/>
                    <a:pt x="4103" y="317"/>
                    <a:pt x="3937" y="150"/>
                  </a:cubicBezTo>
                  <a:cubicBezTo>
                    <a:pt x="3836" y="50"/>
                    <a:pt x="3711" y="0"/>
                    <a:pt x="35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234" name="Google Shape;1996;p51"/>
            <p:cNvSpPr/>
            <p:nvPr/>
          </p:nvSpPr>
          <p:spPr>
            <a:xfrm>
              <a:off x="618025" y="2288900"/>
              <a:ext cx="102600" cy="119475"/>
            </a:xfrm>
            <a:custGeom>
              <a:avLst/>
              <a:gdLst/>
              <a:ahLst/>
              <a:cxnLst/>
              <a:rect l="l" t="t" r="r" b="b"/>
              <a:pathLst>
                <a:path w="4104" h="4779" extrusionOk="0">
                  <a:moveTo>
                    <a:pt x="3615" y="0"/>
                  </a:moveTo>
                  <a:cubicBezTo>
                    <a:pt x="3494" y="0"/>
                    <a:pt x="3369" y="50"/>
                    <a:pt x="3269" y="150"/>
                  </a:cubicBezTo>
                  <a:lnTo>
                    <a:pt x="567" y="3520"/>
                  </a:lnTo>
                  <a:lnTo>
                    <a:pt x="200" y="3987"/>
                  </a:lnTo>
                  <a:cubicBezTo>
                    <a:pt x="0" y="4153"/>
                    <a:pt x="0" y="4454"/>
                    <a:pt x="200" y="4654"/>
                  </a:cubicBezTo>
                  <a:cubicBezTo>
                    <a:pt x="284" y="4737"/>
                    <a:pt x="401" y="4779"/>
                    <a:pt x="521" y="4779"/>
                  </a:cubicBezTo>
                  <a:cubicBezTo>
                    <a:pt x="642" y="4779"/>
                    <a:pt x="767" y="4737"/>
                    <a:pt x="868" y="4654"/>
                  </a:cubicBezTo>
                  <a:lnTo>
                    <a:pt x="3569" y="1285"/>
                  </a:lnTo>
                  <a:lnTo>
                    <a:pt x="3936" y="818"/>
                  </a:lnTo>
                  <a:cubicBezTo>
                    <a:pt x="4103" y="617"/>
                    <a:pt x="4103" y="317"/>
                    <a:pt x="3936" y="150"/>
                  </a:cubicBezTo>
                  <a:cubicBezTo>
                    <a:pt x="3853" y="50"/>
                    <a:pt x="3736" y="0"/>
                    <a:pt x="36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235" name="Google Shape;1997;p51"/>
            <p:cNvSpPr/>
            <p:nvPr/>
          </p:nvSpPr>
          <p:spPr>
            <a:xfrm>
              <a:off x="695575" y="2288900"/>
              <a:ext cx="102600" cy="119475"/>
            </a:xfrm>
            <a:custGeom>
              <a:avLst/>
              <a:gdLst/>
              <a:ahLst/>
              <a:cxnLst/>
              <a:rect l="l" t="t" r="r" b="b"/>
              <a:pathLst>
                <a:path w="4104" h="4779" extrusionOk="0">
                  <a:moveTo>
                    <a:pt x="3603" y="0"/>
                  </a:moveTo>
                  <a:cubicBezTo>
                    <a:pt x="3486" y="0"/>
                    <a:pt x="3370" y="50"/>
                    <a:pt x="3269" y="150"/>
                  </a:cubicBezTo>
                  <a:lnTo>
                    <a:pt x="568" y="3520"/>
                  </a:lnTo>
                  <a:lnTo>
                    <a:pt x="167" y="3987"/>
                  </a:lnTo>
                  <a:cubicBezTo>
                    <a:pt x="0" y="4153"/>
                    <a:pt x="0" y="4454"/>
                    <a:pt x="167" y="4654"/>
                  </a:cubicBezTo>
                  <a:cubicBezTo>
                    <a:pt x="267" y="4737"/>
                    <a:pt x="392" y="4779"/>
                    <a:pt x="513" y="4779"/>
                  </a:cubicBezTo>
                  <a:cubicBezTo>
                    <a:pt x="634" y="4779"/>
                    <a:pt x="751" y="4737"/>
                    <a:pt x="834" y="4654"/>
                  </a:cubicBezTo>
                  <a:lnTo>
                    <a:pt x="3536" y="1285"/>
                  </a:lnTo>
                  <a:lnTo>
                    <a:pt x="3937" y="818"/>
                  </a:lnTo>
                  <a:cubicBezTo>
                    <a:pt x="4103" y="617"/>
                    <a:pt x="4103" y="317"/>
                    <a:pt x="3937" y="150"/>
                  </a:cubicBezTo>
                  <a:cubicBezTo>
                    <a:pt x="3837" y="50"/>
                    <a:pt x="3720" y="0"/>
                    <a:pt x="36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</p:grpSp>
      <p:sp>
        <p:nvSpPr>
          <p:cNvPr id="23" name="Прямоугольник 22"/>
          <p:cNvSpPr/>
          <p:nvPr/>
        </p:nvSpPr>
        <p:spPr>
          <a:xfrm>
            <a:off x="5112103" y="1723587"/>
            <a:ext cx="3561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b="1" dirty="0">
                <a:ln w="6600">
                  <a:solidFill>
                    <a:srgbClr val="FEB7C0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EB7C0"/>
                  </a:outerShdw>
                </a:effectLst>
                <a:highlight>
                  <a:srgbClr val="FFDBDE"/>
                </a:highlight>
                <a:sym typeface="Dancing Script"/>
              </a:rPr>
              <a:t>1</a:t>
            </a:r>
            <a:endParaRPr lang="ru-RU" sz="1100" b="1" dirty="0">
              <a:ln w="6600">
                <a:solidFill>
                  <a:srgbClr val="FEB7C0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FEB7C0"/>
                </a:outerShdw>
              </a:effectLst>
            </a:endParaRPr>
          </a:p>
        </p:txBody>
      </p:sp>
      <p:grpSp>
        <p:nvGrpSpPr>
          <p:cNvPr id="238" name="Google Shape;1972;p51"/>
          <p:cNvGrpSpPr/>
          <p:nvPr/>
        </p:nvGrpSpPr>
        <p:grpSpPr>
          <a:xfrm>
            <a:off x="5080040" y="1790843"/>
            <a:ext cx="422739" cy="388501"/>
            <a:chOff x="-164200" y="1462250"/>
            <a:chExt cx="1037425" cy="949475"/>
          </a:xfrm>
        </p:grpSpPr>
        <p:sp>
          <p:nvSpPr>
            <p:cNvPr id="239" name="Google Shape;1973;p51"/>
            <p:cNvSpPr/>
            <p:nvPr/>
          </p:nvSpPr>
          <p:spPr>
            <a:xfrm>
              <a:off x="-75800" y="1462250"/>
              <a:ext cx="946050" cy="851550"/>
            </a:xfrm>
            <a:custGeom>
              <a:avLst/>
              <a:gdLst/>
              <a:ahLst/>
              <a:cxnLst/>
              <a:rect l="l" t="t" r="r" b="b"/>
              <a:pathLst>
                <a:path w="37842" h="34062" extrusionOk="0">
                  <a:moveTo>
                    <a:pt x="35826" y="993"/>
                  </a:moveTo>
                  <a:cubicBezTo>
                    <a:pt x="36076" y="1010"/>
                    <a:pt x="36318" y="1018"/>
                    <a:pt x="36555" y="1018"/>
                  </a:cubicBezTo>
                  <a:cubicBezTo>
                    <a:pt x="36658" y="1018"/>
                    <a:pt x="36759" y="1017"/>
                    <a:pt x="36860" y="1014"/>
                  </a:cubicBezTo>
                  <a:lnTo>
                    <a:pt x="36860" y="1014"/>
                  </a:lnTo>
                  <a:lnTo>
                    <a:pt x="36860" y="33083"/>
                  </a:lnTo>
                  <a:lnTo>
                    <a:pt x="1968" y="33083"/>
                  </a:lnTo>
                  <a:cubicBezTo>
                    <a:pt x="1735" y="33050"/>
                    <a:pt x="1493" y="33033"/>
                    <a:pt x="1251" y="33033"/>
                  </a:cubicBezTo>
                  <a:cubicBezTo>
                    <a:pt x="1145" y="33033"/>
                    <a:pt x="1039" y="33036"/>
                    <a:pt x="934" y="33043"/>
                  </a:cubicBezTo>
                  <a:lnTo>
                    <a:pt x="934" y="33043"/>
                  </a:lnTo>
                  <a:lnTo>
                    <a:pt x="934" y="993"/>
                  </a:lnTo>
                  <a:close/>
                  <a:moveTo>
                    <a:pt x="2019" y="0"/>
                  </a:moveTo>
                  <a:cubicBezTo>
                    <a:pt x="1520" y="0"/>
                    <a:pt x="1023" y="15"/>
                    <a:pt x="534" y="59"/>
                  </a:cubicBezTo>
                  <a:lnTo>
                    <a:pt x="467" y="59"/>
                  </a:lnTo>
                  <a:cubicBezTo>
                    <a:pt x="200" y="59"/>
                    <a:pt x="0" y="260"/>
                    <a:pt x="0" y="526"/>
                  </a:cubicBezTo>
                  <a:lnTo>
                    <a:pt x="0" y="33550"/>
                  </a:lnTo>
                  <a:cubicBezTo>
                    <a:pt x="0" y="33784"/>
                    <a:pt x="200" y="34017"/>
                    <a:pt x="467" y="34017"/>
                  </a:cubicBezTo>
                  <a:lnTo>
                    <a:pt x="32790" y="34017"/>
                  </a:lnTo>
                  <a:cubicBezTo>
                    <a:pt x="33769" y="34017"/>
                    <a:pt x="34777" y="34062"/>
                    <a:pt x="35775" y="34062"/>
                  </a:cubicBezTo>
                  <a:cubicBezTo>
                    <a:pt x="36274" y="34062"/>
                    <a:pt x="36771" y="34050"/>
                    <a:pt x="37260" y="34017"/>
                  </a:cubicBezTo>
                  <a:lnTo>
                    <a:pt x="37327" y="34017"/>
                  </a:lnTo>
                  <a:cubicBezTo>
                    <a:pt x="37686" y="34017"/>
                    <a:pt x="37841" y="33718"/>
                    <a:pt x="37794" y="33458"/>
                  </a:cubicBezTo>
                  <a:lnTo>
                    <a:pt x="37794" y="33458"/>
                  </a:lnTo>
                  <a:lnTo>
                    <a:pt x="37794" y="526"/>
                  </a:lnTo>
                  <a:cubicBezTo>
                    <a:pt x="37794" y="260"/>
                    <a:pt x="37594" y="59"/>
                    <a:pt x="37327" y="59"/>
                  </a:cubicBezTo>
                  <a:lnTo>
                    <a:pt x="5004" y="59"/>
                  </a:lnTo>
                  <a:cubicBezTo>
                    <a:pt x="4025" y="59"/>
                    <a:pt x="3017" y="0"/>
                    <a:pt x="20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0" name="Google Shape;1974;p51"/>
            <p:cNvSpPr/>
            <p:nvPr/>
          </p:nvSpPr>
          <p:spPr>
            <a:xfrm>
              <a:off x="-164200" y="1462700"/>
              <a:ext cx="1037425" cy="949025"/>
            </a:xfrm>
            <a:custGeom>
              <a:avLst/>
              <a:gdLst/>
              <a:ahLst/>
              <a:cxnLst/>
              <a:rect l="l" t="t" r="r" b="b"/>
              <a:pathLst>
                <a:path w="41497" h="37961" extrusionOk="0">
                  <a:moveTo>
                    <a:pt x="3970" y="1"/>
                  </a:moveTo>
                  <a:cubicBezTo>
                    <a:pt x="3867" y="1"/>
                    <a:pt x="3761" y="42"/>
                    <a:pt x="3670" y="141"/>
                  </a:cubicBezTo>
                  <a:lnTo>
                    <a:pt x="3670" y="175"/>
                  </a:lnTo>
                  <a:lnTo>
                    <a:pt x="934" y="3310"/>
                  </a:lnTo>
                  <a:cubicBezTo>
                    <a:pt x="667" y="3611"/>
                    <a:pt x="67" y="4078"/>
                    <a:pt x="34" y="4545"/>
                  </a:cubicBezTo>
                  <a:cubicBezTo>
                    <a:pt x="0" y="4645"/>
                    <a:pt x="0" y="4778"/>
                    <a:pt x="34" y="4878"/>
                  </a:cubicBezTo>
                  <a:cubicBezTo>
                    <a:pt x="34" y="6946"/>
                    <a:pt x="67" y="9014"/>
                    <a:pt x="100" y="11083"/>
                  </a:cubicBezTo>
                  <a:lnTo>
                    <a:pt x="234" y="21757"/>
                  </a:lnTo>
                  <a:cubicBezTo>
                    <a:pt x="267" y="25193"/>
                    <a:pt x="334" y="28629"/>
                    <a:pt x="367" y="32064"/>
                  </a:cubicBezTo>
                  <a:lnTo>
                    <a:pt x="434" y="35667"/>
                  </a:lnTo>
                  <a:cubicBezTo>
                    <a:pt x="434" y="36234"/>
                    <a:pt x="401" y="36834"/>
                    <a:pt x="434" y="37401"/>
                  </a:cubicBezTo>
                  <a:lnTo>
                    <a:pt x="434" y="37468"/>
                  </a:lnTo>
                  <a:cubicBezTo>
                    <a:pt x="434" y="37735"/>
                    <a:pt x="667" y="37935"/>
                    <a:pt x="901" y="37935"/>
                  </a:cubicBezTo>
                  <a:lnTo>
                    <a:pt x="36993" y="37935"/>
                  </a:lnTo>
                  <a:cubicBezTo>
                    <a:pt x="37227" y="37952"/>
                    <a:pt x="37460" y="37960"/>
                    <a:pt x="37694" y="37960"/>
                  </a:cubicBezTo>
                  <a:cubicBezTo>
                    <a:pt x="37927" y="37960"/>
                    <a:pt x="38161" y="37952"/>
                    <a:pt x="38394" y="37935"/>
                  </a:cubicBezTo>
                  <a:cubicBezTo>
                    <a:pt x="38928" y="37902"/>
                    <a:pt x="39228" y="37068"/>
                    <a:pt x="39462" y="36701"/>
                  </a:cubicBezTo>
                  <a:lnTo>
                    <a:pt x="40963" y="34299"/>
                  </a:lnTo>
                  <a:lnTo>
                    <a:pt x="41263" y="33799"/>
                  </a:lnTo>
                  <a:cubicBezTo>
                    <a:pt x="41496" y="33426"/>
                    <a:pt x="41175" y="33085"/>
                    <a:pt x="40847" y="33085"/>
                  </a:cubicBezTo>
                  <a:cubicBezTo>
                    <a:pt x="40705" y="33085"/>
                    <a:pt x="40563" y="33148"/>
                    <a:pt x="40462" y="33299"/>
                  </a:cubicBezTo>
                  <a:lnTo>
                    <a:pt x="38172" y="37001"/>
                  </a:lnTo>
                  <a:lnTo>
                    <a:pt x="2469" y="37001"/>
                  </a:lnTo>
                  <a:cubicBezTo>
                    <a:pt x="2219" y="36968"/>
                    <a:pt x="1968" y="36951"/>
                    <a:pt x="1718" y="36951"/>
                  </a:cubicBezTo>
                  <a:cubicBezTo>
                    <a:pt x="1599" y="36951"/>
                    <a:pt x="1481" y="36955"/>
                    <a:pt x="1362" y="36962"/>
                  </a:cubicBezTo>
                  <a:lnTo>
                    <a:pt x="1362" y="36962"/>
                  </a:lnTo>
                  <a:lnTo>
                    <a:pt x="1234" y="26327"/>
                  </a:lnTo>
                  <a:cubicBezTo>
                    <a:pt x="1168" y="20423"/>
                    <a:pt x="1101" y="14485"/>
                    <a:pt x="1001" y="8581"/>
                  </a:cubicBezTo>
                  <a:cubicBezTo>
                    <a:pt x="1001" y="7306"/>
                    <a:pt x="971" y="6001"/>
                    <a:pt x="968" y="4723"/>
                  </a:cubicBezTo>
                  <a:lnTo>
                    <a:pt x="968" y="4723"/>
                  </a:lnTo>
                  <a:lnTo>
                    <a:pt x="4337" y="809"/>
                  </a:lnTo>
                  <a:cubicBezTo>
                    <a:pt x="4645" y="474"/>
                    <a:pt x="4319" y="1"/>
                    <a:pt x="39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1" name="Google Shape;1975;p51"/>
            <p:cNvSpPr/>
            <p:nvPr/>
          </p:nvSpPr>
          <p:spPr>
            <a:xfrm>
              <a:off x="-159200" y="1543150"/>
              <a:ext cx="108425" cy="122000"/>
            </a:xfrm>
            <a:custGeom>
              <a:avLst/>
              <a:gdLst/>
              <a:ahLst/>
              <a:cxnLst/>
              <a:rect l="l" t="t" r="r" b="b"/>
              <a:pathLst>
                <a:path w="4337" h="4880" extrusionOk="0">
                  <a:moveTo>
                    <a:pt x="3816" y="1"/>
                  </a:moveTo>
                  <a:cubicBezTo>
                    <a:pt x="3695" y="1"/>
                    <a:pt x="3570" y="42"/>
                    <a:pt x="3470" y="126"/>
                  </a:cubicBezTo>
                  <a:lnTo>
                    <a:pt x="601" y="3595"/>
                  </a:lnTo>
                  <a:lnTo>
                    <a:pt x="167" y="4062"/>
                  </a:lnTo>
                  <a:cubicBezTo>
                    <a:pt x="0" y="4262"/>
                    <a:pt x="0" y="4562"/>
                    <a:pt x="167" y="4729"/>
                  </a:cubicBezTo>
                  <a:cubicBezTo>
                    <a:pt x="267" y="4829"/>
                    <a:pt x="384" y="4879"/>
                    <a:pt x="501" y="4879"/>
                  </a:cubicBezTo>
                  <a:cubicBezTo>
                    <a:pt x="618" y="4879"/>
                    <a:pt x="734" y="4829"/>
                    <a:pt x="834" y="4729"/>
                  </a:cubicBezTo>
                  <a:lnTo>
                    <a:pt x="3736" y="1293"/>
                  </a:lnTo>
                  <a:lnTo>
                    <a:pt x="4137" y="793"/>
                  </a:lnTo>
                  <a:cubicBezTo>
                    <a:pt x="4337" y="626"/>
                    <a:pt x="4337" y="326"/>
                    <a:pt x="4137" y="126"/>
                  </a:cubicBezTo>
                  <a:cubicBezTo>
                    <a:pt x="4053" y="42"/>
                    <a:pt x="3937" y="1"/>
                    <a:pt x="38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2" name="Google Shape;1976;p51"/>
            <p:cNvSpPr/>
            <p:nvPr/>
          </p:nvSpPr>
          <p:spPr>
            <a:xfrm>
              <a:off x="-163400" y="1609475"/>
              <a:ext cx="116000" cy="122150"/>
            </a:xfrm>
            <a:custGeom>
              <a:avLst/>
              <a:gdLst/>
              <a:ahLst/>
              <a:cxnLst/>
              <a:rect l="l" t="t" r="r" b="b"/>
              <a:pathLst>
                <a:path w="4640" h="4886" extrusionOk="0">
                  <a:moveTo>
                    <a:pt x="3969" y="1"/>
                  </a:moveTo>
                  <a:cubicBezTo>
                    <a:pt x="3860" y="1"/>
                    <a:pt x="3744" y="42"/>
                    <a:pt x="3638" y="141"/>
                  </a:cubicBezTo>
                  <a:lnTo>
                    <a:pt x="769" y="3610"/>
                  </a:lnTo>
                  <a:lnTo>
                    <a:pt x="335" y="4077"/>
                  </a:lnTo>
                  <a:cubicBezTo>
                    <a:pt x="1" y="4412"/>
                    <a:pt x="321" y="4885"/>
                    <a:pt x="684" y="4885"/>
                  </a:cubicBezTo>
                  <a:cubicBezTo>
                    <a:pt x="792" y="4885"/>
                    <a:pt x="903" y="4844"/>
                    <a:pt x="1002" y="4745"/>
                  </a:cubicBezTo>
                  <a:cubicBezTo>
                    <a:pt x="1970" y="3610"/>
                    <a:pt x="2937" y="2443"/>
                    <a:pt x="3904" y="1309"/>
                  </a:cubicBezTo>
                  <a:lnTo>
                    <a:pt x="4305" y="808"/>
                  </a:lnTo>
                  <a:cubicBezTo>
                    <a:pt x="4639" y="474"/>
                    <a:pt x="4339" y="1"/>
                    <a:pt x="39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3" name="Google Shape;1977;p51"/>
            <p:cNvSpPr/>
            <p:nvPr/>
          </p:nvSpPr>
          <p:spPr>
            <a:xfrm>
              <a:off x="-159200" y="1676575"/>
              <a:ext cx="108425" cy="121375"/>
            </a:xfrm>
            <a:custGeom>
              <a:avLst/>
              <a:gdLst/>
              <a:ahLst/>
              <a:cxnLst/>
              <a:rect l="l" t="t" r="r" b="b"/>
              <a:pathLst>
                <a:path w="4337" h="4855" extrusionOk="0">
                  <a:moveTo>
                    <a:pt x="3816" y="1"/>
                  </a:moveTo>
                  <a:cubicBezTo>
                    <a:pt x="3695" y="1"/>
                    <a:pt x="3570" y="43"/>
                    <a:pt x="3470" y="126"/>
                  </a:cubicBezTo>
                  <a:lnTo>
                    <a:pt x="601" y="3595"/>
                  </a:lnTo>
                  <a:lnTo>
                    <a:pt x="167" y="4062"/>
                  </a:lnTo>
                  <a:cubicBezTo>
                    <a:pt x="0" y="4262"/>
                    <a:pt x="0" y="4529"/>
                    <a:pt x="167" y="4729"/>
                  </a:cubicBezTo>
                  <a:cubicBezTo>
                    <a:pt x="267" y="4813"/>
                    <a:pt x="384" y="4854"/>
                    <a:pt x="501" y="4854"/>
                  </a:cubicBezTo>
                  <a:cubicBezTo>
                    <a:pt x="618" y="4854"/>
                    <a:pt x="734" y="4813"/>
                    <a:pt x="834" y="4729"/>
                  </a:cubicBezTo>
                  <a:cubicBezTo>
                    <a:pt x="1802" y="3595"/>
                    <a:pt x="2769" y="2428"/>
                    <a:pt x="3736" y="1293"/>
                  </a:cubicBezTo>
                  <a:lnTo>
                    <a:pt x="4137" y="793"/>
                  </a:lnTo>
                  <a:cubicBezTo>
                    <a:pt x="4337" y="593"/>
                    <a:pt x="4337" y="326"/>
                    <a:pt x="4137" y="126"/>
                  </a:cubicBezTo>
                  <a:cubicBezTo>
                    <a:pt x="4053" y="43"/>
                    <a:pt x="3937" y="1"/>
                    <a:pt x="38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4" name="Google Shape;1978;p51"/>
            <p:cNvSpPr/>
            <p:nvPr/>
          </p:nvSpPr>
          <p:spPr>
            <a:xfrm>
              <a:off x="-159200" y="1743300"/>
              <a:ext cx="108425" cy="121350"/>
            </a:xfrm>
            <a:custGeom>
              <a:avLst/>
              <a:gdLst/>
              <a:ahLst/>
              <a:cxnLst/>
              <a:rect l="l" t="t" r="r" b="b"/>
              <a:pathLst>
                <a:path w="4337" h="4854" extrusionOk="0">
                  <a:moveTo>
                    <a:pt x="3816" y="0"/>
                  </a:moveTo>
                  <a:cubicBezTo>
                    <a:pt x="3695" y="0"/>
                    <a:pt x="3570" y="42"/>
                    <a:pt x="3470" y="125"/>
                  </a:cubicBezTo>
                  <a:lnTo>
                    <a:pt x="601" y="3595"/>
                  </a:lnTo>
                  <a:lnTo>
                    <a:pt x="167" y="4062"/>
                  </a:lnTo>
                  <a:cubicBezTo>
                    <a:pt x="0" y="4262"/>
                    <a:pt x="0" y="4529"/>
                    <a:pt x="167" y="4729"/>
                  </a:cubicBezTo>
                  <a:cubicBezTo>
                    <a:pt x="267" y="4812"/>
                    <a:pt x="384" y="4854"/>
                    <a:pt x="501" y="4854"/>
                  </a:cubicBezTo>
                  <a:cubicBezTo>
                    <a:pt x="618" y="4854"/>
                    <a:pt x="734" y="4812"/>
                    <a:pt x="834" y="4729"/>
                  </a:cubicBezTo>
                  <a:cubicBezTo>
                    <a:pt x="1802" y="3595"/>
                    <a:pt x="2769" y="2427"/>
                    <a:pt x="3736" y="1293"/>
                  </a:cubicBezTo>
                  <a:lnTo>
                    <a:pt x="4137" y="793"/>
                  </a:lnTo>
                  <a:cubicBezTo>
                    <a:pt x="4337" y="626"/>
                    <a:pt x="4337" y="326"/>
                    <a:pt x="4137" y="125"/>
                  </a:cubicBezTo>
                  <a:cubicBezTo>
                    <a:pt x="4053" y="42"/>
                    <a:pt x="3937" y="0"/>
                    <a:pt x="38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5" name="Google Shape;1979;p51"/>
            <p:cNvSpPr/>
            <p:nvPr/>
          </p:nvSpPr>
          <p:spPr>
            <a:xfrm>
              <a:off x="-159200" y="1809375"/>
              <a:ext cx="108425" cy="122000"/>
            </a:xfrm>
            <a:custGeom>
              <a:avLst/>
              <a:gdLst/>
              <a:ahLst/>
              <a:cxnLst/>
              <a:rect l="l" t="t" r="r" b="b"/>
              <a:pathLst>
                <a:path w="4337" h="4880" extrusionOk="0">
                  <a:moveTo>
                    <a:pt x="3816" y="1"/>
                  </a:moveTo>
                  <a:cubicBezTo>
                    <a:pt x="3695" y="1"/>
                    <a:pt x="3570" y="51"/>
                    <a:pt x="3470" y="151"/>
                  </a:cubicBezTo>
                  <a:lnTo>
                    <a:pt x="601" y="3587"/>
                  </a:lnTo>
                  <a:lnTo>
                    <a:pt x="167" y="4087"/>
                  </a:lnTo>
                  <a:cubicBezTo>
                    <a:pt x="0" y="4254"/>
                    <a:pt x="0" y="4554"/>
                    <a:pt x="167" y="4754"/>
                  </a:cubicBezTo>
                  <a:cubicBezTo>
                    <a:pt x="267" y="4838"/>
                    <a:pt x="384" y="4879"/>
                    <a:pt x="501" y="4879"/>
                  </a:cubicBezTo>
                  <a:cubicBezTo>
                    <a:pt x="618" y="4879"/>
                    <a:pt x="734" y="4838"/>
                    <a:pt x="834" y="4754"/>
                  </a:cubicBezTo>
                  <a:cubicBezTo>
                    <a:pt x="1802" y="3587"/>
                    <a:pt x="2769" y="2453"/>
                    <a:pt x="3736" y="1285"/>
                  </a:cubicBezTo>
                  <a:lnTo>
                    <a:pt x="4137" y="818"/>
                  </a:lnTo>
                  <a:cubicBezTo>
                    <a:pt x="4337" y="618"/>
                    <a:pt x="4337" y="318"/>
                    <a:pt x="4137" y="151"/>
                  </a:cubicBezTo>
                  <a:cubicBezTo>
                    <a:pt x="4053" y="51"/>
                    <a:pt x="3937" y="1"/>
                    <a:pt x="38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6" name="Google Shape;1980;p51"/>
            <p:cNvSpPr/>
            <p:nvPr/>
          </p:nvSpPr>
          <p:spPr>
            <a:xfrm>
              <a:off x="-160025" y="1876100"/>
              <a:ext cx="109250" cy="121775"/>
            </a:xfrm>
            <a:custGeom>
              <a:avLst/>
              <a:gdLst/>
              <a:ahLst/>
              <a:cxnLst/>
              <a:rect l="l" t="t" r="r" b="b"/>
              <a:pathLst>
                <a:path w="4370" h="4871" extrusionOk="0">
                  <a:moveTo>
                    <a:pt x="3849" y="1"/>
                  </a:moveTo>
                  <a:cubicBezTo>
                    <a:pt x="3728" y="1"/>
                    <a:pt x="3603" y="51"/>
                    <a:pt x="3503" y="151"/>
                  </a:cubicBezTo>
                  <a:lnTo>
                    <a:pt x="600" y="3586"/>
                  </a:lnTo>
                  <a:lnTo>
                    <a:pt x="200" y="4087"/>
                  </a:lnTo>
                  <a:cubicBezTo>
                    <a:pt x="0" y="4254"/>
                    <a:pt x="0" y="4554"/>
                    <a:pt x="200" y="4721"/>
                  </a:cubicBezTo>
                  <a:cubicBezTo>
                    <a:pt x="284" y="4821"/>
                    <a:pt x="400" y="4871"/>
                    <a:pt x="521" y="4871"/>
                  </a:cubicBezTo>
                  <a:cubicBezTo>
                    <a:pt x="642" y="4871"/>
                    <a:pt x="767" y="4821"/>
                    <a:pt x="867" y="4721"/>
                  </a:cubicBezTo>
                  <a:lnTo>
                    <a:pt x="867" y="4754"/>
                  </a:lnTo>
                  <a:lnTo>
                    <a:pt x="3769" y="1285"/>
                  </a:lnTo>
                  <a:lnTo>
                    <a:pt x="4170" y="818"/>
                  </a:lnTo>
                  <a:cubicBezTo>
                    <a:pt x="4370" y="618"/>
                    <a:pt x="4370" y="317"/>
                    <a:pt x="4170" y="151"/>
                  </a:cubicBezTo>
                  <a:cubicBezTo>
                    <a:pt x="4086" y="51"/>
                    <a:pt x="3970" y="1"/>
                    <a:pt x="38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7" name="Google Shape;1981;p51"/>
            <p:cNvSpPr/>
            <p:nvPr/>
          </p:nvSpPr>
          <p:spPr>
            <a:xfrm>
              <a:off x="-159200" y="1942825"/>
              <a:ext cx="108425" cy="121775"/>
            </a:xfrm>
            <a:custGeom>
              <a:avLst/>
              <a:gdLst/>
              <a:ahLst/>
              <a:cxnLst/>
              <a:rect l="l" t="t" r="r" b="b"/>
              <a:pathLst>
                <a:path w="4337" h="4871" extrusionOk="0">
                  <a:moveTo>
                    <a:pt x="3816" y="0"/>
                  </a:moveTo>
                  <a:cubicBezTo>
                    <a:pt x="3695" y="0"/>
                    <a:pt x="3570" y="50"/>
                    <a:pt x="3470" y="150"/>
                  </a:cubicBezTo>
                  <a:lnTo>
                    <a:pt x="601" y="3586"/>
                  </a:lnTo>
                  <a:lnTo>
                    <a:pt x="167" y="4086"/>
                  </a:lnTo>
                  <a:cubicBezTo>
                    <a:pt x="0" y="4253"/>
                    <a:pt x="0" y="4553"/>
                    <a:pt x="167" y="4720"/>
                  </a:cubicBezTo>
                  <a:cubicBezTo>
                    <a:pt x="267" y="4820"/>
                    <a:pt x="384" y="4870"/>
                    <a:pt x="501" y="4870"/>
                  </a:cubicBezTo>
                  <a:cubicBezTo>
                    <a:pt x="618" y="4870"/>
                    <a:pt x="734" y="4820"/>
                    <a:pt x="834" y="4720"/>
                  </a:cubicBezTo>
                  <a:lnTo>
                    <a:pt x="3736" y="1284"/>
                  </a:lnTo>
                  <a:lnTo>
                    <a:pt x="4137" y="817"/>
                  </a:lnTo>
                  <a:cubicBezTo>
                    <a:pt x="4337" y="617"/>
                    <a:pt x="4337" y="317"/>
                    <a:pt x="4137" y="150"/>
                  </a:cubicBezTo>
                  <a:cubicBezTo>
                    <a:pt x="4053" y="50"/>
                    <a:pt x="3937" y="0"/>
                    <a:pt x="38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8" name="Google Shape;1982;p51"/>
            <p:cNvSpPr/>
            <p:nvPr/>
          </p:nvSpPr>
          <p:spPr>
            <a:xfrm>
              <a:off x="-163325" y="2008925"/>
              <a:ext cx="115925" cy="122250"/>
            </a:xfrm>
            <a:custGeom>
              <a:avLst/>
              <a:gdLst/>
              <a:ahLst/>
              <a:cxnLst/>
              <a:rect l="l" t="t" r="r" b="b"/>
              <a:pathLst>
                <a:path w="4637" h="4890" extrusionOk="0">
                  <a:moveTo>
                    <a:pt x="3966" y="1"/>
                  </a:moveTo>
                  <a:cubicBezTo>
                    <a:pt x="3857" y="1"/>
                    <a:pt x="3741" y="42"/>
                    <a:pt x="3635" y="141"/>
                  </a:cubicBezTo>
                  <a:lnTo>
                    <a:pt x="766" y="3611"/>
                  </a:lnTo>
                  <a:lnTo>
                    <a:pt x="332" y="4078"/>
                  </a:lnTo>
                  <a:cubicBezTo>
                    <a:pt x="0" y="4435"/>
                    <a:pt x="313" y="4890"/>
                    <a:pt x="672" y="4890"/>
                  </a:cubicBezTo>
                  <a:cubicBezTo>
                    <a:pt x="783" y="4890"/>
                    <a:pt x="897" y="4847"/>
                    <a:pt x="999" y="4745"/>
                  </a:cubicBezTo>
                  <a:cubicBezTo>
                    <a:pt x="1967" y="3611"/>
                    <a:pt x="2934" y="2443"/>
                    <a:pt x="3901" y="1309"/>
                  </a:cubicBezTo>
                  <a:lnTo>
                    <a:pt x="4302" y="809"/>
                  </a:lnTo>
                  <a:cubicBezTo>
                    <a:pt x="4636" y="474"/>
                    <a:pt x="4336" y="1"/>
                    <a:pt x="39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9" name="Google Shape;1983;p51"/>
            <p:cNvSpPr/>
            <p:nvPr/>
          </p:nvSpPr>
          <p:spPr>
            <a:xfrm>
              <a:off x="-159200" y="2076025"/>
              <a:ext cx="108425" cy="122000"/>
            </a:xfrm>
            <a:custGeom>
              <a:avLst/>
              <a:gdLst/>
              <a:ahLst/>
              <a:cxnLst/>
              <a:rect l="l" t="t" r="r" b="b"/>
              <a:pathLst>
                <a:path w="4337" h="4880" extrusionOk="0">
                  <a:moveTo>
                    <a:pt x="3816" y="1"/>
                  </a:moveTo>
                  <a:cubicBezTo>
                    <a:pt x="3695" y="1"/>
                    <a:pt x="3570" y="43"/>
                    <a:pt x="3470" y="126"/>
                  </a:cubicBezTo>
                  <a:lnTo>
                    <a:pt x="601" y="3595"/>
                  </a:lnTo>
                  <a:lnTo>
                    <a:pt x="167" y="4062"/>
                  </a:lnTo>
                  <a:cubicBezTo>
                    <a:pt x="0" y="4262"/>
                    <a:pt x="0" y="4563"/>
                    <a:pt x="167" y="4729"/>
                  </a:cubicBezTo>
                  <a:cubicBezTo>
                    <a:pt x="267" y="4829"/>
                    <a:pt x="384" y="4879"/>
                    <a:pt x="501" y="4879"/>
                  </a:cubicBezTo>
                  <a:cubicBezTo>
                    <a:pt x="618" y="4879"/>
                    <a:pt x="734" y="4829"/>
                    <a:pt x="834" y="4729"/>
                  </a:cubicBezTo>
                  <a:cubicBezTo>
                    <a:pt x="1802" y="3595"/>
                    <a:pt x="2769" y="2428"/>
                    <a:pt x="3736" y="1294"/>
                  </a:cubicBezTo>
                  <a:lnTo>
                    <a:pt x="4137" y="793"/>
                  </a:lnTo>
                  <a:cubicBezTo>
                    <a:pt x="4337" y="626"/>
                    <a:pt x="4337" y="326"/>
                    <a:pt x="4137" y="126"/>
                  </a:cubicBezTo>
                  <a:cubicBezTo>
                    <a:pt x="4053" y="43"/>
                    <a:pt x="3937" y="1"/>
                    <a:pt x="38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0" name="Google Shape;1984;p51"/>
            <p:cNvSpPr/>
            <p:nvPr/>
          </p:nvSpPr>
          <p:spPr>
            <a:xfrm>
              <a:off x="-159200" y="2142750"/>
              <a:ext cx="108425" cy="121350"/>
            </a:xfrm>
            <a:custGeom>
              <a:avLst/>
              <a:gdLst/>
              <a:ahLst/>
              <a:cxnLst/>
              <a:rect l="l" t="t" r="r" b="b"/>
              <a:pathLst>
                <a:path w="4337" h="4854" extrusionOk="0">
                  <a:moveTo>
                    <a:pt x="3816" y="0"/>
                  </a:moveTo>
                  <a:cubicBezTo>
                    <a:pt x="3695" y="0"/>
                    <a:pt x="3570" y="42"/>
                    <a:pt x="3470" y="126"/>
                  </a:cubicBezTo>
                  <a:lnTo>
                    <a:pt x="601" y="3595"/>
                  </a:lnTo>
                  <a:lnTo>
                    <a:pt x="167" y="4062"/>
                  </a:lnTo>
                  <a:cubicBezTo>
                    <a:pt x="0" y="4262"/>
                    <a:pt x="0" y="4529"/>
                    <a:pt x="167" y="4729"/>
                  </a:cubicBezTo>
                  <a:cubicBezTo>
                    <a:pt x="267" y="4812"/>
                    <a:pt x="392" y="4854"/>
                    <a:pt x="513" y="4854"/>
                  </a:cubicBezTo>
                  <a:cubicBezTo>
                    <a:pt x="634" y="4854"/>
                    <a:pt x="751" y="4812"/>
                    <a:pt x="834" y="4729"/>
                  </a:cubicBezTo>
                  <a:cubicBezTo>
                    <a:pt x="1802" y="3595"/>
                    <a:pt x="2769" y="2427"/>
                    <a:pt x="3736" y="1293"/>
                  </a:cubicBezTo>
                  <a:lnTo>
                    <a:pt x="4137" y="793"/>
                  </a:lnTo>
                  <a:cubicBezTo>
                    <a:pt x="4337" y="593"/>
                    <a:pt x="4337" y="326"/>
                    <a:pt x="4137" y="126"/>
                  </a:cubicBezTo>
                  <a:cubicBezTo>
                    <a:pt x="4053" y="42"/>
                    <a:pt x="3937" y="0"/>
                    <a:pt x="38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1" name="Google Shape;1985;p51"/>
            <p:cNvSpPr/>
            <p:nvPr/>
          </p:nvSpPr>
          <p:spPr>
            <a:xfrm>
              <a:off x="-160025" y="2209475"/>
              <a:ext cx="109250" cy="121975"/>
            </a:xfrm>
            <a:custGeom>
              <a:avLst/>
              <a:gdLst/>
              <a:ahLst/>
              <a:cxnLst/>
              <a:rect l="l" t="t" r="r" b="b"/>
              <a:pathLst>
                <a:path w="4370" h="4879" extrusionOk="0">
                  <a:moveTo>
                    <a:pt x="3849" y="0"/>
                  </a:moveTo>
                  <a:cubicBezTo>
                    <a:pt x="3728" y="0"/>
                    <a:pt x="3603" y="42"/>
                    <a:pt x="3503" y="125"/>
                  </a:cubicBezTo>
                  <a:lnTo>
                    <a:pt x="600" y="3594"/>
                  </a:lnTo>
                  <a:lnTo>
                    <a:pt x="200" y="4095"/>
                  </a:lnTo>
                  <a:cubicBezTo>
                    <a:pt x="0" y="4261"/>
                    <a:pt x="0" y="4562"/>
                    <a:pt x="200" y="4728"/>
                  </a:cubicBezTo>
                  <a:cubicBezTo>
                    <a:pt x="284" y="4829"/>
                    <a:pt x="400" y="4879"/>
                    <a:pt x="521" y="4879"/>
                  </a:cubicBezTo>
                  <a:cubicBezTo>
                    <a:pt x="642" y="4879"/>
                    <a:pt x="767" y="4829"/>
                    <a:pt x="867" y="4728"/>
                  </a:cubicBezTo>
                  <a:cubicBezTo>
                    <a:pt x="1835" y="3561"/>
                    <a:pt x="2802" y="2427"/>
                    <a:pt x="3769" y="1259"/>
                  </a:cubicBezTo>
                  <a:lnTo>
                    <a:pt x="4170" y="792"/>
                  </a:lnTo>
                  <a:cubicBezTo>
                    <a:pt x="4370" y="592"/>
                    <a:pt x="4370" y="325"/>
                    <a:pt x="4170" y="125"/>
                  </a:cubicBezTo>
                  <a:cubicBezTo>
                    <a:pt x="4086" y="42"/>
                    <a:pt x="3970" y="0"/>
                    <a:pt x="38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2" name="Google Shape;1986;p51"/>
            <p:cNvSpPr/>
            <p:nvPr/>
          </p:nvSpPr>
          <p:spPr>
            <a:xfrm>
              <a:off x="-154200" y="2288900"/>
              <a:ext cx="102600" cy="119475"/>
            </a:xfrm>
            <a:custGeom>
              <a:avLst/>
              <a:gdLst/>
              <a:ahLst/>
              <a:cxnLst/>
              <a:rect l="l" t="t" r="r" b="b"/>
              <a:pathLst>
                <a:path w="4104" h="4779" extrusionOk="0">
                  <a:moveTo>
                    <a:pt x="3603" y="0"/>
                  </a:moveTo>
                  <a:cubicBezTo>
                    <a:pt x="3486" y="0"/>
                    <a:pt x="3370" y="50"/>
                    <a:pt x="3270" y="150"/>
                  </a:cubicBezTo>
                  <a:lnTo>
                    <a:pt x="568" y="3520"/>
                  </a:lnTo>
                  <a:lnTo>
                    <a:pt x="167" y="3987"/>
                  </a:lnTo>
                  <a:cubicBezTo>
                    <a:pt x="1" y="4153"/>
                    <a:pt x="1" y="4454"/>
                    <a:pt x="167" y="4654"/>
                  </a:cubicBezTo>
                  <a:cubicBezTo>
                    <a:pt x="267" y="4737"/>
                    <a:pt x="392" y="4779"/>
                    <a:pt x="513" y="4779"/>
                  </a:cubicBezTo>
                  <a:cubicBezTo>
                    <a:pt x="634" y="4779"/>
                    <a:pt x="751" y="4737"/>
                    <a:pt x="834" y="4654"/>
                  </a:cubicBezTo>
                  <a:lnTo>
                    <a:pt x="3536" y="1285"/>
                  </a:lnTo>
                  <a:lnTo>
                    <a:pt x="3937" y="818"/>
                  </a:lnTo>
                  <a:cubicBezTo>
                    <a:pt x="4103" y="617"/>
                    <a:pt x="4103" y="317"/>
                    <a:pt x="3937" y="150"/>
                  </a:cubicBezTo>
                  <a:cubicBezTo>
                    <a:pt x="3837" y="50"/>
                    <a:pt x="3720" y="0"/>
                    <a:pt x="36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3" name="Google Shape;1987;p51"/>
            <p:cNvSpPr/>
            <p:nvPr/>
          </p:nvSpPr>
          <p:spPr>
            <a:xfrm>
              <a:off x="-76650" y="2288900"/>
              <a:ext cx="102600" cy="119475"/>
            </a:xfrm>
            <a:custGeom>
              <a:avLst/>
              <a:gdLst/>
              <a:ahLst/>
              <a:cxnLst/>
              <a:rect l="l" t="t" r="r" b="b"/>
              <a:pathLst>
                <a:path w="4104" h="4779" extrusionOk="0">
                  <a:moveTo>
                    <a:pt x="3591" y="0"/>
                  </a:moveTo>
                  <a:cubicBezTo>
                    <a:pt x="3470" y="0"/>
                    <a:pt x="3353" y="50"/>
                    <a:pt x="3270" y="150"/>
                  </a:cubicBezTo>
                  <a:cubicBezTo>
                    <a:pt x="2369" y="1251"/>
                    <a:pt x="1468" y="2385"/>
                    <a:pt x="568" y="3520"/>
                  </a:cubicBezTo>
                  <a:lnTo>
                    <a:pt x="168" y="3987"/>
                  </a:lnTo>
                  <a:cubicBezTo>
                    <a:pt x="1" y="4153"/>
                    <a:pt x="1" y="4454"/>
                    <a:pt x="168" y="4654"/>
                  </a:cubicBezTo>
                  <a:cubicBezTo>
                    <a:pt x="268" y="4737"/>
                    <a:pt x="384" y="4779"/>
                    <a:pt x="501" y="4779"/>
                  </a:cubicBezTo>
                  <a:cubicBezTo>
                    <a:pt x="618" y="4779"/>
                    <a:pt x="735" y="4737"/>
                    <a:pt x="835" y="4654"/>
                  </a:cubicBezTo>
                  <a:lnTo>
                    <a:pt x="3537" y="1285"/>
                  </a:lnTo>
                  <a:lnTo>
                    <a:pt x="3937" y="818"/>
                  </a:lnTo>
                  <a:cubicBezTo>
                    <a:pt x="4104" y="617"/>
                    <a:pt x="4104" y="317"/>
                    <a:pt x="3937" y="150"/>
                  </a:cubicBezTo>
                  <a:cubicBezTo>
                    <a:pt x="3837" y="50"/>
                    <a:pt x="3712" y="0"/>
                    <a:pt x="35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4" name="Google Shape;1988;p51"/>
            <p:cNvSpPr/>
            <p:nvPr/>
          </p:nvSpPr>
          <p:spPr>
            <a:xfrm>
              <a:off x="75" y="2288900"/>
              <a:ext cx="102600" cy="119475"/>
            </a:xfrm>
            <a:custGeom>
              <a:avLst/>
              <a:gdLst/>
              <a:ahLst/>
              <a:cxnLst/>
              <a:rect l="l" t="t" r="r" b="b"/>
              <a:pathLst>
                <a:path w="4104" h="4779" extrusionOk="0">
                  <a:moveTo>
                    <a:pt x="3616" y="0"/>
                  </a:moveTo>
                  <a:cubicBezTo>
                    <a:pt x="3495" y="0"/>
                    <a:pt x="3370" y="50"/>
                    <a:pt x="3270" y="150"/>
                  </a:cubicBezTo>
                  <a:cubicBezTo>
                    <a:pt x="2369" y="1251"/>
                    <a:pt x="1468" y="2385"/>
                    <a:pt x="568" y="3520"/>
                  </a:cubicBezTo>
                  <a:lnTo>
                    <a:pt x="201" y="3987"/>
                  </a:lnTo>
                  <a:cubicBezTo>
                    <a:pt x="1" y="4153"/>
                    <a:pt x="1" y="4454"/>
                    <a:pt x="201" y="4654"/>
                  </a:cubicBezTo>
                  <a:cubicBezTo>
                    <a:pt x="284" y="4737"/>
                    <a:pt x="401" y="4779"/>
                    <a:pt x="522" y="4779"/>
                  </a:cubicBezTo>
                  <a:cubicBezTo>
                    <a:pt x="643" y="4779"/>
                    <a:pt x="768" y="4737"/>
                    <a:pt x="868" y="4654"/>
                  </a:cubicBezTo>
                  <a:lnTo>
                    <a:pt x="3570" y="1285"/>
                  </a:lnTo>
                  <a:lnTo>
                    <a:pt x="3937" y="818"/>
                  </a:lnTo>
                  <a:cubicBezTo>
                    <a:pt x="4104" y="617"/>
                    <a:pt x="4104" y="317"/>
                    <a:pt x="3937" y="150"/>
                  </a:cubicBezTo>
                  <a:cubicBezTo>
                    <a:pt x="3853" y="50"/>
                    <a:pt x="3737" y="0"/>
                    <a:pt x="36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5" name="Google Shape;1989;p51"/>
            <p:cNvSpPr/>
            <p:nvPr/>
          </p:nvSpPr>
          <p:spPr>
            <a:xfrm>
              <a:off x="77625" y="2288900"/>
              <a:ext cx="102600" cy="119475"/>
            </a:xfrm>
            <a:custGeom>
              <a:avLst/>
              <a:gdLst/>
              <a:ahLst/>
              <a:cxnLst/>
              <a:rect l="l" t="t" r="r" b="b"/>
              <a:pathLst>
                <a:path w="4104" h="4779" extrusionOk="0">
                  <a:moveTo>
                    <a:pt x="3591" y="0"/>
                  </a:moveTo>
                  <a:cubicBezTo>
                    <a:pt x="3470" y="0"/>
                    <a:pt x="3353" y="50"/>
                    <a:pt x="3270" y="150"/>
                  </a:cubicBezTo>
                  <a:cubicBezTo>
                    <a:pt x="2369" y="1251"/>
                    <a:pt x="1469" y="2385"/>
                    <a:pt x="568" y="3520"/>
                  </a:cubicBezTo>
                  <a:lnTo>
                    <a:pt x="168" y="3987"/>
                  </a:lnTo>
                  <a:cubicBezTo>
                    <a:pt x="1" y="4153"/>
                    <a:pt x="1" y="4454"/>
                    <a:pt x="168" y="4654"/>
                  </a:cubicBezTo>
                  <a:cubicBezTo>
                    <a:pt x="268" y="4737"/>
                    <a:pt x="393" y="4779"/>
                    <a:pt x="514" y="4779"/>
                  </a:cubicBezTo>
                  <a:cubicBezTo>
                    <a:pt x="635" y="4779"/>
                    <a:pt x="751" y="4737"/>
                    <a:pt x="835" y="4654"/>
                  </a:cubicBezTo>
                  <a:lnTo>
                    <a:pt x="3537" y="1285"/>
                  </a:lnTo>
                  <a:lnTo>
                    <a:pt x="3937" y="818"/>
                  </a:lnTo>
                  <a:cubicBezTo>
                    <a:pt x="4104" y="617"/>
                    <a:pt x="4104" y="317"/>
                    <a:pt x="3937" y="150"/>
                  </a:cubicBezTo>
                  <a:cubicBezTo>
                    <a:pt x="3837" y="50"/>
                    <a:pt x="3712" y="0"/>
                    <a:pt x="35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6" name="Google Shape;1990;p51"/>
            <p:cNvSpPr/>
            <p:nvPr/>
          </p:nvSpPr>
          <p:spPr>
            <a:xfrm>
              <a:off x="155200" y="2288900"/>
              <a:ext cx="102575" cy="119475"/>
            </a:xfrm>
            <a:custGeom>
              <a:avLst/>
              <a:gdLst/>
              <a:ahLst/>
              <a:cxnLst/>
              <a:rect l="l" t="t" r="r" b="b"/>
              <a:pathLst>
                <a:path w="4103" h="4779" extrusionOk="0">
                  <a:moveTo>
                    <a:pt x="3590" y="0"/>
                  </a:moveTo>
                  <a:cubicBezTo>
                    <a:pt x="3469" y="0"/>
                    <a:pt x="3352" y="50"/>
                    <a:pt x="3269" y="150"/>
                  </a:cubicBezTo>
                  <a:cubicBezTo>
                    <a:pt x="2368" y="1251"/>
                    <a:pt x="1434" y="2385"/>
                    <a:pt x="534" y="3520"/>
                  </a:cubicBezTo>
                  <a:lnTo>
                    <a:pt x="167" y="3987"/>
                  </a:lnTo>
                  <a:cubicBezTo>
                    <a:pt x="0" y="4153"/>
                    <a:pt x="0" y="4454"/>
                    <a:pt x="167" y="4654"/>
                  </a:cubicBezTo>
                  <a:cubicBezTo>
                    <a:pt x="250" y="4737"/>
                    <a:pt x="367" y="4779"/>
                    <a:pt x="488" y="4779"/>
                  </a:cubicBezTo>
                  <a:cubicBezTo>
                    <a:pt x="609" y="4779"/>
                    <a:pt x="734" y="4737"/>
                    <a:pt x="834" y="4654"/>
                  </a:cubicBezTo>
                  <a:cubicBezTo>
                    <a:pt x="1735" y="3520"/>
                    <a:pt x="2635" y="2419"/>
                    <a:pt x="3536" y="1285"/>
                  </a:cubicBezTo>
                  <a:lnTo>
                    <a:pt x="3936" y="818"/>
                  </a:lnTo>
                  <a:cubicBezTo>
                    <a:pt x="4103" y="617"/>
                    <a:pt x="4103" y="317"/>
                    <a:pt x="3936" y="150"/>
                  </a:cubicBezTo>
                  <a:cubicBezTo>
                    <a:pt x="3836" y="50"/>
                    <a:pt x="3711" y="0"/>
                    <a:pt x="35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7" name="Google Shape;1991;p51"/>
            <p:cNvSpPr/>
            <p:nvPr/>
          </p:nvSpPr>
          <p:spPr>
            <a:xfrm>
              <a:off x="232750" y="2288900"/>
              <a:ext cx="102600" cy="119475"/>
            </a:xfrm>
            <a:custGeom>
              <a:avLst/>
              <a:gdLst/>
              <a:ahLst/>
              <a:cxnLst/>
              <a:rect l="l" t="t" r="r" b="b"/>
              <a:pathLst>
                <a:path w="4104" h="4779" extrusionOk="0">
                  <a:moveTo>
                    <a:pt x="3590" y="0"/>
                  </a:moveTo>
                  <a:cubicBezTo>
                    <a:pt x="3469" y="0"/>
                    <a:pt x="3353" y="50"/>
                    <a:pt x="3269" y="150"/>
                  </a:cubicBezTo>
                  <a:cubicBezTo>
                    <a:pt x="2369" y="1251"/>
                    <a:pt x="1468" y="2385"/>
                    <a:pt x="567" y="3520"/>
                  </a:cubicBezTo>
                  <a:lnTo>
                    <a:pt x="167" y="3987"/>
                  </a:lnTo>
                  <a:cubicBezTo>
                    <a:pt x="0" y="4153"/>
                    <a:pt x="0" y="4454"/>
                    <a:pt x="167" y="4654"/>
                  </a:cubicBezTo>
                  <a:cubicBezTo>
                    <a:pt x="267" y="4737"/>
                    <a:pt x="384" y="4779"/>
                    <a:pt x="501" y="4779"/>
                  </a:cubicBezTo>
                  <a:cubicBezTo>
                    <a:pt x="617" y="4779"/>
                    <a:pt x="734" y="4737"/>
                    <a:pt x="834" y="4654"/>
                  </a:cubicBezTo>
                  <a:cubicBezTo>
                    <a:pt x="1735" y="3520"/>
                    <a:pt x="2635" y="2419"/>
                    <a:pt x="3536" y="1285"/>
                  </a:cubicBezTo>
                  <a:lnTo>
                    <a:pt x="3936" y="818"/>
                  </a:lnTo>
                  <a:cubicBezTo>
                    <a:pt x="4103" y="617"/>
                    <a:pt x="4103" y="317"/>
                    <a:pt x="3936" y="150"/>
                  </a:cubicBezTo>
                  <a:cubicBezTo>
                    <a:pt x="3836" y="50"/>
                    <a:pt x="3711" y="0"/>
                    <a:pt x="35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8" name="Google Shape;1992;p51"/>
            <p:cNvSpPr/>
            <p:nvPr/>
          </p:nvSpPr>
          <p:spPr>
            <a:xfrm>
              <a:off x="309475" y="2288900"/>
              <a:ext cx="102600" cy="119475"/>
            </a:xfrm>
            <a:custGeom>
              <a:avLst/>
              <a:gdLst/>
              <a:ahLst/>
              <a:cxnLst/>
              <a:rect l="l" t="t" r="r" b="b"/>
              <a:pathLst>
                <a:path w="4104" h="4779" extrusionOk="0">
                  <a:moveTo>
                    <a:pt x="3590" y="0"/>
                  </a:moveTo>
                  <a:cubicBezTo>
                    <a:pt x="3469" y="0"/>
                    <a:pt x="3353" y="50"/>
                    <a:pt x="3269" y="150"/>
                  </a:cubicBezTo>
                  <a:cubicBezTo>
                    <a:pt x="2368" y="1251"/>
                    <a:pt x="1468" y="2385"/>
                    <a:pt x="567" y="3520"/>
                  </a:cubicBezTo>
                  <a:lnTo>
                    <a:pt x="167" y="3987"/>
                  </a:lnTo>
                  <a:cubicBezTo>
                    <a:pt x="0" y="4153"/>
                    <a:pt x="0" y="4454"/>
                    <a:pt x="167" y="4654"/>
                  </a:cubicBezTo>
                  <a:cubicBezTo>
                    <a:pt x="267" y="4737"/>
                    <a:pt x="392" y="4779"/>
                    <a:pt x="513" y="4779"/>
                  </a:cubicBezTo>
                  <a:cubicBezTo>
                    <a:pt x="634" y="4779"/>
                    <a:pt x="751" y="4737"/>
                    <a:pt x="834" y="4654"/>
                  </a:cubicBezTo>
                  <a:cubicBezTo>
                    <a:pt x="1735" y="3520"/>
                    <a:pt x="2635" y="2419"/>
                    <a:pt x="3536" y="1285"/>
                  </a:cubicBezTo>
                  <a:lnTo>
                    <a:pt x="3936" y="818"/>
                  </a:lnTo>
                  <a:cubicBezTo>
                    <a:pt x="4103" y="617"/>
                    <a:pt x="4103" y="317"/>
                    <a:pt x="3936" y="150"/>
                  </a:cubicBezTo>
                  <a:cubicBezTo>
                    <a:pt x="3836" y="50"/>
                    <a:pt x="3711" y="0"/>
                    <a:pt x="35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9" name="Google Shape;1993;p51"/>
            <p:cNvSpPr/>
            <p:nvPr/>
          </p:nvSpPr>
          <p:spPr>
            <a:xfrm>
              <a:off x="386175" y="2288900"/>
              <a:ext cx="103450" cy="119475"/>
            </a:xfrm>
            <a:custGeom>
              <a:avLst/>
              <a:gdLst/>
              <a:ahLst/>
              <a:cxnLst/>
              <a:rect l="l" t="t" r="r" b="b"/>
              <a:pathLst>
                <a:path w="4138" h="4779" extrusionOk="0">
                  <a:moveTo>
                    <a:pt x="3620" y="0"/>
                  </a:moveTo>
                  <a:cubicBezTo>
                    <a:pt x="3503" y="0"/>
                    <a:pt x="3387" y="50"/>
                    <a:pt x="3303" y="150"/>
                  </a:cubicBezTo>
                  <a:lnTo>
                    <a:pt x="568" y="3520"/>
                  </a:lnTo>
                  <a:lnTo>
                    <a:pt x="201" y="3987"/>
                  </a:lnTo>
                  <a:cubicBezTo>
                    <a:pt x="1" y="4153"/>
                    <a:pt x="1" y="4454"/>
                    <a:pt x="201" y="4654"/>
                  </a:cubicBezTo>
                  <a:cubicBezTo>
                    <a:pt x="285" y="4737"/>
                    <a:pt x="401" y="4779"/>
                    <a:pt x="522" y="4779"/>
                  </a:cubicBezTo>
                  <a:cubicBezTo>
                    <a:pt x="643" y="4779"/>
                    <a:pt x="768" y="4737"/>
                    <a:pt x="868" y="4654"/>
                  </a:cubicBezTo>
                  <a:cubicBezTo>
                    <a:pt x="1769" y="3520"/>
                    <a:pt x="2670" y="2419"/>
                    <a:pt x="3570" y="1285"/>
                  </a:cubicBezTo>
                  <a:lnTo>
                    <a:pt x="3937" y="818"/>
                  </a:lnTo>
                  <a:cubicBezTo>
                    <a:pt x="4137" y="617"/>
                    <a:pt x="4137" y="317"/>
                    <a:pt x="3937" y="150"/>
                  </a:cubicBezTo>
                  <a:cubicBezTo>
                    <a:pt x="3854" y="50"/>
                    <a:pt x="3737" y="0"/>
                    <a:pt x="36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0" name="Google Shape;1994;p51"/>
            <p:cNvSpPr/>
            <p:nvPr/>
          </p:nvSpPr>
          <p:spPr>
            <a:xfrm>
              <a:off x="463750" y="2288900"/>
              <a:ext cx="102600" cy="119475"/>
            </a:xfrm>
            <a:custGeom>
              <a:avLst/>
              <a:gdLst/>
              <a:ahLst/>
              <a:cxnLst/>
              <a:rect l="l" t="t" r="r" b="b"/>
              <a:pathLst>
                <a:path w="4104" h="4779" extrusionOk="0">
                  <a:moveTo>
                    <a:pt x="3603" y="0"/>
                  </a:moveTo>
                  <a:cubicBezTo>
                    <a:pt x="3486" y="0"/>
                    <a:pt x="3369" y="50"/>
                    <a:pt x="3269" y="150"/>
                  </a:cubicBezTo>
                  <a:lnTo>
                    <a:pt x="567" y="3520"/>
                  </a:lnTo>
                  <a:lnTo>
                    <a:pt x="200" y="3987"/>
                  </a:lnTo>
                  <a:cubicBezTo>
                    <a:pt x="0" y="4153"/>
                    <a:pt x="0" y="4454"/>
                    <a:pt x="200" y="4654"/>
                  </a:cubicBezTo>
                  <a:cubicBezTo>
                    <a:pt x="284" y="4737"/>
                    <a:pt x="400" y="4779"/>
                    <a:pt x="517" y="4779"/>
                  </a:cubicBezTo>
                  <a:cubicBezTo>
                    <a:pt x="634" y="4779"/>
                    <a:pt x="751" y="4737"/>
                    <a:pt x="834" y="4654"/>
                  </a:cubicBezTo>
                  <a:cubicBezTo>
                    <a:pt x="1735" y="3520"/>
                    <a:pt x="2635" y="2419"/>
                    <a:pt x="3569" y="1285"/>
                  </a:cubicBezTo>
                  <a:lnTo>
                    <a:pt x="3936" y="818"/>
                  </a:lnTo>
                  <a:cubicBezTo>
                    <a:pt x="4103" y="617"/>
                    <a:pt x="4103" y="317"/>
                    <a:pt x="3936" y="150"/>
                  </a:cubicBezTo>
                  <a:cubicBezTo>
                    <a:pt x="3836" y="50"/>
                    <a:pt x="3720" y="0"/>
                    <a:pt x="36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1" name="Google Shape;1995;p51"/>
            <p:cNvSpPr/>
            <p:nvPr/>
          </p:nvSpPr>
          <p:spPr>
            <a:xfrm>
              <a:off x="541300" y="2288900"/>
              <a:ext cx="102600" cy="119475"/>
            </a:xfrm>
            <a:custGeom>
              <a:avLst/>
              <a:gdLst/>
              <a:ahLst/>
              <a:cxnLst/>
              <a:rect l="l" t="t" r="r" b="b"/>
              <a:pathLst>
                <a:path w="4104" h="4779" extrusionOk="0">
                  <a:moveTo>
                    <a:pt x="3590" y="0"/>
                  </a:moveTo>
                  <a:cubicBezTo>
                    <a:pt x="3470" y="0"/>
                    <a:pt x="3353" y="50"/>
                    <a:pt x="3269" y="150"/>
                  </a:cubicBezTo>
                  <a:lnTo>
                    <a:pt x="567" y="3520"/>
                  </a:lnTo>
                  <a:lnTo>
                    <a:pt x="167" y="3987"/>
                  </a:lnTo>
                  <a:cubicBezTo>
                    <a:pt x="0" y="4153"/>
                    <a:pt x="0" y="4454"/>
                    <a:pt x="167" y="4654"/>
                  </a:cubicBezTo>
                  <a:cubicBezTo>
                    <a:pt x="267" y="4737"/>
                    <a:pt x="384" y="4779"/>
                    <a:pt x="501" y="4779"/>
                  </a:cubicBezTo>
                  <a:cubicBezTo>
                    <a:pt x="618" y="4779"/>
                    <a:pt x="734" y="4737"/>
                    <a:pt x="834" y="4654"/>
                  </a:cubicBezTo>
                  <a:cubicBezTo>
                    <a:pt x="1735" y="3520"/>
                    <a:pt x="2636" y="2419"/>
                    <a:pt x="3536" y="1285"/>
                  </a:cubicBezTo>
                  <a:lnTo>
                    <a:pt x="3937" y="818"/>
                  </a:lnTo>
                  <a:cubicBezTo>
                    <a:pt x="4103" y="617"/>
                    <a:pt x="4103" y="317"/>
                    <a:pt x="3937" y="150"/>
                  </a:cubicBezTo>
                  <a:cubicBezTo>
                    <a:pt x="3836" y="50"/>
                    <a:pt x="3711" y="0"/>
                    <a:pt x="35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2" name="Google Shape;1996;p51"/>
            <p:cNvSpPr/>
            <p:nvPr/>
          </p:nvSpPr>
          <p:spPr>
            <a:xfrm>
              <a:off x="618025" y="2288900"/>
              <a:ext cx="102600" cy="119475"/>
            </a:xfrm>
            <a:custGeom>
              <a:avLst/>
              <a:gdLst/>
              <a:ahLst/>
              <a:cxnLst/>
              <a:rect l="l" t="t" r="r" b="b"/>
              <a:pathLst>
                <a:path w="4104" h="4779" extrusionOk="0">
                  <a:moveTo>
                    <a:pt x="3615" y="0"/>
                  </a:moveTo>
                  <a:cubicBezTo>
                    <a:pt x="3494" y="0"/>
                    <a:pt x="3369" y="50"/>
                    <a:pt x="3269" y="150"/>
                  </a:cubicBezTo>
                  <a:lnTo>
                    <a:pt x="567" y="3520"/>
                  </a:lnTo>
                  <a:lnTo>
                    <a:pt x="200" y="3987"/>
                  </a:lnTo>
                  <a:cubicBezTo>
                    <a:pt x="0" y="4153"/>
                    <a:pt x="0" y="4454"/>
                    <a:pt x="200" y="4654"/>
                  </a:cubicBezTo>
                  <a:cubicBezTo>
                    <a:pt x="284" y="4737"/>
                    <a:pt x="401" y="4779"/>
                    <a:pt x="521" y="4779"/>
                  </a:cubicBezTo>
                  <a:cubicBezTo>
                    <a:pt x="642" y="4779"/>
                    <a:pt x="767" y="4737"/>
                    <a:pt x="868" y="4654"/>
                  </a:cubicBezTo>
                  <a:lnTo>
                    <a:pt x="3569" y="1285"/>
                  </a:lnTo>
                  <a:lnTo>
                    <a:pt x="3936" y="818"/>
                  </a:lnTo>
                  <a:cubicBezTo>
                    <a:pt x="4103" y="617"/>
                    <a:pt x="4103" y="317"/>
                    <a:pt x="3936" y="150"/>
                  </a:cubicBezTo>
                  <a:cubicBezTo>
                    <a:pt x="3853" y="50"/>
                    <a:pt x="3736" y="0"/>
                    <a:pt x="36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3" name="Google Shape;1997;p51"/>
            <p:cNvSpPr/>
            <p:nvPr/>
          </p:nvSpPr>
          <p:spPr>
            <a:xfrm>
              <a:off x="695575" y="2288900"/>
              <a:ext cx="102600" cy="119475"/>
            </a:xfrm>
            <a:custGeom>
              <a:avLst/>
              <a:gdLst/>
              <a:ahLst/>
              <a:cxnLst/>
              <a:rect l="l" t="t" r="r" b="b"/>
              <a:pathLst>
                <a:path w="4104" h="4779" extrusionOk="0">
                  <a:moveTo>
                    <a:pt x="3603" y="0"/>
                  </a:moveTo>
                  <a:cubicBezTo>
                    <a:pt x="3486" y="0"/>
                    <a:pt x="3370" y="50"/>
                    <a:pt x="3269" y="150"/>
                  </a:cubicBezTo>
                  <a:lnTo>
                    <a:pt x="568" y="3520"/>
                  </a:lnTo>
                  <a:lnTo>
                    <a:pt x="167" y="3987"/>
                  </a:lnTo>
                  <a:cubicBezTo>
                    <a:pt x="0" y="4153"/>
                    <a:pt x="0" y="4454"/>
                    <a:pt x="167" y="4654"/>
                  </a:cubicBezTo>
                  <a:cubicBezTo>
                    <a:pt x="267" y="4737"/>
                    <a:pt x="392" y="4779"/>
                    <a:pt x="513" y="4779"/>
                  </a:cubicBezTo>
                  <a:cubicBezTo>
                    <a:pt x="634" y="4779"/>
                    <a:pt x="751" y="4737"/>
                    <a:pt x="834" y="4654"/>
                  </a:cubicBezTo>
                  <a:lnTo>
                    <a:pt x="3536" y="1285"/>
                  </a:lnTo>
                  <a:lnTo>
                    <a:pt x="3937" y="818"/>
                  </a:lnTo>
                  <a:cubicBezTo>
                    <a:pt x="4103" y="617"/>
                    <a:pt x="4103" y="317"/>
                    <a:pt x="3937" y="150"/>
                  </a:cubicBezTo>
                  <a:cubicBezTo>
                    <a:pt x="3837" y="50"/>
                    <a:pt x="3720" y="0"/>
                    <a:pt x="36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265" name="Google Shape;2330;p55"/>
          <p:cNvGrpSpPr/>
          <p:nvPr/>
        </p:nvGrpSpPr>
        <p:grpSpPr>
          <a:xfrm>
            <a:off x="-12441" y="61099"/>
            <a:ext cx="1302139" cy="1270699"/>
            <a:chOff x="146875" y="384500"/>
            <a:chExt cx="1820409" cy="1776456"/>
          </a:xfrm>
        </p:grpSpPr>
        <p:sp>
          <p:nvSpPr>
            <p:cNvPr id="266" name="Google Shape;2331;p55"/>
            <p:cNvSpPr/>
            <p:nvPr/>
          </p:nvSpPr>
          <p:spPr>
            <a:xfrm>
              <a:off x="146875" y="384500"/>
              <a:ext cx="1820409" cy="1776456"/>
            </a:xfrm>
            <a:custGeom>
              <a:avLst/>
              <a:gdLst/>
              <a:ahLst/>
              <a:cxnLst/>
              <a:rect l="l" t="t" r="r" b="b"/>
              <a:pathLst>
                <a:path w="44233" h="43165" extrusionOk="0">
                  <a:moveTo>
                    <a:pt x="23017" y="0"/>
                  </a:moveTo>
                  <a:cubicBezTo>
                    <a:pt x="18114" y="0"/>
                    <a:pt x="11242" y="1368"/>
                    <a:pt x="6505" y="7839"/>
                  </a:cubicBezTo>
                  <a:cubicBezTo>
                    <a:pt x="2236" y="13710"/>
                    <a:pt x="1" y="24518"/>
                    <a:pt x="4304" y="32957"/>
                  </a:cubicBezTo>
                  <a:cubicBezTo>
                    <a:pt x="8807" y="41830"/>
                    <a:pt x="18047" y="43164"/>
                    <a:pt x="23117" y="43164"/>
                  </a:cubicBezTo>
                  <a:cubicBezTo>
                    <a:pt x="23618" y="43164"/>
                    <a:pt x="24118" y="43131"/>
                    <a:pt x="24652" y="43131"/>
                  </a:cubicBezTo>
                  <a:cubicBezTo>
                    <a:pt x="41097" y="42431"/>
                    <a:pt x="43832" y="27954"/>
                    <a:pt x="43865" y="27820"/>
                  </a:cubicBezTo>
                  <a:cubicBezTo>
                    <a:pt x="44232" y="25785"/>
                    <a:pt x="42698" y="23884"/>
                    <a:pt x="40630" y="23817"/>
                  </a:cubicBezTo>
                  <a:cubicBezTo>
                    <a:pt x="38528" y="23651"/>
                    <a:pt x="36460" y="23250"/>
                    <a:pt x="34459" y="22616"/>
                  </a:cubicBezTo>
                  <a:cubicBezTo>
                    <a:pt x="31123" y="21449"/>
                    <a:pt x="29255" y="19748"/>
                    <a:pt x="28955" y="17613"/>
                  </a:cubicBezTo>
                  <a:cubicBezTo>
                    <a:pt x="27954" y="10408"/>
                    <a:pt x="30556" y="5871"/>
                    <a:pt x="30623" y="5704"/>
                  </a:cubicBezTo>
                  <a:cubicBezTo>
                    <a:pt x="31823" y="3736"/>
                    <a:pt x="30789" y="1168"/>
                    <a:pt x="28554" y="601"/>
                  </a:cubicBezTo>
                  <a:cubicBezTo>
                    <a:pt x="26720" y="200"/>
                    <a:pt x="24885" y="0"/>
                    <a:pt x="2301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dist="66675" dir="2760000" algn="bl" rotWithShape="0">
                <a:schemeClr val="dk1">
                  <a:alpha val="8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7" name="Google Shape;2332;p55"/>
            <p:cNvSpPr/>
            <p:nvPr/>
          </p:nvSpPr>
          <p:spPr>
            <a:xfrm>
              <a:off x="272998" y="476551"/>
              <a:ext cx="1590212" cy="1573095"/>
            </a:xfrm>
            <a:custGeom>
              <a:avLst/>
              <a:gdLst/>
              <a:ahLst/>
              <a:cxnLst/>
              <a:rect l="l" t="t" r="r" b="b"/>
              <a:pathLst>
                <a:path w="37161" h="36761" extrusionOk="0">
                  <a:moveTo>
                    <a:pt x="19448" y="1"/>
                  </a:moveTo>
                  <a:cubicBezTo>
                    <a:pt x="15278" y="1"/>
                    <a:pt x="9441" y="1135"/>
                    <a:pt x="5538" y="6539"/>
                  </a:cubicBezTo>
                  <a:cubicBezTo>
                    <a:pt x="1769" y="11709"/>
                    <a:pt x="1" y="21249"/>
                    <a:pt x="3603" y="28321"/>
                  </a:cubicBezTo>
                  <a:cubicBezTo>
                    <a:pt x="5538" y="32157"/>
                    <a:pt x="9908" y="36760"/>
                    <a:pt x="19548" y="36760"/>
                  </a:cubicBezTo>
                  <a:cubicBezTo>
                    <a:pt x="20015" y="36760"/>
                    <a:pt x="20482" y="36760"/>
                    <a:pt x="20949" y="36727"/>
                  </a:cubicBezTo>
                  <a:cubicBezTo>
                    <a:pt x="34859" y="36126"/>
                    <a:pt x="37127" y="24185"/>
                    <a:pt x="37127" y="24051"/>
                  </a:cubicBezTo>
                  <a:cubicBezTo>
                    <a:pt x="37161" y="23984"/>
                    <a:pt x="37127" y="23918"/>
                    <a:pt x="37094" y="23884"/>
                  </a:cubicBezTo>
                  <a:cubicBezTo>
                    <a:pt x="37061" y="23818"/>
                    <a:pt x="36994" y="23784"/>
                    <a:pt x="36927" y="23784"/>
                  </a:cubicBezTo>
                  <a:cubicBezTo>
                    <a:pt x="36794" y="23784"/>
                    <a:pt x="23418" y="23251"/>
                    <a:pt x="22217" y="14844"/>
                  </a:cubicBezTo>
                  <a:cubicBezTo>
                    <a:pt x="21049" y="6372"/>
                    <a:pt x="24318" y="901"/>
                    <a:pt x="24318" y="834"/>
                  </a:cubicBezTo>
                  <a:cubicBezTo>
                    <a:pt x="24352" y="768"/>
                    <a:pt x="24352" y="701"/>
                    <a:pt x="24318" y="634"/>
                  </a:cubicBezTo>
                  <a:cubicBezTo>
                    <a:pt x="24285" y="568"/>
                    <a:pt x="24218" y="534"/>
                    <a:pt x="24151" y="501"/>
                  </a:cubicBezTo>
                  <a:cubicBezTo>
                    <a:pt x="22617" y="167"/>
                    <a:pt x="21016" y="1"/>
                    <a:pt x="1944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8" name="Google Shape;2333;p55"/>
            <p:cNvSpPr/>
            <p:nvPr/>
          </p:nvSpPr>
          <p:spPr>
            <a:xfrm>
              <a:off x="842911" y="1080253"/>
              <a:ext cx="215570" cy="215529"/>
            </a:xfrm>
            <a:custGeom>
              <a:avLst/>
              <a:gdLst/>
              <a:ahLst/>
              <a:cxnLst/>
              <a:rect l="l" t="t" r="r" b="b"/>
              <a:pathLst>
                <a:path w="5238" h="5237" extrusionOk="0">
                  <a:moveTo>
                    <a:pt x="1039" y="1"/>
                  </a:moveTo>
                  <a:cubicBezTo>
                    <a:pt x="910" y="1"/>
                    <a:pt x="830" y="92"/>
                    <a:pt x="801" y="207"/>
                  </a:cubicBezTo>
                  <a:lnTo>
                    <a:pt x="801" y="308"/>
                  </a:lnTo>
                  <a:cubicBezTo>
                    <a:pt x="801" y="408"/>
                    <a:pt x="801" y="508"/>
                    <a:pt x="801" y="608"/>
                  </a:cubicBezTo>
                  <a:cubicBezTo>
                    <a:pt x="801" y="941"/>
                    <a:pt x="801" y="1275"/>
                    <a:pt x="868" y="1642"/>
                  </a:cubicBezTo>
                  <a:cubicBezTo>
                    <a:pt x="868" y="1875"/>
                    <a:pt x="935" y="2109"/>
                    <a:pt x="1001" y="2342"/>
                  </a:cubicBezTo>
                  <a:cubicBezTo>
                    <a:pt x="1035" y="2442"/>
                    <a:pt x="1068" y="2576"/>
                    <a:pt x="1135" y="2709"/>
                  </a:cubicBezTo>
                  <a:lnTo>
                    <a:pt x="67" y="3944"/>
                  </a:lnTo>
                  <a:cubicBezTo>
                    <a:pt x="1" y="4044"/>
                    <a:pt x="1" y="4210"/>
                    <a:pt x="101" y="4277"/>
                  </a:cubicBezTo>
                  <a:cubicBezTo>
                    <a:pt x="134" y="4310"/>
                    <a:pt x="201" y="4344"/>
                    <a:pt x="234" y="4344"/>
                  </a:cubicBezTo>
                  <a:cubicBezTo>
                    <a:pt x="301" y="4344"/>
                    <a:pt x="368" y="4310"/>
                    <a:pt x="434" y="4244"/>
                  </a:cubicBezTo>
                  <a:lnTo>
                    <a:pt x="1335" y="3176"/>
                  </a:lnTo>
                  <a:cubicBezTo>
                    <a:pt x="1502" y="3410"/>
                    <a:pt x="1669" y="3610"/>
                    <a:pt x="1902" y="3777"/>
                  </a:cubicBezTo>
                  <a:lnTo>
                    <a:pt x="1335" y="4911"/>
                  </a:lnTo>
                  <a:cubicBezTo>
                    <a:pt x="1268" y="5044"/>
                    <a:pt x="1335" y="5178"/>
                    <a:pt x="1435" y="5211"/>
                  </a:cubicBezTo>
                  <a:cubicBezTo>
                    <a:pt x="1452" y="5228"/>
                    <a:pt x="1468" y="5236"/>
                    <a:pt x="1485" y="5236"/>
                  </a:cubicBezTo>
                  <a:cubicBezTo>
                    <a:pt x="1502" y="5236"/>
                    <a:pt x="1518" y="5228"/>
                    <a:pt x="1535" y="5211"/>
                  </a:cubicBezTo>
                  <a:cubicBezTo>
                    <a:pt x="1635" y="5211"/>
                    <a:pt x="1702" y="5178"/>
                    <a:pt x="1735" y="5111"/>
                  </a:cubicBezTo>
                  <a:lnTo>
                    <a:pt x="2269" y="3977"/>
                  </a:lnTo>
                  <a:cubicBezTo>
                    <a:pt x="2503" y="4044"/>
                    <a:pt x="2703" y="4077"/>
                    <a:pt x="2970" y="4077"/>
                  </a:cubicBezTo>
                  <a:lnTo>
                    <a:pt x="3036" y="4077"/>
                  </a:lnTo>
                  <a:lnTo>
                    <a:pt x="3170" y="5044"/>
                  </a:lnTo>
                  <a:cubicBezTo>
                    <a:pt x="3203" y="5144"/>
                    <a:pt x="3303" y="5211"/>
                    <a:pt x="3403" y="5211"/>
                  </a:cubicBezTo>
                  <a:lnTo>
                    <a:pt x="3437" y="5211"/>
                  </a:lnTo>
                  <a:cubicBezTo>
                    <a:pt x="3570" y="5211"/>
                    <a:pt x="3637" y="5078"/>
                    <a:pt x="3637" y="4944"/>
                  </a:cubicBezTo>
                  <a:lnTo>
                    <a:pt x="3470" y="4010"/>
                  </a:lnTo>
                  <a:lnTo>
                    <a:pt x="3670" y="3977"/>
                  </a:lnTo>
                  <a:lnTo>
                    <a:pt x="3904" y="3877"/>
                  </a:lnTo>
                  <a:cubicBezTo>
                    <a:pt x="4204" y="3743"/>
                    <a:pt x="4471" y="3510"/>
                    <a:pt x="4704" y="3276"/>
                  </a:cubicBezTo>
                  <a:cubicBezTo>
                    <a:pt x="4871" y="3043"/>
                    <a:pt x="5004" y="2776"/>
                    <a:pt x="5104" y="2476"/>
                  </a:cubicBezTo>
                  <a:cubicBezTo>
                    <a:pt x="5171" y="2242"/>
                    <a:pt x="5238" y="2009"/>
                    <a:pt x="5238" y="1775"/>
                  </a:cubicBezTo>
                  <a:cubicBezTo>
                    <a:pt x="5238" y="1542"/>
                    <a:pt x="5238" y="1342"/>
                    <a:pt x="5238" y="1141"/>
                  </a:cubicBezTo>
                  <a:cubicBezTo>
                    <a:pt x="5238" y="975"/>
                    <a:pt x="5204" y="808"/>
                    <a:pt x="5171" y="708"/>
                  </a:cubicBezTo>
                  <a:cubicBezTo>
                    <a:pt x="5171" y="608"/>
                    <a:pt x="5138" y="508"/>
                    <a:pt x="5104" y="408"/>
                  </a:cubicBezTo>
                  <a:lnTo>
                    <a:pt x="5104" y="308"/>
                  </a:lnTo>
                  <a:cubicBezTo>
                    <a:pt x="5071" y="207"/>
                    <a:pt x="4971" y="107"/>
                    <a:pt x="4838" y="107"/>
                  </a:cubicBezTo>
                  <a:cubicBezTo>
                    <a:pt x="4704" y="141"/>
                    <a:pt x="4604" y="241"/>
                    <a:pt x="4604" y="374"/>
                  </a:cubicBezTo>
                  <a:lnTo>
                    <a:pt x="4604" y="741"/>
                  </a:lnTo>
                  <a:cubicBezTo>
                    <a:pt x="4604" y="1041"/>
                    <a:pt x="4571" y="1342"/>
                    <a:pt x="4504" y="1642"/>
                  </a:cubicBezTo>
                  <a:cubicBezTo>
                    <a:pt x="4471" y="1842"/>
                    <a:pt x="4404" y="2042"/>
                    <a:pt x="4337" y="2209"/>
                  </a:cubicBezTo>
                  <a:cubicBezTo>
                    <a:pt x="4270" y="2376"/>
                    <a:pt x="4170" y="2576"/>
                    <a:pt x="4037" y="2709"/>
                  </a:cubicBezTo>
                  <a:cubicBezTo>
                    <a:pt x="3904" y="2843"/>
                    <a:pt x="3737" y="2976"/>
                    <a:pt x="3570" y="3043"/>
                  </a:cubicBezTo>
                  <a:lnTo>
                    <a:pt x="3437" y="3110"/>
                  </a:lnTo>
                  <a:lnTo>
                    <a:pt x="3236" y="3143"/>
                  </a:lnTo>
                  <a:lnTo>
                    <a:pt x="3170" y="3176"/>
                  </a:lnTo>
                  <a:lnTo>
                    <a:pt x="2936" y="3176"/>
                  </a:lnTo>
                  <a:cubicBezTo>
                    <a:pt x="2769" y="3176"/>
                    <a:pt x="2603" y="3143"/>
                    <a:pt x="2436" y="3043"/>
                  </a:cubicBezTo>
                  <a:cubicBezTo>
                    <a:pt x="2269" y="2943"/>
                    <a:pt x="2136" y="2776"/>
                    <a:pt x="2036" y="2643"/>
                  </a:cubicBezTo>
                  <a:cubicBezTo>
                    <a:pt x="1969" y="2543"/>
                    <a:pt x="1902" y="2442"/>
                    <a:pt x="1869" y="2342"/>
                  </a:cubicBezTo>
                  <a:cubicBezTo>
                    <a:pt x="1802" y="2242"/>
                    <a:pt x="1769" y="2176"/>
                    <a:pt x="1735" y="2076"/>
                  </a:cubicBezTo>
                  <a:cubicBezTo>
                    <a:pt x="1669" y="1875"/>
                    <a:pt x="1602" y="1675"/>
                    <a:pt x="1535" y="1475"/>
                  </a:cubicBezTo>
                  <a:cubicBezTo>
                    <a:pt x="1435" y="1108"/>
                    <a:pt x="1368" y="775"/>
                    <a:pt x="1335" y="541"/>
                  </a:cubicBezTo>
                  <a:cubicBezTo>
                    <a:pt x="1302" y="341"/>
                    <a:pt x="1302" y="207"/>
                    <a:pt x="1302" y="207"/>
                  </a:cubicBezTo>
                  <a:cubicBezTo>
                    <a:pt x="1268" y="74"/>
                    <a:pt x="1202" y="7"/>
                    <a:pt x="1102" y="7"/>
                  </a:cubicBezTo>
                  <a:cubicBezTo>
                    <a:pt x="1080" y="3"/>
                    <a:pt x="1059" y="1"/>
                    <a:pt x="10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9" name="Google Shape;2334;p55"/>
            <p:cNvSpPr/>
            <p:nvPr/>
          </p:nvSpPr>
          <p:spPr>
            <a:xfrm>
              <a:off x="998071" y="1298712"/>
              <a:ext cx="285328" cy="134330"/>
            </a:xfrm>
            <a:custGeom>
              <a:avLst/>
              <a:gdLst/>
              <a:ahLst/>
              <a:cxnLst/>
              <a:rect l="l" t="t" r="r" b="b"/>
              <a:pathLst>
                <a:path w="6933" h="3264" extrusionOk="0">
                  <a:moveTo>
                    <a:pt x="6644" y="1"/>
                  </a:moveTo>
                  <a:cubicBezTo>
                    <a:pt x="6553" y="1"/>
                    <a:pt x="6464" y="52"/>
                    <a:pt x="6438" y="170"/>
                  </a:cubicBezTo>
                  <a:cubicBezTo>
                    <a:pt x="6371" y="270"/>
                    <a:pt x="6338" y="337"/>
                    <a:pt x="6271" y="437"/>
                  </a:cubicBezTo>
                  <a:cubicBezTo>
                    <a:pt x="6138" y="670"/>
                    <a:pt x="5971" y="870"/>
                    <a:pt x="5804" y="1071"/>
                  </a:cubicBezTo>
                  <a:cubicBezTo>
                    <a:pt x="5704" y="1204"/>
                    <a:pt x="5571" y="1337"/>
                    <a:pt x="5437" y="1438"/>
                  </a:cubicBezTo>
                  <a:cubicBezTo>
                    <a:pt x="5304" y="1571"/>
                    <a:pt x="5137" y="1671"/>
                    <a:pt x="5004" y="1771"/>
                  </a:cubicBezTo>
                  <a:cubicBezTo>
                    <a:pt x="4837" y="1905"/>
                    <a:pt x="4637" y="2005"/>
                    <a:pt x="4470" y="2071"/>
                  </a:cubicBezTo>
                  <a:cubicBezTo>
                    <a:pt x="4270" y="2138"/>
                    <a:pt x="4070" y="2205"/>
                    <a:pt x="3870" y="2271"/>
                  </a:cubicBezTo>
                  <a:cubicBezTo>
                    <a:pt x="3669" y="2305"/>
                    <a:pt x="3469" y="2338"/>
                    <a:pt x="3236" y="2372"/>
                  </a:cubicBezTo>
                  <a:cubicBezTo>
                    <a:pt x="3036" y="2405"/>
                    <a:pt x="2835" y="2405"/>
                    <a:pt x="2635" y="2405"/>
                  </a:cubicBezTo>
                  <a:cubicBezTo>
                    <a:pt x="2519" y="2388"/>
                    <a:pt x="2410" y="2388"/>
                    <a:pt x="2310" y="2388"/>
                  </a:cubicBezTo>
                  <a:cubicBezTo>
                    <a:pt x="2210" y="2388"/>
                    <a:pt x="2118" y="2388"/>
                    <a:pt x="2035" y="2372"/>
                  </a:cubicBezTo>
                  <a:cubicBezTo>
                    <a:pt x="1835" y="2338"/>
                    <a:pt x="1635" y="2305"/>
                    <a:pt x="1468" y="2271"/>
                  </a:cubicBezTo>
                  <a:cubicBezTo>
                    <a:pt x="1134" y="2238"/>
                    <a:pt x="834" y="2171"/>
                    <a:pt x="634" y="2138"/>
                  </a:cubicBezTo>
                  <a:lnTo>
                    <a:pt x="334" y="2071"/>
                  </a:lnTo>
                  <a:lnTo>
                    <a:pt x="300" y="2071"/>
                  </a:lnTo>
                  <a:cubicBezTo>
                    <a:pt x="283" y="2065"/>
                    <a:pt x="265" y="2063"/>
                    <a:pt x="247" y="2063"/>
                  </a:cubicBezTo>
                  <a:cubicBezTo>
                    <a:pt x="167" y="2063"/>
                    <a:pt x="94" y="2122"/>
                    <a:pt x="67" y="2205"/>
                  </a:cubicBezTo>
                  <a:cubicBezTo>
                    <a:pt x="0" y="2305"/>
                    <a:pt x="33" y="2472"/>
                    <a:pt x="167" y="2538"/>
                  </a:cubicBezTo>
                  <a:lnTo>
                    <a:pt x="467" y="2672"/>
                  </a:lnTo>
                  <a:lnTo>
                    <a:pt x="834" y="2805"/>
                  </a:lnTo>
                  <a:cubicBezTo>
                    <a:pt x="967" y="2905"/>
                    <a:pt x="1134" y="2939"/>
                    <a:pt x="1301" y="3005"/>
                  </a:cubicBezTo>
                  <a:lnTo>
                    <a:pt x="1868" y="3172"/>
                  </a:lnTo>
                  <a:cubicBezTo>
                    <a:pt x="2102" y="3205"/>
                    <a:pt x="2335" y="3239"/>
                    <a:pt x="2569" y="3239"/>
                  </a:cubicBezTo>
                  <a:cubicBezTo>
                    <a:pt x="2685" y="3255"/>
                    <a:pt x="2802" y="3264"/>
                    <a:pt x="2923" y="3264"/>
                  </a:cubicBezTo>
                  <a:cubicBezTo>
                    <a:pt x="3044" y="3264"/>
                    <a:pt x="3169" y="3255"/>
                    <a:pt x="3302" y="3239"/>
                  </a:cubicBezTo>
                  <a:cubicBezTo>
                    <a:pt x="3569" y="3239"/>
                    <a:pt x="3803" y="3205"/>
                    <a:pt x="4070" y="3139"/>
                  </a:cubicBezTo>
                  <a:cubicBezTo>
                    <a:pt x="4337" y="3072"/>
                    <a:pt x="4570" y="2972"/>
                    <a:pt x="4837" y="2872"/>
                  </a:cubicBezTo>
                  <a:cubicBezTo>
                    <a:pt x="5037" y="2772"/>
                    <a:pt x="5271" y="2638"/>
                    <a:pt x="5471" y="2472"/>
                  </a:cubicBezTo>
                  <a:cubicBezTo>
                    <a:pt x="5671" y="2338"/>
                    <a:pt x="5838" y="2171"/>
                    <a:pt x="6004" y="1971"/>
                  </a:cubicBezTo>
                  <a:cubicBezTo>
                    <a:pt x="6138" y="1838"/>
                    <a:pt x="6271" y="1671"/>
                    <a:pt x="6371" y="1471"/>
                  </a:cubicBezTo>
                  <a:cubicBezTo>
                    <a:pt x="6471" y="1337"/>
                    <a:pt x="6571" y="1171"/>
                    <a:pt x="6638" y="1004"/>
                  </a:cubicBezTo>
                  <a:cubicBezTo>
                    <a:pt x="6705" y="870"/>
                    <a:pt x="6738" y="737"/>
                    <a:pt x="6772" y="637"/>
                  </a:cubicBezTo>
                  <a:cubicBezTo>
                    <a:pt x="6805" y="504"/>
                    <a:pt x="6838" y="403"/>
                    <a:pt x="6872" y="270"/>
                  </a:cubicBezTo>
                  <a:lnTo>
                    <a:pt x="6872" y="303"/>
                  </a:lnTo>
                  <a:cubicBezTo>
                    <a:pt x="6932" y="121"/>
                    <a:pt x="6785" y="1"/>
                    <a:pt x="66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70" name="Google Shape;2335;p55"/>
            <p:cNvSpPr/>
            <p:nvPr/>
          </p:nvSpPr>
          <p:spPr>
            <a:xfrm>
              <a:off x="1068078" y="648067"/>
              <a:ext cx="4157" cy="4157"/>
            </a:xfrm>
            <a:custGeom>
              <a:avLst/>
              <a:gdLst/>
              <a:ahLst/>
              <a:cxnLst/>
              <a:rect l="l" t="t" r="r" b="b"/>
              <a:pathLst>
                <a:path w="101" h="101" extrusionOk="0">
                  <a:moveTo>
                    <a:pt x="67" y="1"/>
                  </a:moveTo>
                  <a:cubicBezTo>
                    <a:pt x="0" y="1"/>
                    <a:pt x="0" y="68"/>
                    <a:pt x="67" y="101"/>
                  </a:cubicBezTo>
                  <a:cubicBezTo>
                    <a:pt x="100" y="68"/>
                    <a:pt x="100" y="1"/>
                    <a:pt x="6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cxnSp>
        <p:nvCxnSpPr>
          <p:cNvPr id="271" name="Google Shape;2419;p56"/>
          <p:cNvCxnSpPr/>
          <p:nvPr/>
        </p:nvCxnSpPr>
        <p:spPr>
          <a:xfrm>
            <a:off x="4900307" y="646680"/>
            <a:ext cx="0" cy="4128419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1" name="Google Shape;1961;p51"/>
          <p:cNvSpPr txBox="1">
            <a:spLocks noGrp="1"/>
          </p:cNvSpPr>
          <p:nvPr>
            <p:ph type="title" idx="2"/>
          </p:nvPr>
        </p:nvSpPr>
        <p:spPr>
          <a:xfrm>
            <a:off x="1056005" y="1028700"/>
            <a:ext cx="2815590" cy="41529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Вариант 1</a:t>
            </a:r>
            <a:endParaRPr dirty="0"/>
          </a:p>
        </p:txBody>
      </p:sp>
      <p:sp>
        <p:nvSpPr>
          <p:cNvPr id="1963" name="Google Shape;1963;p51"/>
          <p:cNvSpPr txBox="1">
            <a:spLocks noGrp="1"/>
          </p:cNvSpPr>
          <p:nvPr>
            <p:ph type="title" idx="4"/>
          </p:nvPr>
        </p:nvSpPr>
        <p:spPr>
          <a:xfrm>
            <a:off x="5509260" y="1100455"/>
            <a:ext cx="2968625" cy="41529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ru-RU" dirty="0"/>
              <a:t>Вариант 2</a:t>
            </a:r>
            <a:endParaRPr i="1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300967" y="3089297"/>
            <a:ext cx="4289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highlight>
                  <a:srgbClr val="FFDBDE"/>
                </a:highlight>
                <a:sym typeface="Dancing Script"/>
              </a:rPr>
              <a:t>2</a:t>
            </a:r>
            <a:endParaRPr lang="ru-RU" sz="11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174" name="Google Shape;1972;p51"/>
          <p:cNvGrpSpPr/>
          <p:nvPr/>
        </p:nvGrpSpPr>
        <p:grpSpPr>
          <a:xfrm>
            <a:off x="267376" y="3148952"/>
            <a:ext cx="422739" cy="381726"/>
            <a:chOff x="-164200" y="1462250"/>
            <a:chExt cx="1037425" cy="949475"/>
          </a:xfrm>
        </p:grpSpPr>
        <p:sp>
          <p:nvSpPr>
            <p:cNvPr id="175" name="Google Shape;1973;p51"/>
            <p:cNvSpPr/>
            <p:nvPr/>
          </p:nvSpPr>
          <p:spPr>
            <a:xfrm>
              <a:off x="-75800" y="1462250"/>
              <a:ext cx="946050" cy="851550"/>
            </a:xfrm>
            <a:custGeom>
              <a:avLst/>
              <a:gdLst/>
              <a:ahLst/>
              <a:cxnLst/>
              <a:rect l="l" t="t" r="r" b="b"/>
              <a:pathLst>
                <a:path w="37842" h="34062" extrusionOk="0">
                  <a:moveTo>
                    <a:pt x="35826" y="993"/>
                  </a:moveTo>
                  <a:cubicBezTo>
                    <a:pt x="36076" y="1010"/>
                    <a:pt x="36318" y="1018"/>
                    <a:pt x="36555" y="1018"/>
                  </a:cubicBezTo>
                  <a:cubicBezTo>
                    <a:pt x="36658" y="1018"/>
                    <a:pt x="36759" y="1017"/>
                    <a:pt x="36860" y="1014"/>
                  </a:cubicBezTo>
                  <a:lnTo>
                    <a:pt x="36860" y="1014"/>
                  </a:lnTo>
                  <a:lnTo>
                    <a:pt x="36860" y="33083"/>
                  </a:lnTo>
                  <a:lnTo>
                    <a:pt x="1968" y="33083"/>
                  </a:lnTo>
                  <a:cubicBezTo>
                    <a:pt x="1735" y="33050"/>
                    <a:pt x="1493" y="33033"/>
                    <a:pt x="1251" y="33033"/>
                  </a:cubicBezTo>
                  <a:cubicBezTo>
                    <a:pt x="1145" y="33033"/>
                    <a:pt x="1039" y="33036"/>
                    <a:pt x="934" y="33043"/>
                  </a:cubicBezTo>
                  <a:lnTo>
                    <a:pt x="934" y="33043"/>
                  </a:lnTo>
                  <a:lnTo>
                    <a:pt x="934" y="993"/>
                  </a:lnTo>
                  <a:close/>
                  <a:moveTo>
                    <a:pt x="2019" y="0"/>
                  </a:moveTo>
                  <a:cubicBezTo>
                    <a:pt x="1520" y="0"/>
                    <a:pt x="1023" y="15"/>
                    <a:pt x="534" y="59"/>
                  </a:cubicBezTo>
                  <a:lnTo>
                    <a:pt x="467" y="59"/>
                  </a:lnTo>
                  <a:cubicBezTo>
                    <a:pt x="200" y="59"/>
                    <a:pt x="0" y="260"/>
                    <a:pt x="0" y="526"/>
                  </a:cubicBezTo>
                  <a:lnTo>
                    <a:pt x="0" y="33550"/>
                  </a:lnTo>
                  <a:cubicBezTo>
                    <a:pt x="0" y="33784"/>
                    <a:pt x="200" y="34017"/>
                    <a:pt x="467" y="34017"/>
                  </a:cubicBezTo>
                  <a:lnTo>
                    <a:pt x="32790" y="34017"/>
                  </a:lnTo>
                  <a:cubicBezTo>
                    <a:pt x="33769" y="34017"/>
                    <a:pt x="34777" y="34062"/>
                    <a:pt x="35775" y="34062"/>
                  </a:cubicBezTo>
                  <a:cubicBezTo>
                    <a:pt x="36274" y="34062"/>
                    <a:pt x="36771" y="34050"/>
                    <a:pt x="37260" y="34017"/>
                  </a:cubicBezTo>
                  <a:lnTo>
                    <a:pt x="37327" y="34017"/>
                  </a:lnTo>
                  <a:cubicBezTo>
                    <a:pt x="37686" y="34017"/>
                    <a:pt x="37841" y="33718"/>
                    <a:pt x="37794" y="33458"/>
                  </a:cubicBezTo>
                  <a:lnTo>
                    <a:pt x="37794" y="33458"/>
                  </a:lnTo>
                  <a:lnTo>
                    <a:pt x="37794" y="526"/>
                  </a:lnTo>
                  <a:cubicBezTo>
                    <a:pt x="37794" y="260"/>
                    <a:pt x="37594" y="59"/>
                    <a:pt x="37327" y="59"/>
                  </a:cubicBezTo>
                  <a:lnTo>
                    <a:pt x="5004" y="59"/>
                  </a:lnTo>
                  <a:cubicBezTo>
                    <a:pt x="4025" y="59"/>
                    <a:pt x="3017" y="0"/>
                    <a:pt x="20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176" name="Google Shape;1974;p51"/>
            <p:cNvSpPr/>
            <p:nvPr/>
          </p:nvSpPr>
          <p:spPr>
            <a:xfrm>
              <a:off x="-164200" y="1462700"/>
              <a:ext cx="1037425" cy="949025"/>
            </a:xfrm>
            <a:custGeom>
              <a:avLst/>
              <a:gdLst/>
              <a:ahLst/>
              <a:cxnLst/>
              <a:rect l="l" t="t" r="r" b="b"/>
              <a:pathLst>
                <a:path w="41497" h="37961" extrusionOk="0">
                  <a:moveTo>
                    <a:pt x="3970" y="1"/>
                  </a:moveTo>
                  <a:cubicBezTo>
                    <a:pt x="3867" y="1"/>
                    <a:pt x="3761" y="42"/>
                    <a:pt x="3670" y="141"/>
                  </a:cubicBezTo>
                  <a:lnTo>
                    <a:pt x="3670" y="175"/>
                  </a:lnTo>
                  <a:lnTo>
                    <a:pt x="934" y="3310"/>
                  </a:lnTo>
                  <a:cubicBezTo>
                    <a:pt x="667" y="3611"/>
                    <a:pt x="67" y="4078"/>
                    <a:pt x="34" y="4545"/>
                  </a:cubicBezTo>
                  <a:cubicBezTo>
                    <a:pt x="0" y="4645"/>
                    <a:pt x="0" y="4778"/>
                    <a:pt x="34" y="4878"/>
                  </a:cubicBezTo>
                  <a:cubicBezTo>
                    <a:pt x="34" y="6946"/>
                    <a:pt x="67" y="9014"/>
                    <a:pt x="100" y="11083"/>
                  </a:cubicBezTo>
                  <a:lnTo>
                    <a:pt x="234" y="21757"/>
                  </a:lnTo>
                  <a:cubicBezTo>
                    <a:pt x="267" y="25193"/>
                    <a:pt x="334" y="28629"/>
                    <a:pt x="367" y="32064"/>
                  </a:cubicBezTo>
                  <a:lnTo>
                    <a:pt x="434" y="35667"/>
                  </a:lnTo>
                  <a:cubicBezTo>
                    <a:pt x="434" y="36234"/>
                    <a:pt x="401" y="36834"/>
                    <a:pt x="434" y="37401"/>
                  </a:cubicBezTo>
                  <a:lnTo>
                    <a:pt x="434" y="37468"/>
                  </a:lnTo>
                  <a:cubicBezTo>
                    <a:pt x="434" y="37735"/>
                    <a:pt x="667" y="37935"/>
                    <a:pt x="901" y="37935"/>
                  </a:cubicBezTo>
                  <a:lnTo>
                    <a:pt x="36993" y="37935"/>
                  </a:lnTo>
                  <a:cubicBezTo>
                    <a:pt x="37227" y="37952"/>
                    <a:pt x="37460" y="37960"/>
                    <a:pt x="37694" y="37960"/>
                  </a:cubicBezTo>
                  <a:cubicBezTo>
                    <a:pt x="37927" y="37960"/>
                    <a:pt x="38161" y="37952"/>
                    <a:pt x="38394" y="37935"/>
                  </a:cubicBezTo>
                  <a:cubicBezTo>
                    <a:pt x="38928" y="37902"/>
                    <a:pt x="39228" y="37068"/>
                    <a:pt x="39462" y="36701"/>
                  </a:cubicBezTo>
                  <a:lnTo>
                    <a:pt x="40963" y="34299"/>
                  </a:lnTo>
                  <a:lnTo>
                    <a:pt x="41263" y="33799"/>
                  </a:lnTo>
                  <a:cubicBezTo>
                    <a:pt x="41496" y="33426"/>
                    <a:pt x="41175" y="33085"/>
                    <a:pt x="40847" y="33085"/>
                  </a:cubicBezTo>
                  <a:cubicBezTo>
                    <a:pt x="40705" y="33085"/>
                    <a:pt x="40563" y="33148"/>
                    <a:pt x="40462" y="33299"/>
                  </a:cubicBezTo>
                  <a:lnTo>
                    <a:pt x="38172" y="37001"/>
                  </a:lnTo>
                  <a:lnTo>
                    <a:pt x="2469" y="37001"/>
                  </a:lnTo>
                  <a:cubicBezTo>
                    <a:pt x="2219" y="36968"/>
                    <a:pt x="1968" y="36951"/>
                    <a:pt x="1718" y="36951"/>
                  </a:cubicBezTo>
                  <a:cubicBezTo>
                    <a:pt x="1599" y="36951"/>
                    <a:pt x="1481" y="36955"/>
                    <a:pt x="1362" y="36962"/>
                  </a:cubicBezTo>
                  <a:lnTo>
                    <a:pt x="1362" y="36962"/>
                  </a:lnTo>
                  <a:lnTo>
                    <a:pt x="1234" y="26327"/>
                  </a:lnTo>
                  <a:cubicBezTo>
                    <a:pt x="1168" y="20423"/>
                    <a:pt x="1101" y="14485"/>
                    <a:pt x="1001" y="8581"/>
                  </a:cubicBezTo>
                  <a:cubicBezTo>
                    <a:pt x="1001" y="7306"/>
                    <a:pt x="971" y="6001"/>
                    <a:pt x="968" y="4723"/>
                  </a:cubicBezTo>
                  <a:lnTo>
                    <a:pt x="968" y="4723"/>
                  </a:lnTo>
                  <a:lnTo>
                    <a:pt x="4337" y="809"/>
                  </a:lnTo>
                  <a:cubicBezTo>
                    <a:pt x="4645" y="474"/>
                    <a:pt x="4319" y="1"/>
                    <a:pt x="39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177" name="Google Shape;1975;p51"/>
            <p:cNvSpPr/>
            <p:nvPr/>
          </p:nvSpPr>
          <p:spPr>
            <a:xfrm>
              <a:off x="-159200" y="1543150"/>
              <a:ext cx="108425" cy="122000"/>
            </a:xfrm>
            <a:custGeom>
              <a:avLst/>
              <a:gdLst/>
              <a:ahLst/>
              <a:cxnLst/>
              <a:rect l="l" t="t" r="r" b="b"/>
              <a:pathLst>
                <a:path w="4337" h="4880" extrusionOk="0">
                  <a:moveTo>
                    <a:pt x="3816" y="1"/>
                  </a:moveTo>
                  <a:cubicBezTo>
                    <a:pt x="3695" y="1"/>
                    <a:pt x="3570" y="42"/>
                    <a:pt x="3470" y="126"/>
                  </a:cubicBezTo>
                  <a:lnTo>
                    <a:pt x="601" y="3595"/>
                  </a:lnTo>
                  <a:lnTo>
                    <a:pt x="167" y="4062"/>
                  </a:lnTo>
                  <a:cubicBezTo>
                    <a:pt x="0" y="4262"/>
                    <a:pt x="0" y="4562"/>
                    <a:pt x="167" y="4729"/>
                  </a:cubicBezTo>
                  <a:cubicBezTo>
                    <a:pt x="267" y="4829"/>
                    <a:pt x="384" y="4879"/>
                    <a:pt x="501" y="4879"/>
                  </a:cubicBezTo>
                  <a:cubicBezTo>
                    <a:pt x="618" y="4879"/>
                    <a:pt x="734" y="4829"/>
                    <a:pt x="834" y="4729"/>
                  </a:cubicBezTo>
                  <a:lnTo>
                    <a:pt x="3736" y="1293"/>
                  </a:lnTo>
                  <a:lnTo>
                    <a:pt x="4137" y="793"/>
                  </a:lnTo>
                  <a:cubicBezTo>
                    <a:pt x="4337" y="626"/>
                    <a:pt x="4337" y="326"/>
                    <a:pt x="4137" y="126"/>
                  </a:cubicBezTo>
                  <a:cubicBezTo>
                    <a:pt x="4053" y="42"/>
                    <a:pt x="3937" y="1"/>
                    <a:pt x="38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178" name="Google Shape;1976;p51"/>
            <p:cNvSpPr/>
            <p:nvPr/>
          </p:nvSpPr>
          <p:spPr>
            <a:xfrm>
              <a:off x="-163400" y="1609475"/>
              <a:ext cx="116000" cy="122150"/>
            </a:xfrm>
            <a:custGeom>
              <a:avLst/>
              <a:gdLst/>
              <a:ahLst/>
              <a:cxnLst/>
              <a:rect l="l" t="t" r="r" b="b"/>
              <a:pathLst>
                <a:path w="4640" h="4886" extrusionOk="0">
                  <a:moveTo>
                    <a:pt x="3969" y="1"/>
                  </a:moveTo>
                  <a:cubicBezTo>
                    <a:pt x="3860" y="1"/>
                    <a:pt x="3744" y="42"/>
                    <a:pt x="3638" y="141"/>
                  </a:cubicBezTo>
                  <a:lnTo>
                    <a:pt x="769" y="3610"/>
                  </a:lnTo>
                  <a:lnTo>
                    <a:pt x="335" y="4077"/>
                  </a:lnTo>
                  <a:cubicBezTo>
                    <a:pt x="1" y="4412"/>
                    <a:pt x="321" y="4885"/>
                    <a:pt x="684" y="4885"/>
                  </a:cubicBezTo>
                  <a:cubicBezTo>
                    <a:pt x="792" y="4885"/>
                    <a:pt x="903" y="4844"/>
                    <a:pt x="1002" y="4745"/>
                  </a:cubicBezTo>
                  <a:cubicBezTo>
                    <a:pt x="1970" y="3610"/>
                    <a:pt x="2937" y="2443"/>
                    <a:pt x="3904" y="1309"/>
                  </a:cubicBezTo>
                  <a:lnTo>
                    <a:pt x="4305" y="808"/>
                  </a:lnTo>
                  <a:cubicBezTo>
                    <a:pt x="4639" y="474"/>
                    <a:pt x="4339" y="1"/>
                    <a:pt x="39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179" name="Google Shape;1977;p51"/>
            <p:cNvSpPr/>
            <p:nvPr/>
          </p:nvSpPr>
          <p:spPr>
            <a:xfrm>
              <a:off x="-159200" y="1676575"/>
              <a:ext cx="108425" cy="121375"/>
            </a:xfrm>
            <a:custGeom>
              <a:avLst/>
              <a:gdLst/>
              <a:ahLst/>
              <a:cxnLst/>
              <a:rect l="l" t="t" r="r" b="b"/>
              <a:pathLst>
                <a:path w="4337" h="4855" extrusionOk="0">
                  <a:moveTo>
                    <a:pt x="3816" y="1"/>
                  </a:moveTo>
                  <a:cubicBezTo>
                    <a:pt x="3695" y="1"/>
                    <a:pt x="3570" y="43"/>
                    <a:pt x="3470" y="126"/>
                  </a:cubicBezTo>
                  <a:lnTo>
                    <a:pt x="601" y="3595"/>
                  </a:lnTo>
                  <a:lnTo>
                    <a:pt x="167" y="4062"/>
                  </a:lnTo>
                  <a:cubicBezTo>
                    <a:pt x="0" y="4262"/>
                    <a:pt x="0" y="4529"/>
                    <a:pt x="167" y="4729"/>
                  </a:cubicBezTo>
                  <a:cubicBezTo>
                    <a:pt x="267" y="4813"/>
                    <a:pt x="384" y="4854"/>
                    <a:pt x="501" y="4854"/>
                  </a:cubicBezTo>
                  <a:cubicBezTo>
                    <a:pt x="618" y="4854"/>
                    <a:pt x="734" y="4813"/>
                    <a:pt x="834" y="4729"/>
                  </a:cubicBezTo>
                  <a:cubicBezTo>
                    <a:pt x="1802" y="3595"/>
                    <a:pt x="2769" y="2428"/>
                    <a:pt x="3736" y="1293"/>
                  </a:cubicBezTo>
                  <a:lnTo>
                    <a:pt x="4137" y="793"/>
                  </a:lnTo>
                  <a:cubicBezTo>
                    <a:pt x="4337" y="593"/>
                    <a:pt x="4337" y="326"/>
                    <a:pt x="4137" y="126"/>
                  </a:cubicBezTo>
                  <a:cubicBezTo>
                    <a:pt x="4053" y="43"/>
                    <a:pt x="3937" y="1"/>
                    <a:pt x="38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180" name="Google Shape;1978;p51"/>
            <p:cNvSpPr/>
            <p:nvPr/>
          </p:nvSpPr>
          <p:spPr>
            <a:xfrm>
              <a:off x="-159200" y="1743300"/>
              <a:ext cx="108425" cy="121350"/>
            </a:xfrm>
            <a:custGeom>
              <a:avLst/>
              <a:gdLst/>
              <a:ahLst/>
              <a:cxnLst/>
              <a:rect l="l" t="t" r="r" b="b"/>
              <a:pathLst>
                <a:path w="4337" h="4854" extrusionOk="0">
                  <a:moveTo>
                    <a:pt x="3816" y="0"/>
                  </a:moveTo>
                  <a:cubicBezTo>
                    <a:pt x="3695" y="0"/>
                    <a:pt x="3570" y="42"/>
                    <a:pt x="3470" y="125"/>
                  </a:cubicBezTo>
                  <a:lnTo>
                    <a:pt x="601" y="3595"/>
                  </a:lnTo>
                  <a:lnTo>
                    <a:pt x="167" y="4062"/>
                  </a:lnTo>
                  <a:cubicBezTo>
                    <a:pt x="0" y="4262"/>
                    <a:pt x="0" y="4529"/>
                    <a:pt x="167" y="4729"/>
                  </a:cubicBezTo>
                  <a:cubicBezTo>
                    <a:pt x="267" y="4812"/>
                    <a:pt x="384" y="4854"/>
                    <a:pt x="501" y="4854"/>
                  </a:cubicBezTo>
                  <a:cubicBezTo>
                    <a:pt x="618" y="4854"/>
                    <a:pt x="734" y="4812"/>
                    <a:pt x="834" y="4729"/>
                  </a:cubicBezTo>
                  <a:cubicBezTo>
                    <a:pt x="1802" y="3595"/>
                    <a:pt x="2769" y="2427"/>
                    <a:pt x="3736" y="1293"/>
                  </a:cubicBezTo>
                  <a:lnTo>
                    <a:pt x="4137" y="793"/>
                  </a:lnTo>
                  <a:cubicBezTo>
                    <a:pt x="4337" y="626"/>
                    <a:pt x="4337" y="326"/>
                    <a:pt x="4137" y="125"/>
                  </a:cubicBezTo>
                  <a:cubicBezTo>
                    <a:pt x="4053" y="42"/>
                    <a:pt x="3937" y="0"/>
                    <a:pt x="38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181" name="Google Shape;1979;p51"/>
            <p:cNvSpPr/>
            <p:nvPr/>
          </p:nvSpPr>
          <p:spPr>
            <a:xfrm>
              <a:off x="-159200" y="1809375"/>
              <a:ext cx="108425" cy="122000"/>
            </a:xfrm>
            <a:custGeom>
              <a:avLst/>
              <a:gdLst/>
              <a:ahLst/>
              <a:cxnLst/>
              <a:rect l="l" t="t" r="r" b="b"/>
              <a:pathLst>
                <a:path w="4337" h="4880" extrusionOk="0">
                  <a:moveTo>
                    <a:pt x="3816" y="1"/>
                  </a:moveTo>
                  <a:cubicBezTo>
                    <a:pt x="3695" y="1"/>
                    <a:pt x="3570" y="51"/>
                    <a:pt x="3470" y="151"/>
                  </a:cubicBezTo>
                  <a:lnTo>
                    <a:pt x="601" y="3587"/>
                  </a:lnTo>
                  <a:lnTo>
                    <a:pt x="167" y="4087"/>
                  </a:lnTo>
                  <a:cubicBezTo>
                    <a:pt x="0" y="4254"/>
                    <a:pt x="0" y="4554"/>
                    <a:pt x="167" y="4754"/>
                  </a:cubicBezTo>
                  <a:cubicBezTo>
                    <a:pt x="267" y="4838"/>
                    <a:pt x="384" y="4879"/>
                    <a:pt x="501" y="4879"/>
                  </a:cubicBezTo>
                  <a:cubicBezTo>
                    <a:pt x="618" y="4879"/>
                    <a:pt x="734" y="4838"/>
                    <a:pt x="834" y="4754"/>
                  </a:cubicBezTo>
                  <a:cubicBezTo>
                    <a:pt x="1802" y="3587"/>
                    <a:pt x="2769" y="2453"/>
                    <a:pt x="3736" y="1285"/>
                  </a:cubicBezTo>
                  <a:lnTo>
                    <a:pt x="4137" y="818"/>
                  </a:lnTo>
                  <a:cubicBezTo>
                    <a:pt x="4337" y="618"/>
                    <a:pt x="4337" y="318"/>
                    <a:pt x="4137" y="151"/>
                  </a:cubicBezTo>
                  <a:cubicBezTo>
                    <a:pt x="4053" y="51"/>
                    <a:pt x="3937" y="1"/>
                    <a:pt x="38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182" name="Google Shape;1980;p51"/>
            <p:cNvSpPr/>
            <p:nvPr/>
          </p:nvSpPr>
          <p:spPr>
            <a:xfrm>
              <a:off x="-160025" y="1876100"/>
              <a:ext cx="109250" cy="121775"/>
            </a:xfrm>
            <a:custGeom>
              <a:avLst/>
              <a:gdLst/>
              <a:ahLst/>
              <a:cxnLst/>
              <a:rect l="l" t="t" r="r" b="b"/>
              <a:pathLst>
                <a:path w="4370" h="4871" extrusionOk="0">
                  <a:moveTo>
                    <a:pt x="3849" y="1"/>
                  </a:moveTo>
                  <a:cubicBezTo>
                    <a:pt x="3728" y="1"/>
                    <a:pt x="3603" y="51"/>
                    <a:pt x="3503" y="151"/>
                  </a:cubicBezTo>
                  <a:lnTo>
                    <a:pt x="600" y="3586"/>
                  </a:lnTo>
                  <a:lnTo>
                    <a:pt x="200" y="4087"/>
                  </a:lnTo>
                  <a:cubicBezTo>
                    <a:pt x="0" y="4254"/>
                    <a:pt x="0" y="4554"/>
                    <a:pt x="200" y="4721"/>
                  </a:cubicBezTo>
                  <a:cubicBezTo>
                    <a:pt x="284" y="4821"/>
                    <a:pt x="400" y="4871"/>
                    <a:pt x="521" y="4871"/>
                  </a:cubicBezTo>
                  <a:cubicBezTo>
                    <a:pt x="642" y="4871"/>
                    <a:pt x="767" y="4821"/>
                    <a:pt x="867" y="4721"/>
                  </a:cubicBezTo>
                  <a:lnTo>
                    <a:pt x="867" y="4754"/>
                  </a:lnTo>
                  <a:lnTo>
                    <a:pt x="3769" y="1285"/>
                  </a:lnTo>
                  <a:lnTo>
                    <a:pt x="4170" y="818"/>
                  </a:lnTo>
                  <a:cubicBezTo>
                    <a:pt x="4370" y="618"/>
                    <a:pt x="4370" y="317"/>
                    <a:pt x="4170" y="151"/>
                  </a:cubicBezTo>
                  <a:cubicBezTo>
                    <a:pt x="4086" y="51"/>
                    <a:pt x="3970" y="1"/>
                    <a:pt x="38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183" name="Google Shape;1981;p51"/>
            <p:cNvSpPr/>
            <p:nvPr/>
          </p:nvSpPr>
          <p:spPr>
            <a:xfrm>
              <a:off x="-159200" y="1942825"/>
              <a:ext cx="108425" cy="121775"/>
            </a:xfrm>
            <a:custGeom>
              <a:avLst/>
              <a:gdLst/>
              <a:ahLst/>
              <a:cxnLst/>
              <a:rect l="l" t="t" r="r" b="b"/>
              <a:pathLst>
                <a:path w="4337" h="4871" extrusionOk="0">
                  <a:moveTo>
                    <a:pt x="3816" y="0"/>
                  </a:moveTo>
                  <a:cubicBezTo>
                    <a:pt x="3695" y="0"/>
                    <a:pt x="3570" y="50"/>
                    <a:pt x="3470" y="150"/>
                  </a:cubicBezTo>
                  <a:lnTo>
                    <a:pt x="601" y="3586"/>
                  </a:lnTo>
                  <a:lnTo>
                    <a:pt x="167" y="4086"/>
                  </a:lnTo>
                  <a:cubicBezTo>
                    <a:pt x="0" y="4253"/>
                    <a:pt x="0" y="4553"/>
                    <a:pt x="167" y="4720"/>
                  </a:cubicBezTo>
                  <a:cubicBezTo>
                    <a:pt x="267" y="4820"/>
                    <a:pt x="384" y="4870"/>
                    <a:pt x="501" y="4870"/>
                  </a:cubicBezTo>
                  <a:cubicBezTo>
                    <a:pt x="618" y="4870"/>
                    <a:pt x="734" y="4820"/>
                    <a:pt x="834" y="4720"/>
                  </a:cubicBezTo>
                  <a:lnTo>
                    <a:pt x="3736" y="1284"/>
                  </a:lnTo>
                  <a:lnTo>
                    <a:pt x="4137" y="817"/>
                  </a:lnTo>
                  <a:cubicBezTo>
                    <a:pt x="4337" y="617"/>
                    <a:pt x="4337" y="317"/>
                    <a:pt x="4137" y="150"/>
                  </a:cubicBezTo>
                  <a:cubicBezTo>
                    <a:pt x="4053" y="50"/>
                    <a:pt x="3937" y="0"/>
                    <a:pt x="38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184" name="Google Shape;1982;p51"/>
            <p:cNvSpPr/>
            <p:nvPr/>
          </p:nvSpPr>
          <p:spPr>
            <a:xfrm>
              <a:off x="-163325" y="2008925"/>
              <a:ext cx="115925" cy="122250"/>
            </a:xfrm>
            <a:custGeom>
              <a:avLst/>
              <a:gdLst/>
              <a:ahLst/>
              <a:cxnLst/>
              <a:rect l="l" t="t" r="r" b="b"/>
              <a:pathLst>
                <a:path w="4637" h="4890" extrusionOk="0">
                  <a:moveTo>
                    <a:pt x="3966" y="1"/>
                  </a:moveTo>
                  <a:cubicBezTo>
                    <a:pt x="3857" y="1"/>
                    <a:pt x="3741" y="42"/>
                    <a:pt x="3635" y="141"/>
                  </a:cubicBezTo>
                  <a:lnTo>
                    <a:pt x="766" y="3611"/>
                  </a:lnTo>
                  <a:lnTo>
                    <a:pt x="332" y="4078"/>
                  </a:lnTo>
                  <a:cubicBezTo>
                    <a:pt x="0" y="4435"/>
                    <a:pt x="313" y="4890"/>
                    <a:pt x="672" y="4890"/>
                  </a:cubicBezTo>
                  <a:cubicBezTo>
                    <a:pt x="783" y="4890"/>
                    <a:pt x="897" y="4847"/>
                    <a:pt x="999" y="4745"/>
                  </a:cubicBezTo>
                  <a:cubicBezTo>
                    <a:pt x="1967" y="3611"/>
                    <a:pt x="2934" y="2443"/>
                    <a:pt x="3901" y="1309"/>
                  </a:cubicBezTo>
                  <a:lnTo>
                    <a:pt x="4302" y="809"/>
                  </a:lnTo>
                  <a:cubicBezTo>
                    <a:pt x="4636" y="474"/>
                    <a:pt x="4336" y="1"/>
                    <a:pt x="39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185" name="Google Shape;1983;p51"/>
            <p:cNvSpPr/>
            <p:nvPr/>
          </p:nvSpPr>
          <p:spPr>
            <a:xfrm>
              <a:off x="-159200" y="2076025"/>
              <a:ext cx="108425" cy="122000"/>
            </a:xfrm>
            <a:custGeom>
              <a:avLst/>
              <a:gdLst/>
              <a:ahLst/>
              <a:cxnLst/>
              <a:rect l="l" t="t" r="r" b="b"/>
              <a:pathLst>
                <a:path w="4337" h="4880" extrusionOk="0">
                  <a:moveTo>
                    <a:pt x="3816" y="1"/>
                  </a:moveTo>
                  <a:cubicBezTo>
                    <a:pt x="3695" y="1"/>
                    <a:pt x="3570" y="43"/>
                    <a:pt x="3470" y="126"/>
                  </a:cubicBezTo>
                  <a:lnTo>
                    <a:pt x="601" y="3595"/>
                  </a:lnTo>
                  <a:lnTo>
                    <a:pt x="167" y="4062"/>
                  </a:lnTo>
                  <a:cubicBezTo>
                    <a:pt x="0" y="4262"/>
                    <a:pt x="0" y="4563"/>
                    <a:pt x="167" y="4729"/>
                  </a:cubicBezTo>
                  <a:cubicBezTo>
                    <a:pt x="267" y="4829"/>
                    <a:pt x="384" y="4879"/>
                    <a:pt x="501" y="4879"/>
                  </a:cubicBezTo>
                  <a:cubicBezTo>
                    <a:pt x="618" y="4879"/>
                    <a:pt x="734" y="4829"/>
                    <a:pt x="834" y="4729"/>
                  </a:cubicBezTo>
                  <a:cubicBezTo>
                    <a:pt x="1802" y="3595"/>
                    <a:pt x="2769" y="2428"/>
                    <a:pt x="3736" y="1294"/>
                  </a:cubicBezTo>
                  <a:lnTo>
                    <a:pt x="4137" y="793"/>
                  </a:lnTo>
                  <a:cubicBezTo>
                    <a:pt x="4337" y="626"/>
                    <a:pt x="4337" y="326"/>
                    <a:pt x="4137" y="126"/>
                  </a:cubicBezTo>
                  <a:cubicBezTo>
                    <a:pt x="4053" y="43"/>
                    <a:pt x="3937" y="1"/>
                    <a:pt x="38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186" name="Google Shape;1984;p51"/>
            <p:cNvSpPr/>
            <p:nvPr/>
          </p:nvSpPr>
          <p:spPr>
            <a:xfrm>
              <a:off x="-159200" y="2142750"/>
              <a:ext cx="108425" cy="121350"/>
            </a:xfrm>
            <a:custGeom>
              <a:avLst/>
              <a:gdLst/>
              <a:ahLst/>
              <a:cxnLst/>
              <a:rect l="l" t="t" r="r" b="b"/>
              <a:pathLst>
                <a:path w="4337" h="4854" extrusionOk="0">
                  <a:moveTo>
                    <a:pt x="3816" y="0"/>
                  </a:moveTo>
                  <a:cubicBezTo>
                    <a:pt x="3695" y="0"/>
                    <a:pt x="3570" y="42"/>
                    <a:pt x="3470" y="126"/>
                  </a:cubicBezTo>
                  <a:lnTo>
                    <a:pt x="601" y="3595"/>
                  </a:lnTo>
                  <a:lnTo>
                    <a:pt x="167" y="4062"/>
                  </a:lnTo>
                  <a:cubicBezTo>
                    <a:pt x="0" y="4262"/>
                    <a:pt x="0" y="4529"/>
                    <a:pt x="167" y="4729"/>
                  </a:cubicBezTo>
                  <a:cubicBezTo>
                    <a:pt x="267" y="4812"/>
                    <a:pt x="392" y="4854"/>
                    <a:pt x="513" y="4854"/>
                  </a:cubicBezTo>
                  <a:cubicBezTo>
                    <a:pt x="634" y="4854"/>
                    <a:pt x="751" y="4812"/>
                    <a:pt x="834" y="4729"/>
                  </a:cubicBezTo>
                  <a:cubicBezTo>
                    <a:pt x="1802" y="3595"/>
                    <a:pt x="2769" y="2427"/>
                    <a:pt x="3736" y="1293"/>
                  </a:cubicBezTo>
                  <a:lnTo>
                    <a:pt x="4137" y="793"/>
                  </a:lnTo>
                  <a:cubicBezTo>
                    <a:pt x="4337" y="593"/>
                    <a:pt x="4337" y="326"/>
                    <a:pt x="4137" y="126"/>
                  </a:cubicBezTo>
                  <a:cubicBezTo>
                    <a:pt x="4053" y="42"/>
                    <a:pt x="3937" y="0"/>
                    <a:pt x="38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187" name="Google Shape;1985;p51"/>
            <p:cNvSpPr/>
            <p:nvPr/>
          </p:nvSpPr>
          <p:spPr>
            <a:xfrm>
              <a:off x="-160025" y="2209475"/>
              <a:ext cx="109250" cy="121975"/>
            </a:xfrm>
            <a:custGeom>
              <a:avLst/>
              <a:gdLst/>
              <a:ahLst/>
              <a:cxnLst/>
              <a:rect l="l" t="t" r="r" b="b"/>
              <a:pathLst>
                <a:path w="4370" h="4879" extrusionOk="0">
                  <a:moveTo>
                    <a:pt x="3849" y="0"/>
                  </a:moveTo>
                  <a:cubicBezTo>
                    <a:pt x="3728" y="0"/>
                    <a:pt x="3603" y="42"/>
                    <a:pt x="3503" y="125"/>
                  </a:cubicBezTo>
                  <a:lnTo>
                    <a:pt x="600" y="3594"/>
                  </a:lnTo>
                  <a:lnTo>
                    <a:pt x="200" y="4095"/>
                  </a:lnTo>
                  <a:cubicBezTo>
                    <a:pt x="0" y="4261"/>
                    <a:pt x="0" y="4562"/>
                    <a:pt x="200" y="4728"/>
                  </a:cubicBezTo>
                  <a:cubicBezTo>
                    <a:pt x="284" y="4829"/>
                    <a:pt x="400" y="4879"/>
                    <a:pt x="521" y="4879"/>
                  </a:cubicBezTo>
                  <a:cubicBezTo>
                    <a:pt x="642" y="4879"/>
                    <a:pt x="767" y="4829"/>
                    <a:pt x="867" y="4728"/>
                  </a:cubicBezTo>
                  <a:cubicBezTo>
                    <a:pt x="1835" y="3561"/>
                    <a:pt x="2802" y="2427"/>
                    <a:pt x="3769" y="1259"/>
                  </a:cubicBezTo>
                  <a:lnTo>
                    <a:pt x="4170" y="792"/>
                  </a:lnTo>
                  <a:cubicBezTo>
                    <a:pt x="4370" y="592"/>
                    <a:pt x="4370" y="325"/>
                    <a:pt x="4170" y="125"/>
                  </a:cubicBezTo>
                  <a:cubicBezTo>
                    <a:pt x="4086" y="42"/>
                    <a:pt x="3970" y="0"/>
                    <a:pt x="38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188" name="Google Shape;1986;p51"/>
            <p:cNvSpPr/>
            <p:nvPr/>
          </p:nvSpPr>
          <p:spPr>
            <a:xfrm>
              <a:off x="-154200" y="2288900"/>
              <a:ext cx="102600" cy="119475"/>
            </a:xfrm>
            <a:custGeom>
              <a:avLst/>
              <a:gdLst/>
              <a:ahLst/>
              <a:cxnLst/>
              <a:rect l="l" t="t" r="r" b="b"/>
              <a:pathLst>
                <a:path w="4104" h="4779" extrusionOk="0">
                  <a:moveTo>
                    <a:pt x="3603" y="0"/>
                  </a:moveTo>
                  <a:cubicBezTo>
                    <a:pt x="3486" y="0"/>
                    <a:pt x="3370" y="50"/>
                    <a:pt x="3270" y="150"/>
                  </a:cubicBezTo>
                  <a:lnTo>
                    <a:pt x="568" y="3520"/>
                  </a:lnTo>
                  <a:lnTo>
                    <a:pt x="167" y="3987"/>
                  </a:lnTo>
                  <a:cubicBezTo>
                    <a:pt x="1" y="4153"/>
                    <a:pt x="1" y="4454"/>
                    <a:pt x="167" y="4654"/>
                  </a:cubicBezTo>
                  <a:cubicBezTo>
                    <a:pt x="267" y="4737"/>
                    <a:pt x="392" y="4779"/>
                    <a:pt x="513" y="4779"/>
                  </a:cubicBezTo>
                  <a:cubicBezTo>
                    <a:pt x="634" y="4779"/>
                    <a:pt x="751" y="4737"/>
                    <a:pt x="834" y="4654"/>
                  </a:cubicBezTo>
                  <a:lnTo>
                    <a:pt x="3536" y="1285"/>
                  </a:lnTo>
                  <a:lnTo>
                    <a:pt x="3937" y="818"/>
                  </a:lnTo>
                  <a:cubicBezTo>
                    <a:pt x="4103" y="617"/>
                    <a:pt x="4103" y="317"/>
                    <a:pt x="3937" y="150"/>
                  </a:cubicBezTo>
                  <a:cubicBezTo>
                    <a:pt x="3837" y="50"/>
                    <a:pt x="3720" y="0"/>
                    <a:pt x="36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189" name="Google Shape;1987;p51"/>
            <p:cNvSpPr/>
            <p:nvPr/>
          </p:nvSpPr>
          <p:spPr>
            <a:xfrm>
              <a:off x="-76650" y="2288900"/>
              <a:ext cx="102600" cy="119475"/>
            </a:xfrm>
            <a:custGeom>
              <a:avLst/>
              <a:gdLst/>
              <a:ahLst/>
              <a:cxnLst/>
              <a:rect l="l" t="t" r="r" b="b"/>
              <a:pathLst>
                <a:path w="4104" h="4779" extrusionOk="0">
                  <a:moveTo>
                    <a:pt x="3591" y="0"/>
                  </a:moveTo>
                  <a:cubicBezTo>
                    <a:pt x="3470" y="0"/>
                    <a:pt x="3353" y="50"/>
                    <a:pt x="3270" y="150"/>
                  </a:cubicBezTo>
                  <a:cubicBezTo>
                    <a:pt x="2369" y="1251"/>
                    <a:pt x="1468" y="2385"/>
                    <a:pt x="568" y="3520"/>
                  </a:cubicBezTo>
                  <a:lnTo>
                    <a:pt x="168" y="3987"/>
                  </a:lnTo>
                  <a:cubicBezTo>
                    <a:pt x="1" y="4153"/>
                    <a:pt x="1" y="4454"/>
                    <a:pt x="168" y="4654"/>
                  </a:cubicBezTo>
                  <a:cubicBezTo>
                    <a:pt x="268" y="4737"/>
                    <a:pt x="384" y="4779"/>
                    <a:pt x="501" y="4779"/>
                  </a:cubicBezTo>
                  <a:cubicBezTo>
                    <a:pt x="618" y="4779"/>
                    <a:pt x="735" y="4737"/>
                    <a:pt x="835" y="4654"/>
                  </a:cubicBezTo>
                  <a:lnTo>
                    <a:pt x="3537" y="1285"/>
                  </a:lnTo>
                  <a:lnTo>
                    <a:pt x="3937" y="818"/>
                  </a:lnTo>
                  <a:cubicBezTo>
                    <a:pt x="4104" y="617"/>
                    <a:pt x="4104" y="317"/>
                    <a:pt x="3937" y="150"/>
                  </a:cubicBezTo>
                  <a:cubicBezTo>
                    <a:pt x="3837" y="50"/>
                    <a:pt x="3712" y="0"/>
                    <a:pt x="35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190" name="Google Shape;1988;p51"/>
            <p:cNvSpPr/>
            <p:nvPr/>
          </p:nvSpPr>
          <p:spPr>
            <a:xfrm>
              <a:off x="75" y="2288900"/>
              <a:ext cx="102600" cy="119475"/>
            </a:xfrm>
            <a:custGeom>
              <a:avLst/>
              <a:gdLst/>
              <a:ahLst/>
              <a:cxnLst/>
              <a:rect l="l" t="t" r="r" b="b"/>
              <a:pathLst>
                <a:path w="4104" h="4779" extrusionOk="0">
                  <a:moveTo>
                    <a:pt x="3616" y="0"/>
                  </a:moveTo>
                  <a:cubicBezTo>
                    <a:pt x="3495" y="0"/>
                    <a:pt x="3370" y="50"/>
                    <a:pt x="3270" y="150"/>
                  </a:cubicBezTo>
                  <a:cubicBezTo>
                    <a:pt x="2369" y="1251"/>
                    <a:pt x="1468" y="2385"/>
                    <a:pt x="568" y="3520"/>
                  </a:cubicBezTo>
                  <a:lnTo>
                    <a:pt x="201" y="3987"/>
                  </a:lnTo>
                  <a:cubicBezTo>
                    <a:pt x="1" y="4153"/>
                    <a:pt x="1" y="4454"/>
                    <a:pt x="201" y="4654"/>
                  </a:cubicBezTo>
                  <a:cubicBezTo>
                    <a:pt x="284" y="4737"/>
                    <a:pt x="401" y="4779"/>
                    <a:pt x="522" y="4779"/>
                  </a:cubicBezTo>
                  <a:cubicBezTo>
                    <a:pt x="643" y="4779"/>
                    <a:pt x="768" y="4737"/>
                    <a:pt x="868" y="4654"/>
                  </a:cubicBezTo>
                  <a:lnTo>
                    <a:pt x="3570" y="1285"/>
                  </a:lnTo>
                  <a:lnTo>
                    <a:pt x="3937" y="818"/>
                  </a:lnTo>
                  <a:cubicBezTo>
                    <a:pt x="4104" y="617"/>
                    <a:pt x="4104" y="317"/>
                    <a:pt x="3937" y="150"/>
                  </a:cubicBezTo>
                  <a:cubicBezTo>
                    <a:pt x="3853" y="50"/>
                    <a:pt x="3737" y="0"/>
                    <a:pt x="36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191" name="Google Shape;1989;p51"/>
            <p:cNvSpPr/>
            <p:nvPr/>
          </p:nvSpPr>
          <p:spPr>
            <a:xfrm>
              <a:off x="77625" y="2288900"/>
              <a:ext cx="102600" cy="119475"/>
            </a:xfrm>
            <a:custGeom>
              <a:avLst/>
              <a:gdLst/>
              <a:ahLst/>
              <a:cxnLst/>
              <a:rect l="l" t="t" r="r" b="b"/>
              <a:pathLst>
                <a:path w="4104" h="4779" extrusionOk="0">
                  <a:moveTo>
                    <a:pt x="3591" y="0"/>
                  </a:moveTo>
                  <a:cubicBezTo>
                    <a:pt x="3470" y="0"/>
                    <a:pt x="3353" y="50"/>
                    <a:pt x="3270" y="150"/>
                  </a:cubicBezTo>
                  <a:cubicBezTo>
                    <a:pt x="2369" y="1251"/>
                    <a:pt x="1469" y="2385"/>
                    <a:pt x="568" y="3520"/>
                  </a:cubicBezTo>
                  <a:lnTo>
                    <a:pt x="168" y="3987"/>
                  </a:lnTo>
                  <a:cubicBezTo>
                    <a:pt x="1" y="4153"/>
                    <a:pt x="1" y="4454"/>
                    <a:pt x="168" y="4654"/>
                  </a:cubicBezTo>
                  <a:cubicBezTo>
                    <a:pt x="268" y="4737"/>
                    <a:pt x="393" y="4779"/>
                    <a:pt x="514" y="4779"/>
                  </a:cubicBezTo>
                  <a:cubicBezTo>
                    <a:pt x="635" y="4779"/>
                    <a:pt x="751" y="4737"/>
                    <a:pt x="835" y="4654"/>
                  </a:cubicBezTo>
                  <a:lnTo>
                    <a:pt x="3537" y="1285"/>
                  </a:lnTo>
                  <a:lnTo>
                    <a:pt x="3937" y="818"/>
                  </a:lnTo>
                  <a:cubicBezTo>
                    <a:pt x="4104" y="617"/>
                    <a:pt x="4104" y="317"/>
                    <a:pt x="3937" y="150"/>
                  </a:cubicBezTo>
                  <a:cubicBezTo>
                    <a:pt x="3837" y="50"/>
                    <a:pt x="3712" y="0"/>
                    <a:pt x="35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192" name="Google Shape;1990;p51"/>
            <p:cNvSpPr/>
            <p:nvPr/>
          </p:nvSpPr>
          <p:spPr>
            <a:xfrm>
              <a:off x="155200" y="2288900"/>
              <a:ext cx="102575" cy="119475"/>
            </a:xfrm>
            <a:custGeom>
              <a:avLst/>
              <a:gdLst/>
              <a:ahLst/>
              <a:cxnLst/>
              <a:rect l="l" t="t" r="r" b="b"/>
              <a:pathLst>
                <a:path w="4103" h="4779" extrusionOk="0">
                  <a:moveTo>
                    <a:pt x="3590" y="0"/>
                  </a:moveTo>
                  <a:cubicBezTo>
                    <a:pt x="3469" y="0"/>
                    <a:pt x="3352" y="50"/>
                    <a:pt x="3269" y="150"/>
                  </a:cubicBezTo>
                  <a:cubicBezTo>
                    <a:pt x="2368" y="1251"/>
                    <a:pt x="1434" y="2385"/>
                    <a:pt x="534" y="3520"/>
                  </a:cubicBezTo>
                  <a:lnTo>
                    <a:pt x="167" y="3987"/>
                  </a:lnTo>
                  <a:cubicBezTo>
                    <a:pt x="0" y="4153"/>
                    <a:pt x="0" y="4454"/>
                    <a:pt x="167" y="4654"/>
                  </a:cubicBezTo>
                  <a:cubicBezTo>
                    <a:pt x="250" y="4737"/>
                    <a:pt x="367" y="4779"/>
                    <a:pt x="488" y="4779"/>
                  </a:cubicBezTo>
                  <a:cubicBezTo>
                    <a:pt x="609" y="4779"/>
                    <a:pt x="734" y="4737"/>
                    <a:pt x="834" y="4654"/>
                  </a:cubicBezTo>
                  <a:cubicBezTo>
                    <a:pt x="1735" y="3520"/>
                    <a:pt x="2635" y="2419"/>
                    <a:pt x="3536" y="1285"/>
                  </a:cubicBezTo>
                  <a:lnTo>
                    <a:pt x="3936" y="818"/>
                  </a:lnTo>
                  <a:cubicBezTo>
                    <a:pt x="4103" y="617"/>
                    <a:pt x="4103" y="317"/>
                    <a:pt x="3936" y="150"/>
                  </a:cubicBezTo>
                  <a:cubicBezTo>
                    <a:pt x="3836" y="50"/>
                    <a:pt x="3711" y="0"/>
                    <a:pt x="35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193" name="Google Shape;1991;p51"/>
            <p:cNvSpPr/>
            <p:nvPr/>
          </p:nvSpPr>
          <p:spPr>
            <a:xfrm>
              <a:off x="232750" y="2288900"/>
              <a:ext cx="102600" cy="119475"/>
            </a:xfrm>
            <a:custGeom>
              <a:avLst/>
              <a:gdLst/>
              <a:ahLst/>
              <a:cxnLst/>
              <a:rect l="l" t="t" r="r" b="b"/>
              <a:pathLst>
                <a:path w="4104" h="4779" extrusionOk="0">
                  <a:moveTo>
                    <a:pt x="3590" y="0"/>
                  </a:moveTo>
                  <a:cubicBezTo>
                    <a:pt x="3469" y="0"/>
                    <a:pt x="3353" y="50"/>
                    <a:pt x="3269" y="150"/>
                  </a:cubicBezTo>
                  <a:cubicBezTo>
                    <a:pt x="2369" y="1251"/>
                    <a:pt x="1468" y="2385"/>
                    <a:pt x="567" y="3520"/>
                  </a:cubicBezTo>
                  <a:lnTo>
                    <a:pt x="167" y="3987"/>
                  </a:lnTo>
                  <a:cubicBezTo>
                    <a:pt x="0" y="4153"/>
                    <a:pt x="0" y="4454"/>
                    <a:pt x="167" y="4654"/>
                  </a:cubicBezTo>
                  <a:cubicBezTo>
                    <a:pt x="267" y="4737"/>
                    <a:pt x="384" y="4779"/>
                    <a:pt x="501" y="4779"/>
                  </a:cubicBezTo>
                  <a:cubicBezTo>
                    <a:pt x="617" y="4779"/>
                    <a:pt x="734" y="4737"/>
                    <a:pt x="834" y="4654"/>
                  </a:cubicBezTo>
                  <a:cubicBezTo>
                    <a:pt x="1735" y="3520"/>
                    <a:pt x="2635" y="2419"/>
                    <a:pt x="3536" y="1285"/>
                  </a:cubicBezTo>
                  <a:lnTo>
                    <a:pt x="3936" y="818"/>
                  </a:lnTo>
                  <a:cubicBezTo>
                    <a:pt x="4103" y="617"/>
                    <a:pt x="4103" y="317"/>
                    <a:pt x="3936" y="150"/>
                  </a:cubicBezTo>
                  <a:cubicBezTo>
                    <a:pt x="3836" y="50"/>
                    <a:pt x="3711" y="0"/>
                    <a:pt x="35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194" name="Google Shape;1992;p51"/>
            <p:cNvSpPr/>
            <p:nvPr/>
          </p:nvSpPr>
          <p:spPr>
            <a:xfrm>
              <a:off x="309475" y="2288900"/>
              <a:ext cx="102600" cy="119475"/>
            </a:xfrm>
            <a:custGeom>
              <a:avLst/>
              <a:gdLst/>
              <a:ahLst/>
              <a:cxnLst/>
              <a:rect l="l" t="t" r="r" b="b"/>
              <a:pathLst>
                <a:path w="4104" h="4779" extrusionOk="0">
                  <a:moveTo>
                    <a:pt x="3590" y="0"/>
                  </a:moveTo>
                  <a:cubicBezTo>
                    <a:pt x="3469" y="0"/>
                    <a:pt x="3353" y="50"/>
                    <a:pt x="3269" y="150"/>
                  </a:cubicBezTo>
                  <a:cubicBezTo>
                    <a:pt x="2368" y="1251"/>
                    <a:pt x="1468" y="2385"/>
                    <a:pt x="567" y="3520"/>
                  </a:cubicBezTo>
                  <a:lnTo>
                    <a:pt x="167" y="3987"/>
                  </a:lnTo>
                  <a:cubicBezTo>
                    <a:pt x="0" y="4153"/>
                    <a:pt x="0" y="4454"/>
                    <a:pt x="167" y="4654"/>
                  </a:cubicBezTo>
                  <a:cubicBezTo>
                    <a:pt x="267" y="4737"/>
                    <a:pt x="392" y="4779"/>
                    <a:pt x="513" y="4779"/>
                  </a:cubicBezTo>
                  <a:cubicBezTo>
                    <a:pt x="634" y="4779"/>
                    <a:pt x="751" y="4737"/>
                    <a:pt x="834" y="4654"/>
                  </a:cubicBezTo>
                  <a:cubicBezTo>
                    <a:pt x="1735" y="3520"/>
                    <a:pt x="2635" y="2419"/>
                    <a:pt x="3536" y="1285"/>
                  </a:cubicBezTo>
                  <a:lnTo>
                    <a:pt x="3936" y="818"/>
                  </a:lnTo>
                  <a:cubicBezTo>
                    <a:pt x="4103" y="617"/>
                    <a:pt x="4103" y="317"/>
                    <a:pt x="3936" y="150"/>
                  </a:cubicBezTo>
                  <a:cubicBezTo>
                    <a:pt x="3836" y="50"/>
                    <a:pt x="3711" y="0"/>
                    <a:pt x="35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195" name="Google Shape;1993;p51"/>
            <p:cNvSpPr/>
            <p:nvPr/>
          </p:nvSpPr>
          <p:spPr>
            <a:xfrm>
              <a:off x="386175" y="2288900"/>
              <a:ext cx="103450" cy="119475"/>
            </a:xfrm>
            <a:custGeom>
              <a:avLst/>
              <a:gdLst/>
              <a:ahLst/>
              <a:cxnLst/>
              <a:rect l="l" t="t" r="r" b="b"/>
              <a:pathLst>
                <a:path w="4138" h="4779" extrusionOk="0">
                  <a:moveTo>
                    <a:pt x="3620" y="0"/>
                  </a:moveTo>
                  <a:cubicBezTo>
                    <a:pt x="3503" y="0"/>
                    <a:pt x="3387" y="50"/>
                    <a:pt x="3303" y="150"/>
                  </a:cubicBezTo>
                  <a:lnTo>
                    <a:pt x="568" y="3520"/>
                  </a:lnTo>
                  <a:lnTo>
                    <a:pt x="201" y="3987"/>
                  </a:lnTo>
                  <a:cubicBezTo>
                    <a:pt x="1" y="4153"/>
                    <a:pt x="1" y="4454"/>
                    <a:pt x="201" y="4654"/>
                  </a:cubicBezTo>
                  <a:cubicBezTo>
                    <a:pt x="285" y="4737"/>
                    <a:pt x="401" y="4779"/>
                    <a:pt x="522" y="4779"/>
                  </a:cubicBezTo>
                  <a:cubicBezTo>
                    <a:pt x="643" y="4779"/>
                    <a:pt x="768" y="4737"/>
                    <a:pt x="868" y="4654"/>
                  </a:cubicBezTo>
                  <a:cubicBezTo>
                    <a:pt x="1769" y="3520"/>
                    <a:pt x="2670" y="2419"/>
                    <a:pt x="3570" y="1285"/>
                  </a:cubicBezTo>
                  <a:lnTo>
                    <a:pt x="3937" y="818"/>
                  </a:lnTo>
                  <a:cubicBezTo>
                    <a:pt x="4137" y="617"/>
                    <a:pt x="4137" y="317"/>
                    <a:pt x="3937" y="150"/>
                  </a:cubicBezTo>
                  <a:cubicBezTo>
                    <a:pt x="3854" y="50"/>
                    <a:pt x="3737" y="0"/>
                    <a:pt x="36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196" name="Google Shape;1994;p51"/>
            <p:cNvSpPr/>
            <p:nvPr/>
          </p:nvSpPr>
          <p:spPr>
            <a:xfrm>
              <a:off x="463750" y="2288900"/>
              <a:ext cx="102600" cy="119475"/>
            </a:xfrm>
            <a:custGeom>
              <a:avLst/>
              <a:gdLst/>
              <a:ahLst/>
              <a:cxnLst/>
              <a:rect l="l" t="t" r="r" b="b"/>
              <a:pathLst>
                <a:path w="4104" h="4779" extrusionOk="0">
                  <a:moveTo>
                    <a:pt x="3603" y="0"/>
                  </a:moveTo>
                  <a:cubicBezTo>
                    <a:pt x="3486" y="0"/>
                    <a:pt x="3369" y="50"/>
                    <a:pt x="3269" y="150"/>
                  </a:cubicBezTo>
                  <a:lnTo>
                    <a:pt x="567" y="3520"/>
                  </a:lnTo>
                  <a:lnTo>
                    <a:pt x="200" y="3987"/>
                  </a:lnTo>
                  <a:cubicBezTo>
                    <a:pt x="0" y="4153"/>
                    <a:pt x="0" y="4454"/>
                    <a:pt x="200" y="4654"/>
                  </a:cubicBezTo>
                  <a:cubicBezTo>
                    <a:pt x="284" y="4737"/>
                    <a:pt x="400" y="4779"/>
                    <a:pt x="517" y="4779"/>
                  </a:cubicBezTo>
                  <a:cubicBezTo>
                    <a:pt x="634" y="4779"/>
                    <a:pt x="751" y="4737"/>
                    <a:pt x="834" y="4654"/>
                  </a:cubicBezTo>
                  <a:cubicBezTo>
                    <a:pt x="1735" y="3520"/>
                    <a:pt x="2635" y="2419"/>
                    <a:pt x="3569" y="1285"/>
                  </a:cubicBezTo>
                  <a:lnTo>
                    <a:pt x="3936" y="818"/>
                  </a:lnTo>
                  <a:cubicBezTo>
                    <a:pt x="4103" y="617"/>
                    <a:pt x="4103" y="317"/>
                    <a:pt x="3936" y="150"/>
                  </a:cubicBezTo>
                  <a:cubicBezTo>
                    <a:pt x="3836" y="50"/>
                    <a:pt x="3720" y="0"/>
                    <a:pt x="36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197" name="Google Shape;1995;p51"/>
            <p:cNvSpPr/>
            <p:nvPr/>
          </p:nvSpPr>
          <p:spPr>
            <a:xfrm>
              <a:off x="541300" y="2288900"/>
              <a:ext cx="102600" cy="119475"/>
            </a:xfrm>
            <a:custGeom>
              <a:avLst/>
              <a:gdLst/>
              <a:ahLst/>
              <a:cxnLst/>
              <a:rect l="l" t="t" r="r" b="b"/>
              <a:pathLst>
                <a:path w="4104" h="4779" extrusionOk="0">
                  <a:moveTo>
                    <a:pt x="3590" y="0"/>
                  </a:moveTo>
                  <a:cubicBezTo>
                    <a:pt x="3470" y="0"/>
                    <a:pt x="3353" y="50"/>
                    <a:pt x="3269" y="150"/>
                  </a:cubicBezTo>
                  <a:lnTo>
                    <a:pt x="567" y="3520"/>
                  </a:lnTo>
                  <a:lnTo>
                    <a:pt x="167" y="3987"/>
                  </a:lnTo>
                  <a:cubicBezTo>
                    <a:pt x="0" y="4153"/>
                    <a:pt x="0" y="4454"/>
                    <a:pt x="167" y="4654"/>
                  </a:cubicBezTo>
                  <a:cubicBezTo>
                    <a:pt x="267" y="4737"/>
                    <a:pt x="384" y="4779"/>
                    <a:pt x="501" y="4779"/>
                  </a:cubicBezTo>
                  <a:cubicBezTo>
                    <a:pt x="618" y="4779"/>
                    <a:pt x="734" y="4737"/>
                    <a:pt x="834" y="4654"/>
                  </a:cubicBezTo>
                  <a:cubicBezTo>
                    <a:pt x="1735" y="3520"/>
                    <a:pt x="2636" y="2419"/>
                    <a:pt x="3536" y="1285"/>
                  </a:cubicBezTo>
                  <a:lnTo>
                    <a:pt x="3937" y="818"/>
                  </a:lnTo>
                  <a:cubicBezTo>
                    <a:pt x="4103" y="617"/>
                    <a:pt x="4103" y="317"/>
                    <a:pt x="3937" y="150"/>
                  </a:cubicBezTo>
                  <a:cubicBezTo>
                    <a:pt x="3836" y="50"/>
                    <a:pt x="3711" y="0"/>
                    <a:pt x="35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198" name="Google Shape;1996;p51"/>
            <p:cNvSpPr/>
            <p:nvPr/>
          </p:nvSpPr>
          <p:spPr>
            <a:xfrm>
              <a:off x="618025" y="2288900"/>
              <a:ext cx="102600" cy="119475"/>
            </a:xfrm>
            <a:custGeom>
              <a:avLst/>
              <a:gdLst/>
              <a:ahLst/>
              <a:cxnLst/>
              <a:rect l="l" t="t" r="r" b="b"/>
              <a:pathLst>
                <a:path w="4104" h="4779" extrusionOk="0">
                  <a:moveTo>
                    <a:pt x="3615" y="0"/>
                  </a:moveTo>
                  <a:cubicBezTo>
                    <a:pt x="3494" y="0"/>
                    <a:pt x="3369" y="50"/>
                    <a:pt x="3269" y="150"/>
                  </a:cubicBezTo>
                  <a:lnTo>
                    <a:pt x="567" y="3520"/>
                  </a:lnTo>
                  <a:lnTo>
                    <a:pt x="200" y="3987"/>
                  </a:lnTo>
                  <a:cubicBezTo>
                    <a:pt x="0" y="4153"/>
                    <a:pt x="0" y="4454"/>
                    <a:pt x="200" y="4654"/>
                  </a:cubicBezTo>
                  <a:cubicBezTo>
                    <a:pt x="284" y="4737"/>
                    <a:pt x="401" y="4779"/>
                    <a:pt x="521" y="4779"/>
                  </a:cubicBezTo>
                  <a:cubicBezTo>
                    <a:pt x="642" y="4779"/>
                    <a:pt x="767" y="4737"/>
                    <a:pt x="868" y="4654"/>
                  </a:cubicBezTo>
                  <a:lnTo>
                    <a:pt x="3569" y="1285"/>
                  </a:lnTo>
                  <a:lnTo>
                    <a:pt x="3936" y="818"/>
                  </a:lnTo>
                  <a:cubicBezTo>
                    <a:pt x="4103" y="617"/>
                    <a:pt x="4103" y="317"/>
                    <a:pt x="3936" y="150"/>
                  </a:cubicBezTo>
                  <a:cubicBezTo>
                    <a:pt x="3853" y="50"/>
                    <a:pt x="3736" y="0"/>
                    <a:pt x="36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199" name="Google Shape;1997;p51"/>
            <p:cNvSpPr/>
            <p:nvPr/>
          </p:nvSpPr>
          <p:spPr>
            <a:xfrm>
              <a:off x="695575" y="2288900"/>
              <a:ext cx="102600" cy="119475"/>
            </a:xfrm>
            <a:custGeom>
              <a:avLst/>
              <a:gdLst/>
              <a:ahLst/>
              <a:cxnLst/>
              <a:rect l="l" t="t" r="r" b="b"/>
              <a:pathLst>
                <a:path w="4104" h="4779" extrusionOk="0">
                  <a:moveTo>
                    <a:pt x="3603" y="0"/>
                  </a:moveTo>
                  <a:cubicBezTo>
                    <a:pt x="3486" y="0"/>
                    <a:pt x="3370" y="50"/>
                    <a:pt x="3269" y="150"/>
                  </a:cubicBezTo>
                  <a:lnTo>
                    <a:pt x="568" y="3520"/>
                  </a:lnTo>
                  <a:lnTo>
                    <a:pt x="167" y="3987"/>
                  </a:lnTo>
                  <a:cubicBezTo>
                    <a:pt x="0" y="4153"/>
                    <a:pt x="0" y="4454"/>
                    <a:pt x="167" y="4654"/>
                  </a:cubicBezTo>
                  <a:cubicBezTo>
                    <a:pt x="267" y="4737"/>
                    <a:pt x="392" y="4779"/>
                    <a:pt x="513" y="4779"/>
                  </a:cubicBezTo>
                  <a:cubicBezTo>
                    <a:pt x="634" y="4779"/>
                    <a:pt x="751" y="4737"/>
                    <a:pt x="834" y="4654"/>
                  </a:cubicBezTo>
                  <a:lnTo>
                    <a:pt x="3536" y="1285"/>
                  </a:lnTo>
                  <a:lnTo>
                    <a:pt x="3937" y="818"/>
                  </a:lnTo>
                  <a:cubicBezTo>
                    <a:pt x="4103" y="617"/>
                    <a:pt x="4103" y="317"/>
                    <a:pt x="3937" y="150"/>
                  </a:cubicBezTo>
                  <a:cubicBezTo>
                    <a:pt x="3837" y="50"/>
                    <a:pt x="3720" y="0"/>
                    <a:pt x="36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</p:grpSp>
      <p:sp>
        <p:nvSpPr>
          <p:cNvPr id="19" name="Прямоугольник 18"/>
          <p:cNvSpPr/>
          <p:nvPr/>
        </p:nvSpPr>
        <p:spPr>
          <a:xfrm>
            <a:off x="922501" y="1759700"/>
            <a:ext cx="3561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b="1" dirty="0">
                <a:ln w="6600">
                  <a:solidFill>
                    <a:srgbClr val="FEB7C0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EB7C0"/>
                  </a:outerShdw>
                </a:effectLst>
                <a:highlight>
                  <a:srgbClr val="FFDBDE"/>
                </a:highlight>
                <a:sym typeface="Dancing Script"/>
              </a:rPr>
              <a:t>1</a:t>
            </a:r>
            <a:endParaRPr lang="ru-RU" sz="1100" b="1" dirty="0">
              <a:ln w="6600">
                <a:solidFill>
                  <a:srgbClr val="FEB7C0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FEB7C0"/>
                </a:outerShdw>
              </a:effectLst>
            </a:endParaRPr>
          </a:p>
        </p:txBody>
      </p:sp>
      <p:grpSp>
        <p:nvGrpSpPr>
          <p:cNvPr id="1972" name="Google Shape;1972;p51"/>
          <p:cNvGrpSpPr/>
          <p:nvPr/>
        </p:nvGrpSpPr>
        <p:grpSpPr>
          <a:xfrm>
            <a:off x="862277" y="1824833"/>
            <a:ext cx="422739" cy="388501"/>
            <a:chOff x="-164200" y="1462250"/>
            <a:chExt cx="1037425" cy="949475"/>
          </a:xfrm>
        </p:grpSpPr>
        <p:sp>
          <p:nvSpPr>
            <p:cNvPr id="1973" name="Google Shape;1973;p51"/>
            <p:cNvSpPr/>
            <p:nvPr/>
          </p:nvSpPr>
          <p:spPr>
            <a:xfrm>
              <a:off x="-75800" y="1462250"/>
              <a:ext cx="946050" cy="851550"/>
            </a:xfrm>
            <a:custGeom>
              <a:avLst/>
              <a:gdLst/>
              <a:ahLst/>
              <a:cxnLst/>
              <a:rect l="l" t="t" r="r" b="b"/>
              <a:pathLst>
                <a:path w="37842" h="34062" extrusionOk="0">
                  <a:moveTo>
                    <a:pt x="35826" y="993"/>
                  </a:moveTo>
                  <a:cubicBezTo>
                    <a:pt x="36076" y="1010"/>
                    <a:pt x="36318" y="1018"/>
                    <a:pt x="36555" y="1018"/>
                  </a:cubicBezTo>
                  <a:cubicBezTo>
                    <a:pt x="36658" y="1018"/>
                    <a:pt x="36759" y="1017"/>
                    <a:pt x="36860" y="1014"/>
                  </a:cubicBezTo>
                  <a:lnTo>
                    <a:pt x="36860" y="1014"/>
                  </a:lnTo>
                  <a:lnTo>
                    <a:pt x="36860" y="33083"/>
                  </a:lnTo>
                  <a:lnTo>
                    <a:pt x="1968" y="33083"/>
                  </a:lnTo>
                  <a:cubicBezTo>
                    <a:pt x="1735" y="33050"/>
                    <a:pt x="1493" y="33033"/>
                    <a:pt x="1251" y="33033"/>
                  </a:cubicBezTo>
                  <a:cubicBezTo>
                    <a:pt x="1145" y="33033"/>
                    <a:pt x="1039" y="33036"/>
                    <a:pt x="934" y="33043"/>
                  </a:cubicBezTo>
                  <a:lnTo>
                    <a:pt x="934" y="33043"/>
                  </a:lnTo>
                  <a:lnTo>
                    <a:pt x="934" y="993"/>
                  </a:lnTo>
                  <a:close/>
                  <a:moveTo>
                    <a:pt x="2019" y="0"/>
                  </a:moveTo>
                  <a:cubicBezTo>
                    <a:pt x="1520" y="0"/>
                    <a:pt x="1023" y="15"/>
                    <a:pt x="534" y="59"/>
                  </a:cubicBezTo>
                  <a:lnTo>
                    <a:pt x="467" y="59"/>
                  </a:lnTo>
                  <a:cubicBezTo>
                    <a:pt x="200" y="59"/>
                    <a:pt x="0" y="260"/>
                    <a:pt x="0" y="526"/>
                  </a:cubicBezTo>
                  <a:lnTo>
                    <a:pt x="0" y="33550"/>
                  </a:lnTo>
                  <a:cubicBezTo>
                    <a:pt x="0" y="33784"/>
                    <a:pt x="200" y="34017"/>
                    <a:pt x="467" y="34017"/>
                  </a:cubicBezTo>
                  <a:lnTo>
                    <a:pt x="32790" y="34017"/>
                  </a:lnTo>
                  <a:cubicBezTo>
                    <a:pt x="33769" y="34017"/>
                    <a:pt x="34777" y="34062"/>
                    <a:pt x="35775" y="34062"/>
                  </a:cubicBezTo>
                  <a:cubicBezTo>
                    <a:pt x="36274" y="34062"/>
                    <a:pt x="36771" y="34050"/>
                    <a:pt x="37260" y="34017"/>
                  </a:cubicBezTo>
                  <a:lnTo>
                    <a:pt x="37327" y="34017"/>
                  </a:lnTo>
                  <a:cubicBezTo>
                    <a:pt x="37686" y="34017"/>
                    <a:pt x="37841" y="33718"/>
                    <a:pt x="37794" y="33458"/>
                  </a:cubicBezTo>
                  <a:lnTo>
                    <a:pt x="37794" y="33458"/>
                  </a:lnTo>
                  <a:lnTo>
                    <a:pt x="37794" y="526"/>
                  </a:lnTo>
                  <a:cubicBezTo>
                    <a:pt x="37794" y="260"/>
                    <a:pt x="37594" y="59"/>
                    <a:pt x="37327" y="59"/>
                  </a:cubicBezTo>
                  <a:lnTo>
                    <a:pt x="5004" y="59"/>
                  </a:lnTo>
                  <a:cubicBezTo>
                    <a:pt x="4025" y="59"/>
                    <a:pt x="3017" y="0"/>
                    <a:pt x="20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74" name="Google Shape;1974;p51"/>
            <p:cNvSpPr/>
            <p:nvPr/>
          </p:nvSpPr>
          <p:spPr>
            <a:xfrm>
              <a:off x="-164200" y="1462700"/>
              <a:ext cx="1037425" cy="949025"/>
            </a:xfrm>
            <a:custGeom>
              <a:avLst/>
              <a:gdLst/>
              <a:ahLst/>
              <a:cxnLst/>
              <a:rect l="l" t="t" r="r" b="b"/>
              <a:pathLst>
                <a:path w="41497" h="37961" extrusionOk="0">
                  <a:moveTo>
                    <a:pt x="3970" y="1"/>
                  </a:moveTo>
                  <a:cubicBezTo>
                    <a:pt x="3867" y="1"/>
                    <a:pt x="3761" y="42"/>
                    <a:pt x="3670" y="141"/>
                  </a:cubicBezTo>
                  <a:lnTo>
                    <a:pt x="3670" y="175"/>
                  </a:lnTo>
                  <a:lnTo>
                    <a:pt x="934" y="3310"/>
                  </a:lnTo>
                  <a:cubicBezTo>
                    <a:pt x="667" y="3611"/>
                    <a:pt x="67" y="4078"/>
                    <a:pt x="34" y="4545"/>
                  </a:cubicBezTo>
                  <a:cubicBezTo>
                    <a:pt x="0" y="4645"/>
                    <a:pt x="0" y="4778"/>
                    <a:pt x="34" y="4878"/>
                  </a:cubicBezTo>
                  <a:cubicBezTo>
                    <a:pt x="34" y="6946"/>
                    <a:pt x="67" y="9014"/>
                    <a:pt x="100" y="11083"/>
                  </a:cubicBezTo>
                  <a:lnTo>
                    <a:pt x="234" y="21757"/>
                  </a:lnTo>
                  <a:cubicBezTo>
                    <a:pt x="267" y="25193"/>
                    <a:pt x="334" y="28629"/>
                    <a:pt x="367" y="32064"/>
                  </a:cubicBezTo>
                  <a:lnTo>
                    <a:pt x="434" y="35667"/>
                  </a:lnTo>
                  <a:cubicBezTo>
                    <a:pt x="434" y="36234"/>
                    <a:pt x="401" y="36834"/>
                    <a:pt x="434" y="37401"/>
                  </a:cubicBezTo>
                  <a:lnTo>
                    <a:pt x="434" y="37468"/>
                  </a:lnTo>
                  <a:cubicBezTo>
                    <a:pt x="434" y="37735"/>
                    <a:pt x="667" y="37935"/>
                    <a:pt x="901" y="37935"/>
                  </a:cubicBezTo>
                  <a:lnTo>
                    <a:pt x="36993" y="37935"/>
                  </a:lnTo>
                  <a:cubicBezTo>
                    <a:pt x="37227" y="37952"/>
                    <a:pt x="37460" y="37960"/>
                    <a:pt x="37694" y="37960"/>
                  </a:cubicBezTo>
                  <a:cubicBezTo>
                    <a:pt x="37927" y="37960"/>
                    <a:pt x="38161" y="37952"/>
                    <a:pt x="38394" y="37935"/>
                  </a:cubicBezTo>
                  <a:cubicBezTo>
                    <a:pt x="38928" y="37902"/>
                    <a:pt x="39228" y="37068"/>
                    <a:pt x="39462" y="36701"/>
                  </a:cubicBezTo>
                  <a:lnTo>
                    <a:pt x="40963" y="34299"/>
                  </a:lnTo>
                  <a:lnTo>
                    <a:pt x="41263" y="33799"/>
                  </a:lnTo>
                  <a:cubicBezTo>
                    <a:pt x="41496" y="33426"/>
                    <a:pt x="41175" y="33085"/>
                    <a:pt x="40847" y="33085"/>
                  </a:cubicBezTo>
                  <a:cubicBezTo>
                    <a:pt x="40705" y="33085"/>
                    <a:pt x="40563" y="33148"/>
                    <a:pt x="40462" y="33299"/>
                  </a:cubicBezTo>
                  <a:lnTo>
                    <a:pt x="38172" y="37001"/>
                  </a:lnTo>
                  <a:lnTo>
                    <a:pt x="2469" y="37001"/>
                  </a:lnTo>
                  <a:cubicBezTo>
                    <a:pt x="2219" y="36968"/>
                    <a:pt x="1968" y="36951"/>
                    <a:pt x="1718" y="36951"/>
                  </a:cubicBezTo>
                  <a:cubicBezTo>
                    <a:pt x="1599" y="36951"/>
                    <a:pt x="1481" y="36955"/>
                    <a:pt x="1362" y="36962"/>
                  </a:cubicBezTo>
                  <a:lnTo>
                    <a:pt x="1362" y="36962"/>
                  </a:lnTo>
                  <a:lnTo>
                    <a:pt x="1234" y="26327"/>
                  </a:lnTo>
                  <a:cubicBezTo>
                    <a:pt x="1168" y="20423"/>
                    <a:pt x="1101" y="14485"/>
                    <a:pt x="1001" y="8581"/>
                  </a:cubicBezTo>
                  <a:cubicBezTo>
                    <a:pt x="1001" y="7306"/>
                    <a:pt x="971" y="6001"/>
                    <a:pt x="968" y="4723"/>
                  </a:cubicBezTo>
                  <a:lnTo>
                    <a:pt x="968" y="4723"/>
                  </a:lnTo>
                  <a:lnTo>
                    <a:pt x="4337" y="809"/>
                  </a:lnTo>
                  <a:cubicBezTo>
                    <a:pt x="4645" y="474"/>
                    <a:pt x="4319" y="1"/>
                    <a:pt x="39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75" name="Google Shape;1975;p51"/>
            <p:cNvSpPr/>
            <p:nvPr/>
          </p:nvSpPr>
          <p:spPr>
            <a:xfrm>
              <a:off x="-159200" y="1543150"/>
              <a:ext cx="108425" cy="122000"/>
            </a:xfrm>
            <a:custGeom>
              <a:avLst/>
              <a:gdLst/>
              <a:ahLst/>
              <a:cxnLst/>
              <a:rect l="l" t="t" r="r" b="b"/>
              <a:pathLst>
                <a:path w="4337" h="4880" extrusionOk="0">
                  <a:moveTo>
                    <a:pt x="3816" y="1"/>
                  </a:moveTo>
                  <a:cubicBezTo>
                    <a:pt x="3695" y="1"/>
                    <a:pt x="3570" y="42"/>
                    <a:pt x="3470" y="126"/>
                  </a:cubicBezTo>
                  <a:lnTo>
                    <a:pt x="601" y="3595"/>
                  </a:lnTo>
                  <a:lnTo>
                    <a:pt x="167" y="4062"/>
                  </a:lnTo>
                  <a:cubicBezTo>
                    <a:pt x="0" y="4262"/>
                    <a:pt x="0" y="4562"/>
                    <a:pt x="167" y="4729"/>
                  </a:cubicBezTo>
                  <a:cubicBezTo>
                    <a:pt x="267" y="4829"/>
                    <a:pt x="384" y="4879"/>
                    <a:pt x="501" y="4879"/>
                  </a:cubicBezTo>
                  <a:cubicBezTo>
                    <a:pt x="618" y="4879"/>
                    <a:pt x="734" y="4829"/>
                    <a:pt x="834" y="4729"/>
                  </a:cubicBezTo>
                  <a:lnTo>
                    <a:pt x="3736" y="1293"/>
                  </a:lnTo>
                  <a:lnTo>
                    <a:pt x="4137" y="793"/>
                  </a:lnTo>
                  <a:cubicBezTo>
                    <a:pt x="4337" y="626"/>
                    <a:pt x="4337" y="326"/>
                    <a:pt x="4137" y="126"/>
                  </a:cubicBezTo>
                  <a:cubicBezTo>
                    <a:pt x="4053" y="42"/>
                    <a:pt x="3937" y="1"/>
                    <a:pt x="38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76" name="Google Shape;1976;p51"/>
            <p:cNvSpPr/>
            <p:nvPr/>
          </p:nvSpPr>
          <p:spPr>
            <a:xfrm>
              <a:off x="-163400" y="1609475"/>
              <a:ext cx="116000" cy="122150"/>
            </a:xfrm>
            <a:custGeom>
              <a:avLst/>
              <a:gdLst/>
              <a:ahLst/>
              <a:cxnLst/>
              <a:rect l="l" t="t" r="r" b="b"/>
              <a:pathLst>
                <a:path w="4640" h="4886" extrusionOk="0">
                  <a:moveTo>
                    <a:pt x="3969" y="1"/>
                  </a:moveTo>
                  <a:cubicBezTo>
                    <a:pt x="3860" y="1"/>
                    <a:pt x="3744" y="42"/>
                    <a:pt x="3638" y="141"/>
                  </a:cubicBezTo>
                  <a:lnTo>
                    <a:pt x="769" y="3610"/>
                  </a:lnTo>
                  <a:lnTo>
                    <a:pt x="335" y="4077"/>
                  </a:lnTo>
                  <a:cubicBezTo>
                    <a:pt x="1" y="4412"/>
                    <a:pt x="321" y="4885"/>
                    <a:pt x="684" y="4885"/>
                  </a:cubicBezTo>
                  <a:cubicBezTo>
                    <a:pt x="792" y="4885"/>
                    <a:pt x="903" y="4844"/>
                    <a:pt x="1002" y="4745"/>
                  </a:cubicBezTo>
                  <a:cubicBezTo>
                    <a:pt x="1970" y="3610"/>
                    <a:pt x="2937" y="2443"/>
                    <a:pt x="3904" y="1309"/>
                  </a:cubicBezTo>
                  <a:lnTo>
                    <a:pt x="4305" y="808"/>
                  </a:lnTo>
                  <a:cubicBezTo>
                    <a:pt x="4639" y="474"/>
                    <a:pt x="4339" y="1"/>
                    <a:pt x="39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77" name="Google Shape;1977;p51"/>
            <p:cNvSpPr/>
            <p:nvPr/>
          </p:nvSpPr>
          <p:spPr>
            <a:xfrm>
              <a:off x="-159200" y="1676575"/>
              <a:ext cx="108425" cy="121375"/>
            </a:xfrm>
            <a:custGeom>
              <a:avLst/>
              <a:gdLst/>
              <a:ahLst/>
              <a:cxnLst/>
              <a:rect l="l" t="t" r="r" b="b"/>
              <a:pathLst>
                <a:path w="4337" h="4855" extrusionOk="0">
                  <a:moveTo>
                    <a:pt x="3816" y="1"/>
                  </a:moveTo>
                  <a:cubicBezTo>
                    <a:pt x="3695" y="1"/>
                    <a:pt x="3570" y="43"/>
                    <a:pt x="3470" y="126"/>
                  </a:cubicBezTo>
                  <a:lnTo>
                    <a:pt x="601" y="3595"/>
                  </a:lnTo>
                  <a:lnTo>
                    <a:pt x="167" y="4062"/>
                  </a:lnTo>
                  <a:cubicBezTo>
                    <a:pt x="0" y="4262"/>
                    <a:pt x="0" y="4529"/>
                    <a:pt x="167" y="4729"/>
                  </a:cubicBezTo>
                  <a:cubicBezTo>
                    <a:pt x="267" y="4813"/>
                    <a:pt x="384" y="4854"/>
                    <a:pt x="501" y="4854"/>
                  </a:cubicBezTo>
                  <a:cubicBezTo>
                    <a:pt x="618" y="4854"/>
                    <a:pt x="734" y="4813"/>
                    <a:pt x="834" y="4729"/>
                  </a:cubicBezTo>
                  <a:cubicBezTo>
                    <a:pt x="1802" y="3595"/>
                    <a:pt x="2769" y="2428"/>
                    <a:pt x="3736" y="1293"/>
                  </a:cubicBezTo>
                  <a:lnTo>
                    <a:pt x="4137" y="793"/>
                  </a:lnTo>
                  <a:cubicBezTo>
                    <a:pt x="4337" y="593"/>
                    <a:pt x="4337" y="326"/>
                    <a:pt x="4137" y="126"/>
                  </a:cubicBezTo>
                  <a:cubicBezTo>
                    <a:pt x="4053" y="43"/>
                    <a:pt x="3937" y="1"/>
                    <a:pt x="38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78" name="Google Shape;1978;p51"/>
            <p:cNvSpPr/>
            <p:nvPr/>
          </p:nvSpPr>
          <p:spPr>
            <a:xfrm>
              <a:off x="-159200" y="1743300"/>
              <a:ext cx="108425" cy="121350"/>
            </a:xfrm>
            <a:custGeom>
              <a:avLst/>
              <a:gdLst/>
              <a:ahLst/>
              <a:cxnLst/>
              <a:rect l="l" t="t" r="r" b="b"/>
              <a:pathLst>
                <a:path w="4337" h="4854" extrusionOk="0">
                  <a:moveTo>
                    <a:pt x="3816" y="0"/>
                  </a:moveTo>
                  <a:cubicBezTo>
                    <a:pt x="3695" y="0"/>
                    <a:pt x="3570" y="42"/>
                    <a:pt x="3470" y="125"/>
                  </a:cubicBezTo>
                  <a:lnTo>
                    <a:pt x="601" y="3595"/>
                  </a:lnTo>
                  <a:lnTo>
                    <a:pt x="167" y="4062"/>
                  </a:lnTo>
                  <a:cubicBezTo>
                    <a:pt x="0" y="4262"/>
                    <a:pt x="0" y="4529"/>
                    <a:pt x="167" y="4729"/>
                  </a:cubicBezTo>
                  <a:cubicBezTo>
                    <a:pt x="267" y="4812"/>
                    <a:pt x="384" y="4854"/>
                    <a:pt x="501" y="4854"/>
                  </a:cubicBezTo>
                  <a:cubicBezTo>
                    <a:pt x="618" y="4854"/>
                    <a:pt x="734" y="4812"/>
                    <a:pt x="834" y="4729"/>
                  </a:cubicBezTo>
                  <a:cubicBezTo>
                    <a:pt x="1802" y="3595"/>
                    <a:pt x="2769" y="2427"/>
                    <a:pt x="3736" y="1293"/>
                  </a:cubicBezTo>
                  <a:lnTo>
                    <a:pt x="4137" y="793"/>
                  </a:lnTo>
                  <a:cubicBezTo>
                    <a:pt x="4337" y="626"/>
                    <a:pt x="4337" y="326"/>
                    <a:pt x="4137" y="125"/>
                  </a:cubicBezTo>
                  <a:cubicBezTo>
                    <a:pt x="4053" y="42"/>
                    <a:pt x="3937" y="0"/>
                    <a:pt x="38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79" name="Google Shape;1979;p51"/>
            <p:cNvSpPr/>
            <p:nvPr/>
          </p:nvSpPr>
          <p:spPr>
            <a:xfrm>
              <a:off x="-159200" y="1809375"/>
              <a:ext cx="108425" cy="122000"/>
            </a:xfrm>
            <a:custGeom>
              <a:avLst/>
              <a:gdLst/>
              <a:ahLst/>
              <a:cxnLst/>
              <a:rect l="l" t="t" r="r" b="b"/>
              <a:pathLst>
                <a:path w="4337" h="4880" extrusionOk="0">
                  <a:moveTo>
                    <a:pt x="3816" y="1"/>
                  </a:moveTo>
                  <a:cubicBezTo>
                    <a:pt x="3695" y="1"/>
                    <a:pt x="3570" y="51"/>
                    <a:pt x="3470" y="151"/>
                  </a:cubicBezTo>
                  <a:lnTo>
                    <a:pt x="601" y="3587"/>
                  </a:lnTo>
                  <a:lnTo>
                    <a:pt x="167" y="4087"/>
                  </a:lnTo>
                  <a:cubicBezTo>
                    <a:pt x="0" y="4254"/>
                    <a:pt x="0" y="4554"/>
                    <a:pt x="167" y="4754"/>
                  </a:cubicBezTo>
                  <a:cubicBezTo>
                    <a:pt x="267" y="4838"/>
                    <a:pt x="384" y="4879"/>
                    <a:pt x="501" y="4879"/>
                  </a:cubicBezTo>
                  <a:cubicBezTo>
                    <a:pt x="618" y="4879"/>
                    <a:pt x="734" y="4838"/>
                    <a:pt x="834" y="4754"/>
                  </a:cubicBezTo>
                  <a:cubicBezTo>
                    <a:pt x="1802" y="3587"/>
                    <a:pt x="2769" y="2453"/>
                    <a:pt x="3736" y="1285"/>
                  </a:cubicBezTo>
                  <a:lnTo>
                    <a:pt x="4137" y="818"/>
                  </a:lnTo>
                  <a:cubicBezTo>
                    <a:pt x="4337" y="618"/>
                    <a:pt x="4337" y="318"/>
                    <a:pt x="4137" y="151"/>
                  </a:cubicBezTo>
                  <a:cubicBezTo>
                    <a:pt x="4053" y="51"/>
                    <a:pt x="3937" y="1"/>
                    <a:pt x="38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80" name="Google Shape;1980;p51"/>
            <p:cNvSpPr/>
            <p:nvPr/>
          </p:nvSpPr>
          <p:spPr>
            <a:xfrm>
              <a:off x="-160025" y="1876100"/>
              <a:ext cx="109250" cy="121775"/>
            </a:xfrm>
            <a:custGeom>
              <a:avLst/>
              <a:gdLst/>
              <a:ahLst/>
              <a:cxnLst/>
              <a:rect l="l" t="t" r="r" b="b"/>
              <a:pathLst>
                <a:path w="4370" h="4871" extrusionOk="0">
                  <a:moveTo>
                    <a:pt x="3849" y="1"/>
                  </a:moveTo>
                  <a:cubicBezTo>
                    <a:pt x="3728" y="1"/>
                    <a:pt x="3603" y="51"/>
                    <a:pt x="3503" y="151"/>
                  </a:cubicBezTo>
                  <a:lnTo>
                    <a:pt x="600" y="3586"/>
                  </a:lnTo>
                  <a:lnTo>
                    <a:pt x="200" y="4087"/>
                  </a:lnTo>
                  <a:cubicBezTo>
                    <a:pt x="0" y="4254"/>
                    <a:pt x="0" y="4554"/>
                    <a:pt x="200" y="4721"/>
                  </a:cubicBezTo>
                  <a:cubicBezTo>
                    <a:pt x="284" y="4821"/>
                    <a:pt x="400" y="4871"/>
                    <a:pt x="521" y="4871"/>
                  </a:cubicBezTo>
                  <a:cubicBezTo>
                    <a:pt x="642" y="4871"/>
                    <a:pt x="767" y="4821"/>
                    <a:pt x="867" y="4721"/>
                  </a:cubicBezTo>
                  <a:lnTo>
                    <a:pt x="867" y="4754"/>
                  </a:lnTo>
                  <a:lnTo>
                    <a:pt x="3769" y="1285"/>
                  </a:lnTo>
                  <a:lnTo>
                    <a:pt x="4170" y="818"/>
                  </a:lnTo>
                  <a:cubicBezTo>
                    <a:pt x="4370" y="618"/>
                    <a:pt x="4370" y="317"/>
                    <a:pt x="4170" y="151"/>
                  </a:cubicBezTo>
                  <a:cubicBezTo>
                    <a:pt x="4086" y="51"/>
                    <a:pt x="3970" y="1"/>
                    <a:pt x="38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81" name="Google Shape;1981;p51"/>
            <p:cNvSpPr/>
            <p:nvPr/>
          </p:nvSpPr>
          <p:spPr>
            <a:xfrm>
              <a:off x="-159200" y="1942825"/>
              <a:ext cx="108425" cy="121775"/>
            </a:xfrm>
            <a:custGeom>
              <a:avLst/>
              <a:gdLst/>
              <a:ahLst/>
              <a:cxnLst/>
              <a:rect l="l" t="t" r="r" b="b"/>
              <a:pathLst>
                <a:path w="4337" h="4871" extrusionOk="0">
                  <a:moveTo>
                    <a:pt x="3816" y="0"/>
                  </a:moveTo>
                  <a:cubicBezTo>
                    <a:pt x="3695" y="0"/>
                    <a:pt x="3570" y="50"/>
                    <a:pt x="3470" y="150"/>
                  </a:cubicBezTo>
                  <a:lnTo>
                    <a:pt x="601" y="3586"/>
                  </a:lnTo>
                  <a:lnTo>
                    <a:pt x="167" y="4086"/>
                  </a:lnTo>
                  <a:cubicBezTo>
                    <a:pt x="0" y="4253"/>
                    <a:pt x="0" y="4553"/>
                    <a:pt x="167" y="4720"/>
                  </a:cubicBezTo>
                  <a:cubicBezTo>
                    <a:pt x="267" y="4820"/>
                    <a:pt x="384" y="4870"/>
                    <a:pt x="501" y="4870"/>
                  </a:cubicBezTo>
                  <a:cubicBezTo>
                    <a:pt x="618" y="4870"/>
                    <a:pt x="734" y="4820"/>
                    <a:pt x="834" y="4720"/>
                  </a:cubicBezTo>
                  <a:lnTo>
                    <a:pt x="3736" y="1284"/>
                  </a:lnTo>
                  <a:lnTo>
                    <a:pt x="4137" y="817"/>
                  </a:lnTo>
                  <a:cubicBezTo>
                    <a:pt x="4337" y="617"/>
                    <a:pt x="4337" y="317"/>
                    <a:pt x="4137" y="150"/>
                  </a:cubicBezTo>
                  <a:cubicBezTo>
                    <a:pt x="4053" y="50"/>
                    <a:pt x="3937" y="0"/>
                    <a:pt x="38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82" name="Google Shape;1982;p51"/>
            <p:cNvSpPr/>
            <p:nvPr/>
          </p:nvSpPr>
          <p:spPr>
            <a:xfrm>
              <a:off x="-163325" y="2008925"/>
              <a:ext cx="115925" cy="122250"/>
            </a:xfrm>
            <a:custGeom>
              <a:avLst/>
              <a:gdLst/>
              <a:ahLst/>
              <a:cxnLst/>
              <a:rect l="l" t="t" r="r" b="b"/>
              <a:pathLst>
                <a:path w="4637" h="4890" extrusionOk="0">
                  <a:moveTo>
                    <a:pt x="3966" y="1"/>
                  </a:moveTo>
                  <a:cubicBezTo>
                    <a:pt x="3857" y="1"/>
                    <a:pt x="3741" y="42"/>
                    <a:pt x="3635" y="141"/>
                  </a:cubicBezTo>
                  <a:lnTo>
                    <a:pt x="766" y="3611"/>
                  </a:lnTo>
                  <a:lnTo>
                    <a:pt x="332" y="4078"/>
                  </a:lnTo>
                  <a:cubicBezTo>
                    <a:pt x="0" y="4435"/>
                    <a:pt x="313" y="4890"/>
                    <a:pt x="672" y="4890"/>
                  </a:cubicBezTo>
                  <a:cubicBezTo>
                    <a:pt x="783" y="4890"/>
                    <a:pt x="897" y="4847"/>
                    <a:pt x="999" y="4745"/>
                  </a:cubicBezTo>
                  <a:cubicBezTo>
                    <a:pt x="1967" y="3611"/>
                    <a:pt x="2934" y="2443"/>
                    <a:pt x="3901" y="1309"/>
                  </a:cubicBezTo>
                  <a:lnTo>
                    <a:pt x="4302" y="809"/>
                  </a:lnTo>
                  <a:cubicBezTo>
                    <a:pt x="4636" y="474"/>
                    <a:pt x="4336" y="1"/>
                    <a:pt x="39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83" name="Google Shape;1983;p51"/>
            <p:cNvSpPr/>
            <p:nvPr/>
          </p:nvSpPr>
          <p:spPr>
            <a:xfrm>
              <a:off x="-159200" y="2076025"/>
              <a:ext cx="108425" cy="122000"/>
            </a:xfrm>
            <a:custGeom>
              <a:avLst/>
              <a:gdLst/>
              <a:ahLst/>
              <a:cxnLst/>
              <a:rect l="l" t="t" r="r" b="b"/>
              <a:pathLst>
                <a:path w="4337" h="4880" extrusionOk="0">
                  <a:moveTo>
                    <a:pt x="3816" y="1"/>
                  </a:moveTo>
                  <a:cubicBezTo>
                    <a:pt x="3695" y="1"/>
                    <a:pt x="3570" y="43"/>
                    <a:pt x="3470" y="126"/>
                  </a:cubicBezTo>
                  <a:lnTo>
                    <a:pt x="601" y="3595"/>
                  </a:lnTo>
                  <a:lnTo>
                    <a:pt x="167" y="4062"/>
                  </a:lnTo>
                  <a:cubicBezTo>
                    <a:pt x="0" y="4262"/>
                    <a:pt x="0" y="4563"/>
                    <a:pt x="167" y="4729"/>
                  </a:cubicBezTo>
                  <a:cubicBezTo>
                    <a:pt x="267" y="4829"/>
                    <a:pt x="384" y="4879"/>
                    <a:pt x="501" y="4879"/>
                  </a:cubicBezTo>
                  <a:cubicBezTo>
                    <a:pt x="618" y="4879"/>
                    <a:pt x="734" y="4829"/>
                    <a:pt x="834" y="4729"/>
                  </a:cubicBezTo>
                  <a:cubicBezTo>
                    <a:pt x="1802" y="3595"/>
                    <a:pt x="2769" y="2428"/>
                    <a:pt x="3736" y="1294"/>
                  </a:cubicBezTo>
                  <a:lnTo>
                    <a:pt x="4137" y="793"/>
                  </a:lnTo>
                  <a:cubicBezTo>
                    <a:pt x="4337" y="626"/>
                    <a:pt x="4337" y="326"/>
                    <a:pt x="4137" y="126"/>
                  </a:cubicBezTo>
                  <a:cubicBezTo>
                    <a:pt x="4053" y="43"/>
                    <a:pt x="3937" y="1"/>
                    <a:pt x="38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84" name="Google Shape;1984;p51"/>
            <p:cNvSpPr/>
            <p:nvPr/>
          </p:nvSpPr>
          <p:spPr>
            <a:xfrm>
              <a:off x="-159200" y="2142750"/>
              <a:ext cx="108425" cy="121350"/>
            </a:xfrm>
            <a:custGeom>
              <a:avLst/>
              <a:gdLst/>
              <a:ahLst/>
              <a:cxnLst/>
              <a:rect l="l" t="t" r="r" b="b"/>
              <a:pathLst>
                <a:path w="4337" h="4854" extrusionOk="0">
                  <a:moveTo>
                    <a:pt x="3816" y="0"/>
                  </a:moveTo>
                  <a:cubicBezTo>
                    <a:pt x="3695" y="0"/>
                    <a:pt x="3570" y="42"/>
                    <a:pt x="3470" y="126"/>
                  </a:cubicBezTo>
                  <a:lnTo>
                    <a:pt x="601" y="3595"/>
                  </a:lnTo>
                  <a:lnTo>
                    <a:pt x="167" y="4062"/>
                  </a:lnTo>
                  <a:cubicBezTo>
                    <a:pt x="0" y="4262"/>
                    <a:pt x="0" y="4529"/>
                    <a:pt x="167" y="4729"/>
                  </a:cubicBezTo>
                  <a:cubicBezTo>
                    <a:pt x="267" y="4812"/>
                    <a:pt x="392" y="4854"/>
                    <a:pt x="513" y="4854"/>
                  </a:cubicBezTo>
                  <a:cubicBezTo>
                    <a:pt x="634" y="4854"/>
                    <a:pt x="751" y="4812"/>
                    <a:pt x="834" y="4729"/>
                  </a:cubicBezTo>
                  <a:cubicBezTo>
                    <a:pt x="1802" y="3595"/>
                    <a:pt x="2769" y="2427"/>
                    <a:pt x="3736" y="1293"/>
                  </a:cubicBezTo>
                  <a:lnTo>
                    <a:pt x="4137" y="793"/>
                  </a:lnTo>
                  <a:cubicBezTo>
                    <a:pt x="4337" y="593"/>
                    <a:pt x="4337" y="326"/>
                    <a:pt x="4137" y="126"/>
                  </a:cubicBezTo>
                  <a:cubicBezTo>
                    <a:pt x="4053" y="42"/>
                    <a:pt x="3937" y="0"/>
                    <a:pt x="38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85" name="Google Shape;1985;p51"/>
            <p:cNvSpPr/>
            <p:nvPr/>
          </p:nvSpPr>
          <p:spPr>
            <a:xfrm>
              <a:off x="-160025" y="2209475"/>
              <a:ext cx="109250" cy="121975"/>
            </a:xfrm>
            <a:custGeom>
              <a:avLst/>
              <a:gdLst/>
              <a:ahLst/>
              <a:cxnLst/>
              <a:rect l="l" t="t" r="r" b="b"/>
              <a:pathLst>
                <a:path w="4370" h="4879" extrusionOk="0">
                  <a:moveTo>
                    <a:pt x="3849" y="0"/>
                  </a:moveTo>
                  <a:cubicBezTo>
                    <a:pt x="3728" y="0"/>
                    <a:pt x="3603" y="42"/>
                    <a:pt x="3503" y="125"/>
                  </a:cubicBezTo>
                  <a:lnTo>
                    <a:pt x="600" y="3594"/>
                  </a:lnTo>
                  <a:lnTo>
                    <a:pt x="200" y="4095"/>
                  </a:lnTo>
                  <a:cubicBezTo>
                    <a:pt x="0" y="4261"/>
                    <a:pt x="0" y="4562"/>
                    <a:pt x="200" y="4728"/>
                  </a:cubicBezTo>
                  <a:cubicBezTo>
                    <a:pt x="284" y="4829"/>
                    <a:pt x="400" y="4879"/>
                    <a:pt x="521" y="4879"/>
                  </a:cubicBezTo>
                  <a:cubicBezTo>
                    <a:pt x="642" y="4879"/>
                    <a:pt x="767" y="4829"/>
                    <a:pt x="867" y="4728"/>
                  </a:cubicBezTo>
                  <a:cubicBezTo>
                    <a:pt x="1835" y="3561"/>
                    <a:pt x="2802" y="2427"/>
                    <a:pt x="3769" y="1259"/>
                  </a:cubicBezTo>
                  <a:lnTo>
                    <a:pt x="4170" y="792"/>
                  </a:lnTo>
                  <a:cubicBezTo>
                    <a:pt x="4370" y="592"/>
                    <a:pt x="4370" y="325"/>
                    <a:pt x="4170" y="125"/>
                  </a:cubicBezTo>
                  <a:cubicBezTo>
                    <a:pt x="4086" y="42"/>
                    <a:pt x="3970" y="0"/>
                    <a:pt x="38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86" name="Google Shape;1986;p51"/>
            <p:cNvSpPr/>
            <p:nvPr/>
          </p:nvSpPr>
          <p:spPr>
            <a:xfrm>
              <a:off x="-154200" y="2288900"/>
              <a:ext cx="102600" cy="119475"/>
            </a:xfrm>
            <a:custGeom>
              <a:avLst/>
              <a:gdLst/>
              <a:ahLst/>
              <a:cxnLst/>
              <a:rect l="l" t="t" r="r" b="b"/>
              <a:pathLst>
                <a:path w="4104" h="4779" extrusionOk="0">
                  <a:moveTo>
                    <a:pt x="3603" y="0"/>
                  </a:moveTo>
                  <a:cubicBezTo>
                    <a:pt x="3486" y="0"/>
                    <a:pt x="3370" y="50"/>
                    <a:pt x="3270" y="150"/>
                  </a:cubicBezTo>
                  <a:lnTo>
                    <a:pt x="568" y="3520"/>
                  </a:lnTo>
                  <a:lnTo>
                    <a:pt x="167" y="3987"/>
                  </a:lnTo>
                  <a:cubicBezTo>
                    <a:pt x="1" y="4153"/>
                    <a:pt x="1" y="4454"/>
                    <a:pt x="167" y="4654"/>
                  </a:cubicBezTo>
                  <a:cubicBezTo>
                    <a:pt x="267" y="4737"/>
                    <a:pt x="392" y="4779"/>
                    <a:pt x="513" y="4779"/>
                  </a:cubicBezTo>
                  <a:cubicBezTo>
                    <a:pt x="634" y="4779"/>
                    <a:pt x="751" y="4737"/>
                    <a:pt x="834" y="4654"/>
                  </a:cubicBezTo>
                  <a:lnTo>
                    <a:pt x="3536" y="1285"/>
                  </a:lnTo>
                  <a:lnTo>
                    <a:pt x="3937" y="818"/>
                  </a:lnTo>
                  <a:cubicBezTo>
                    <a:pt x="4103" y="617"/>
                    <a:pt x="4103" y="317"/>
                    <a:pt x="3937" y="150"/>
                  </a:cubicBezTo>
                  <a:cubicBezTo>
                    <a:pt x="3837" y="50"/>
                    <a:pt x="3720" y="0"/>
                    <a:pt x="36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87" name="Google Shape;1987;p51"/>
            <p:cNvSpPr/>
            <p:nvPr/>
          </p:nvSpPr>
          <p:spPr>
            <a:xfrm>
              <a:off x="-76650" y="2288900"/>
              <a:ext cx="102600" cy="119475"/>
            </a:xfrm>
            <a:custGeom>
              <a:avLst/>
              <a:gdLst/>
              <a:ahLst/>
              <a:cxnLst/>
              <a:rect l="l" t="t" r="r" b="b"/>
              <a:pathLst>
                <a:path w="4104" h="4779" extrusionOk="0">
                  <a:moveTo>
                    <a:pt x="3591" y="0"/>
                  </a:moveTo>
                  <a:cubicBezTo>
                    <a:pt x="3470" y="0"/>
                    <a:pt x="3353" y="50"/>
                    <a:pt x="3270" y="150"/>
                  </a:cubicBezTo>
                  <a:cubicBezTo>
                    <a:pt x="2369" y="1251"/>
                    <a:pt x="1468" y="2385"/>
                    <a:pt x="568" y="3520"/>
                  </a:cubicBezTo>
                  <a:lnTo>
                    <a:pt x="168" y="3987"/>
                  </a:lnTo>
                  <a:cubicBezTo>
                    <a:pt x="1" y="4153"/>
                    <a:pt x="1" y="4454"/>
                    <a:pt x="168" y="4654"/>
                  </a:cubicBezTo>
                  <a:cubicBezTo>
                    <a:pt x="268" y="4737"/>
                    <a:pt x="384" y="4779"/>
                    <a:pt x="501" y="4779"/>
                  </a:cubicBezTo>
                  <a:cubicBezTo>
                    <a:pt x="618" y="4779"/>
                    <a:pt x="735" y="4737"/>
                    <a:pt x="835" y="4654"/>
                  </a:cubicBezTo>
                  <a:lnTo>
                    <a:pt x="3537" y="1285"/>
                  </a:lnTo>
                  <a:lnTo>
                    <a:pt x="3937" y="818"/>
                  </a:lnTo>
                  <a:cubicBezTo>
                    <a:pt x="4104" y="617"/>
                    <a:pt x="4104" y="317"/>
                    <a:pt x="3937" y="150"/>
                  </a:cubicBezTo>
                  <a:cubicBezTo>
                    <a:pt x="3837" y="50"/>
                    <a:pt x="3712" y="0"/>
                    <a:pt x="35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88" name="Google Shape;1988;p51"/>
            <p:cNvSpPr/>
            <p:nvPr/>
          </p:nvSpPr>
          <p:spPr>
            <a:xfrm>
              <a:off x="75" y="2288900"/>
              <a:ext cx="102600" cy="119475"/>
            </a:xfrm>
            <a:custGeom>
              <a:avLst/>
              <a:gdLst/>
              <a:ahLst/>
              <a:cxnLst/>
              <a:rect l="l" t="t" r="r" b="b"/>
              <a:pathLst>
                <a:path w="4104" h="4779" extrusionOk="0">
                  <a:moveTo>
                    <a:pt x="3616" y="0"/>
                  </a:moveTo>
                  <a:cubicBezTo>
                    <a:pt x="3495" y="0"/>
                    <a:pt x="3370" y="50"/>
                    <a:pt x="3270" y="150"/>
                  </a:cubicBezTo>
                  <a:cubicBezTo>
                    <a:pt x="2369" y="1251"/>
                    <a:pt x="1468" y="2385"/>
                    <a:pt x="568" y="3520"/>
                  </a:cubicBezTo>
                  <a:lnTo>
                    <a:pt x="201" y="3987"/>
                  </a:lnTo>
                  <a:cubicBezTo>
                    <a:pt x="1" y="4153"/>
                    <a:pt x="1" y="4454"/>
                    <a:pt x="201" y="4654"/>
                  </a:cubicBezTo>
                  <a:cubicBezTo>
                    <a:pt x="284" y="4737"/>
                    <a:pt x="401" y="4779"/>
                    <a:pt x="522" y="4779"/>
                  </a:cubicBezTo>
                  <a:cubicBezTo>
                    <a:pt x="643" y="4779"/>
                    <a:pt x="768" y="4737"/>
                    <a:pt x="868" y="4654"/>
                  </a:cubicBezTo>
                  <a:lnTo>
                    <a:pt x="3570" y="1285"/>
                  </a:lnTo>
                  <a:lnTo>
                    <a:pt x="3937" y="818"/>
                  </a:lnTo>
                  <a:cubicBezTo>
                    <a:pt x="4104" y="617"/>
                    <a:pt x="4104" y="317"/>
                    <a:pt x="3937" y="150"/>
                  </a:cubicBezTo>
                  <a:cubicBezTo>
                    <a:pt x="3853" y="50"/>
                    <a:pt x="3737" y="0"/>
                    <a:pt x="36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89" name="Google Shape;1989;p51"/>
            <p:cNvSpPr/>
            <p:nvPr/>
          </p:nvSpPr>
          <p:spPr>
            <a:xfrm>
              <a:off x="77625" y="2288900"/>
              <a:ext cx="102600" cy="119475"/>
            </a:xfrm>
            <a:custGeom>
              <a:avLst/>
              <a:gdLst/>
              <a:ahLst/>
              <a:cxnLst/>
              <a:rect l="l" t="t" r="r" b="b"/>
              <a:pathLst>
                <a:path w="4104" h="4779" extrusionOk="0">
                  <a:moveTo>
                    <a:pt x="3591" y="0"/>
                  </a:moveTo>
                  <a:cubicBezTo>
                    <a:pt x="3470" y="0"/>
                    <a:pt x="3353" y="50"/>
                    <a:pt x="3270" y="150"/>
                  </a:cubicBezTo>
                  <a:cubicBezTo>
                    <a:pt x="2369" y="1251"/>
                    <a:pt x="1469" y="2385"/>
                    <a:pt x="568" y="3520"/>
                  </a:cubicBezTo>
                  <a:lnTo>
                    <a:pt x="168" y="3987"/>
                  </a:lnTo>
                  <a:cubicBezTo>
                    <a:pt x="1" y="4153"/>
                    <a:pt x="1" y="4454"/>
                    <a:pt x="168" y="4654"/>
                  </a:cubicBezTo>
                  <a:cubicBezTo>
                    <a:pt x="268" y="4737"/>
                    <a:pt x="393" y="4779"/>
                    <a:pt x="514" y="4779"/>
                  </a:cubicBezTo>
                  <a:cubicBezTo>
                    <a:pt x="635" y="4779"/>
                    <a:pt x="751" y="4737"/>
                    <a:pt x="835" y="4654"/>
                  </a:cubicBezTo>
                  <a:lnTo>
                    <a:pt x="3537" y="1285"/>
                  </a:lnTo>
                  <a:lnTo>
                    <a:pt x="3937" y="818"/>
                  </a:lnTo>
                  <a:cubicBezTo>
                    <a:pt x="4104" y="617"/>
                    <a:pt x="4104" y="317"/>
                    <a:pt x="3937" y="150"/>
                  </a:cubicBezTo>
                  <a:cubicBezTo>
                    <a:pt x="3837" y="50"/>
                    <a:pt x="3712" y="0"/>
                    <a:pt x="35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90" name="Google Shape;1990;p51"/>
            <p:cNvSpPr/>
            <p:nvPr/>
          </p:nvSpPr>
          <p:spPr>
            <a:xfrm>
              <a:off x="155200" y="2288900"/>
              <a:ext cx="102575" cy="119475"/>
            </a:xfrm>
            <a:custGeom>
              <a:avLst/>
              <a:gdLst/>
              <a:ahLst/>
              <a:cxnLst/>
              <a:rect l="l" t="t" r="r" b="b"/>
              <a:pathLst>
                <a:path w="4103" h="4779" extrusionOk="0">
                  <a:moveTo>
                    <a:pt x="3590" y="0"/>
                  </a:moveTo>
                  <a:cubicBezTo>
                    <a:pt x="3469" y="0"/>
                    <a:pt x="3352" y="50"/>
                    <a:pt x="3269" y="150"/>
                  </a:cubicBezTo>
                  <a:cubicBezTo>
                    <a:pt x="2368" y="1251"/>
                    <a:pt x="1434" y="2385"/>
                    <a:pt x="534" y="3520"/>
                  </a:cubicBezTo>
                  <a:lnTo>
                    <a:pt x="167" y="3987"/>
                  </a:lnTo>
                  <a:cubicBezTo>
                    <a:pt x="0" y="4153"/>
                    <a:pt x="0" y="4454"/>
                    <a:pt x="167" y="4654"/>
                  </a:cubicBezTo>
                  <a:cubicBezTo>
                    <a:pt x="250" y="4737"/>
                    <a:pt x="367" y="4779"/>
                    <a:pt x="488" y="4779"/>
                  </a:cubicBezTo>
                  <a:cubicBezTo>
                    <a:pt x="609" y="4779"/>
                    <a:pt x="734" y="4737"/>
                    <a:pt x="834" y="4654"/>
                  </a:cubicBezTo>
                  <a:cubicBezTo>
                    <a:pt x="1735" y="3520"/>
                    <a:pt x="2635" y="2419"/>
                    <a:pt x="3536" y="1285"/>
                  </a:cubicBezTo>
                  <a:lnTo>
                    <a:pt x="3936" y="818"/>
                  </a:lnTo>
                  <a:cubicBezTo>
                    <a:pt x="4103" y="617"/>
                    <a:pt x="4103" y="317"/>
                    <a:pt x="3936" y="150"/>
                  </a:cubicBezTo>
                  <a:cubicBezTo>
                    <a:pt x="3836" y="50"/>
                    <a:pt x="3711" y="0"/>
                    <a:pt x="35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91" name="Google Shape;1991;p51"/>
            <p:cNvSpPr/>
            <p:nvPr/>
          </p:nvSpPr>
          <p:spPr>
            <a:xfrm>
              <a:off x="232750" y="2288900"/>
              <a:ext cx="102600" cy="119475"/>
            </a:xfrm>
            <a:custGeom>
              <a:avLst/>
              <a:gdLst/>
              <a:ahLst/>
              <a:cxnLst/>
              <a:rect l="l" t="t" r="r" b="b"/>
              <a:pathLst>
                <a:path w="4104" h="4779" extrusionOk="0">
                  <a:moveTo>
                    <a:pt x="3590" y="0"/>
                  </a:moveTo>
                  <a:cubicBezTo>
                    <a:pt x="3469" y="0"/>
                    <a:pt x="3353" y="50"/>
                    <a:pt x="3269" y="150"/>
                  </a:cubicBezTo>
                  <a:cubicBezTo>
                    <a:pt x="2369" y="1251"/>
                    <a:pt x="1468" y="2385"/>
                    <a:pt x="567" y="3520"/>
                  </a:cubicBezTo>
                  <a:lnTo>
                    <a:pt x="167" y="3987"/>
                  </a:lnTo>
                  <a:cubicBezTo>
                    <a:pt x="0" y="4153"/>
                    <a:pt x="0" y="4454"/>
                    <a:pt x="167" y="4654"/>
                  </a:cubicBezTo>
                  <a:cubicBezTo>
                    <a:pt x="267" y="4737"/>
                    <a:pt x="384" y="4779"/>
                    <a:pt x="501" y="4779"/>
                  </a:cubicBezTo>
                  <a:cubicBezTo>
                    <a:pt x="617" y="4779"/>
                    <a:pt x="734" y="4737"/>
                    <a:pt x="834" y="4654"/>
                  </a:cubicBezTo>
                  <a:cubicBezTo>
                    <a:pt x="1735" y="3520"/>
                    <a:pt x="2635" y="2419"/>
                    <a:pt x="3536" y="1285"/>
                  </a:cubicBezTo>
                  <a:lnTo>
                    <a:pt x="3936" y="818"/>
                  </a:lnTo>
                  <a:cubicBezTo>
                    <a:pt x="4103" y="617"/>
                    <a:pt x="4103" y="317"/>
                    <a:pt x="3936" y="150"/>
                  </a:cubicBezTo>
                  <a:cubicBezTo>
                    <a:pt x="3836" y="50"/>
                    <a:pt x="3711" y="0"/>
                    <a:pt x="35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92" name="Google Shape;1992;p51"/>
            <p:cNvSpPr/>
            <p:nvPr/>
          </p:nvSpPr>
          <p:spPr>
            <a:xfrm>
              <a:off x="309475" y="2288900"/>
              <a:ext cx="102600" cy="119475"/>
            </a:xfrm>
            <a:custGeom>
              <a:avLst/>
              <a:gdLst/>
              <a:ahLst/>
              <a:cxnLst/>
              <a:rect l="l" t="t" r="r" b="b"/>
              <a:pathLst>
                <a:path w="4104" h="4779" extrusionOk="0">
                  <a:moveTo>
                    <a:pt x="3590" y="0"/>
                  </a:moveTo>
                  <a:cubicBezTo>
                    <a:pt x="3469" y="0"/>
                    <a:pt x="3353" y="50"/>
                    <a:pt x="3269" y="150"/>
                  </a:cubicBezTo>
                  <a:cubicBezTo>
                    <a:pt x="2368" y="1251"/>
                    <a:pt x="1468" y="2385"/>
                    <a:pt x="567" y="3520"/>
                  </a:cubicBezTo>
                  <a:lnTo>
                    <a:pt x="167" y="3987"/>
                  </a:lnTo>
                  <a:cubicBezTo>
                    <a:pt x="0" y="4153"/>
                    <a:pt x="0" y="4454"/>
                    <a:pt x="167" y="4654"/>
                  </a:cubicBezTo>
                  <a:cubicBezTo>
                    <a:pt x="267" y="4737"/>
                    <a:pt x="392" y="4779"/>
                    <a:pt x="513" y="4779"/>
                  </a:cubicBezTo>
                  <a:cubicBezTo>
                    <a:pt x="634" y="4779"/>
                    <a:pt x="751" y="4737"/>
                    <a:pt x="834" y="4654"/>
                  </a:cubicBezTo>
                  <a:cubicBezTo>
                    <a:pt x="1735" y="3520"/>
                    <a:pt x="2635" y="2419"/>
                    <a:pt x="3536" y="1285"/>
                  </a:cubicBezTo>
                  <a:lnTo>
                    <a:pt x="3936" y="818"/>
                  </a:lnTo>
                  <a:cubicBezTo>
                    <a:pt x="4103" y="617"/>
                    <a:pt x="4103" y="317"/>
                    <a:pt x="3936" y="150"/>
                  </a:cubicBezTo>
                  <a:cubicBezTo>
                    <a:pt x="3836" y="50"/>
                    <a:pt x="3711" y="0"/>
                    <a:pt x="35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93" name="Google Shape;1993;p51"/>
            <p:cNvSpPr/>
            <p:nvPr/>
          </p:nvSpPr>
          <p:spPr>
            <a:xfrm>
              <a:off x="386175" y="2288900"/>
              <a:ext cx="103450" cy="119475"/>
            </a:xfrm>
            <a:custGeom>
              <a:avLst/>
              <a:gdLst/>
              <a:ahLst/>
              <a:cxnLst/>
              <a:rect l="l" t="t" r="r" b="b"/>
              <a:pathLst>
                <a:path w="4138" h="4779" extrusionOk="0">
                  <a:moveTo>
                    <a:pt x="3620" y="0"/>
                  </a:moveTo>
                  <a:cubicBezTo>
                    <a:pt x="3503" y="0"/>
                    <a:pt x="3387" y="50"/>
                    <a:pt x="3303" y="150"/>
                  </a:cubicBezTo>
                  <a:lnTo>
                    <a:pt x="568" y="3520"/>
                  </a:lnTo>
                  <a:lnTo>
                    <a:pt x="201" y="3987"/>
                  </a:lnTo>
                  <a:cubicBezTo>
                    <a:pt x="1" y="4153"/>
                    <a:pt x="1" y="4454"/>
                    <a:pt x="201" y="4654"/>
                  </a:cubicBezTo>
                  <a:cubicBezTo>
                    <a:pt x="285" y="4737"/>
                    <a:pt x="401" y="4779"/>
                    <a:pt x="522" y="4779"/>
                  </a:cubicBezTo>
                  <a:cubicBezTo>
                    <a:pt x="643" y="4779"/>
                    <a:pt x="768" y="4737"/>
                    <a:pt x="868" y="4654"/>
                  </a:cubicBezTo>
                  <a:cubicBezTo>
                    <a:pt x="1769" y="3520"/>
                    <a:pt x="2670" y="2419"/>
                    <a:pt x="3570" y="1285"/>
                  </a:cubicBezTo>
                  <a:lnTo>
                    <a:pt x="3937" y="818"/>
                  </a:lnTo>
                  <a:cubicBezTo>
                    <a:pt x="4137" y="617"/>
                    <a:pt x="4137" y="317"/>
                    <a:pt x="3937" y="150"/>
                  </a:cubicBezTo>
                  <a:cubicBezTo>
                    <a:pt x="3854" y="50"/>
                    <a:pt x="3737" y="0"/>
                    <a:pt x="36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94" name="Google Shape;1994;p51"/>
            <p:cNvSpPr/>
            <p:nvPr/>
          </p:nvSpPr>
          <p:spPr>
            <a:xfrm>
              <a:off x="463750" y="2288900"/>
              <a:ext cx="102600" cy="119475"/>
            </a:xfrm>
            <a:custGeom>
              <a:avLst/>
              <a:gdLst/>
              <a:ahLst/>
              <a:cxnLst/>
              <a:rect l="l" t="t" r="r" b="b"/>
              <a:pathLst>
                <a:path w="4104" h="4779" extrusionOk="0">
                  <a:moveTo>
                    <a:pt x="3603" y="0"/>
                  </a:moveTo>
                  <a:cubicBezTo>
                    <a:pt x="3486" y="0"/>
                    <a:pt x="3369" y="50"/>
                    <a:pt x="3269" y="150"/>
                  </a:cubicBezTo>
                  <a:lnTo>
                    <a:pt x="567" y="3520"/>
                  </a:lnTo>
                  <a:lnTo>
                    <a:pt x="200" y="3987"/>
                  </a:lnTo>
                  <a:cubicBezTo>
                    <a:pt x="0" y="4153"/>
                    <a:pt x="0" y="4454"/>
                    <a:pt x="200" y="4654"/>
                  </a:cubicBezTo>
                  <a:cubicBezTo>
                    <a:pt x="284" y="4737"/>
                    <a:pt x="400" y="4779"/>
                    <a:pt x="517" y="4779"/>
                  </a:cubicBezTo>
                  <a:cubicBezTo>
                    <a:pt x="634" y="4779"/>
                    <a:pt x="751" y="4737"/>
                    <a:pt x="834" y="4654"/>
                  </a:cubicBezTo>
                  <a:cubicBezTo>
                    <a:pt x="1735" y="3520"/>
                    <a:pt x="2635" y="2419"/>
                    <a:pt x="3569" y="1285"/>
                  </a:cubicBezTo>
                  <a:lnTo>
                    <a:pt x="3936" y="818"/>
                  </a:lnTo>
                  <a:cubicBezTo>
                    <a:pt x="4103" y="617"/>
                    <a:pt x="4103" y="317"/>
                    <a:pt x="3936" y="150"/>
                  </a:cubicBezTo>
                  <a:cubicBezTo>
                    <a:pt x="3836" y="50"/>
                    <a:pt x="3720" y="0"/>
                    <a:pt x="36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95" name="Google Shape;1995;p51"/>
            <p:cNvSpPr/>
            <p:nvPr/>
          </p:nvSpPr>
          <p:spPr>
            <a:xfrm>
              <a:off x="541300" y="2288900"/>
              <a:ext cx="102600" cy="119475"/>
            </a:xfrm>
            <a:custGeom>
              <a:avLst/>
              <a:gdLst/>
              <a:ahLst/>
              <a:cxnLst/>
              <a:rect l="l" t="t" r="r" b="b"/>
              <a:pathLst>
                <a:path w="4104" h="4779" extrusionOk="0">
                  <a:moveTo>
                    <a:pt x="3590" y="0"/>
                  </a:moveTo>
                  <a:cubicBezTo>
                    <a:pt x="3470" y="0"/>
                    <a:pt x="3353" y="50"/>
                    <a:pt x="3269" y="150"/>
                  </a:cubicBezTo>
                  <a:lnTo>
                    <a:pt x="567" y="3520"/>
                  </a:lnTo>
                  <a:lnTo>
                    <a:pt x="167" y="3987"/>
                  </a:lnTo>
                  <a:cubicBezTo>
                    <a:pt x="0" y="4153"/>
                    <a:pt x="0" y="4454"/>
                    <a:pt x="167" y="4654"/>
                  </a:cubicBezTo>
                  <a:cubicBezTo>
                    <a:pt x="267" y="4737"/>
                    <a:pt x="384" y="4779"/>
                    <a:pt x="501" y="4779"/>
                  </a:cubicBezTo>
                  <a:cubicBezTo>
                    <a:pt x="618" y="4779"/>
                    <a:pt x="734" y="4737"/>
                    <a:pt x="834" y="4654"/>
                  </a:cubicBezTo>
                  <a:cubicBezTo>
                    <a:pt x="1735" y="3520"/>
                    <a:pt x="2636" y="2419"/>
                    <a:pt x="3536" y="1285"/>
                  </a:cubicBezTo>
                  <a:lnTo>
                    <a:pt x="3937" y="818"/>
                  </a:lnTo>
                  <a:cubicBezTo>
                    <a:pt x="4103" y="617"/>
                    <a:pt x="4103" y="317"/>
                    <a:pt x="3937" y="150"/>
                  </a:cubicBezTo>
                  <a:cubicBezTo>
                    <a:pt x="3836" y="50"/>
                    <a:pt x="3711" y="0"/>
                    <a:pt x="35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96" name="Google Shape;1996;p51"/>
            <p:cNvSpPr/>
            <p:nvPr/>
          </p:nvSpPr>
          <p:spPr>
            <a:xfrm>
              <a:off x="618025" y="2288900"/>
              <a:ext cx="102600" cy="119475"/>
            </a:xfrm>
            <a:custGeom>
              <a:avLst/>
              <a:gdLst/>
              <a:ahLst/>
              <a:cxnLst/>
              <a:rect l="l" t="t" r="r" b="b"/>
              <a:pathLst>
                <a:path w="4104" h="4779" extrusionOk="0">
                  <a:moveTo>
                    <a:pt x="3615" y="0"/>
                  </a:moveTo>
                  <a:cubicBezTo>
                    <a:pt x="3494" y="0"/>
                    <a:pt x="3369" y="50"/>
                    <a:pt x="3269" y="150"/>
                  </a:cubicBezTo>
                  <a:lnTo>
                    <a:pt x="567" y="3520"/>
                  </a:lnTo>
                  <a:lnTo>
                    <a:pt x="200" y="3987"/>
                  </a:lnTo>
                  <a:cubicBezTo>
                    <a:pt x="0" y="4153"/>
                    <a:pt x="0" y="4454"/>
                    <a:pt x="200" y="4654"/>
                  </a:cubicBezTo>
                  <a:cubicBezTo>
                    <a:pt x="284" y="4737"/>
                    <a:pt x="401" y="4779"/>
                    <a:pt x="521" y="4779"/>
                  </a:cubicBezTo>
                  <a:cubicBezTo>
                    <a:pt x="642" y="4779"/>
                    <a:pt x="767" y="4737"/>
                    <a:pt x="868" y="4654"/>
                  </a:cubicBezTo>
                  <a:lnTo>
                    <a:pt x="3569" y="1285"/>
                  </a:lnTo>
                  <a:lnTo>
                    <a:pt x="3936" y="818"/>
                  </a:lnTo>
                  <a:cubicBezTo>
                    <a:pt x="4103" y="617"/>
                    <a:pt x="4103" y="317"/>
                    <a:pt x="3936" y="150"/>
                  </a:cubicBezTo>
                  <a:cubicBezTo>
                    <a:pt x="3853" y="50"/>
                    <a:pt x="3736" y="0"/>
                    <a:pt x="36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97" name="Google Shape;1997;p51"/>
            <p:cNvSpPr/>
            <p:nvPr/>
          </p:nvSpPr>
          <p:spPr>
            <a:xfrm>
              <a:off x="695575" y="2288900"/>
              <a:ext cx="102600" cy="119475"/>
            </a:xfrm>
            <a:custGeom>
              <a:avLst/>
              <a:gdLst/>
              <a:ahLst/>
              <a:cxnLst/>
              <a:rect l="l" t="t" r="r" b="b"/>
              <a:pathLst>
                <a:path w="4104" h="4779" extrusionOk="0">
                  <a:moveTo>
                    <a:pt x="3603" y="0"/>
                  </a:moveTo>
                  <a:cubicBezTo>
                    <a:pt x="3486" y="0"/>
                    <a:pt x="3370" y="50"/>
                    <a:pt x="3269" y="150"/>
                  </a:cubicBezTo>
                  <a:lnTo>
                    <a:pt x="568" y="3520"/>
                  </a:lnTo>
                  <a:lnTo>
                    <a:pt x="167" y="3987"/>
                  </a:lnTo>
                  <a:cubicBezTo>
                    <a:pt x="0" y="4153"/>
                    <a:pt x="0" y="4454"/>
                    <a:pt x="167" y="4654"/>
                  </a:cubicBezTo>
                  <a:cubicBezTo>
                    <a:pt x="267" y="4737"/>
                    <a:pt x="392" y="4779"/>
                    <a:pt x="513" y="4779"/>
                  </a:cubicBezTo>
                  <a:cubicBezTo>
                    <a:pt x="634" y="4779"/>
                    <a:pt x="751" y="4737"/>
                    <a:pt x="834" y="4654"/>
                  </a:cubicBezTo>
                  <a:lnTo>
                    <a:pt x="3536" y="1285"/>
                  </a:lnTo>
                  <a:lnTo>
                    <a:pt x="3937" y="818"/>
                  </a:lnTo>
                  <a:cubicBezTo>
                    <a:pt x="4103" y="617"/>
                    <a:pt x="4103" y="317"/>
                    <a:pt x="3937" y="150"/>
                  </a:cubicBezTo>
                  <a:cubicBezTo>
                    <a:pt x="3837" y="50"/>
                    <a:pt x="3720" y="0"/>
                    <a:pt x="36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21" name="Прямоугольник 20"/>
          <p:cNvSpPr/>
          <p:nvPr/>
        </p:nvSpPr>
        <p:spPr>
          <a:xfrm>
            <a:off x="6126109" y="3028684"/>
            <a:ext cx="3561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b="1" dirty="0">
                <a:ln w="6600">
                  <a:solidFill>
                    <a:srgbClr val="FEB7C0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EB7C0"/>
                  </a:outerShdw>
                </a:effectLst>
                <a:highlight>
                  <a:srgbClr val="FFDBDE"/>
                </a:highlight>
                <a:sym typeface="Dancing Script"/>
              </a:rPr>
              <a:t>2</a:t>
            </a:r>
            <a:endParaRPr lang="ru-RU" sz="1100" b="1" dirty="0">
              <a:ln w="6600">
                <a:solidFill>
                  <a:srgbClr val="FEB7C0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FEB7C0"/>
                </a:outerShdw>
              </a:effectLst>
            </a:endParaRPr>
          </a:p>
        </p:txBody>
      </p:sp>
      <p:grpSp>
        <p:nvGrpSpPr>
          <p:cNvPr id="210" name="Google Shape;1972;p51"/>
          <p:cNvGrpSpPr/>
          <p:nvPr/>
        </p:nvGrpSpPr>
        <p:grpSpPr>
          <a:xfrm>
            <a:off x="6100642" y="3089297"/>
            <a:ext cx="422739" cy="381726"/>
            <a:chOff x="-164200" y="1462250"/>
            <a:chExt cx="1037425" cy="949475"/>
          </a:xfrm>
        </p:grpSpPr>
        <p:sp>
          <p:nvSpPr>
            <p:cNvPr id="211" name="Google Shape;1973;p51"/>
            <p:cNvSpPr/>
            <p:nvPr/>
          </p:nvSpPr>
          <p:spPr>
            <a:xfrm>
              <a:off x="-75800" y="1462250"/>
              <a:ext cx="946050" cy="851550"/>
            </a:xfrm>
            <a:custGeom>
              <a:avLst/>
              <a:gdLst/>
              <a:ahLst/>
              <a:cxnLst/>
              <a:rect l="l" t="t" r="r" b="b"/>
              <a:pathLst>
                <a:path w="37842" h="34062" extrusionOk="0">
                  <a:moveTo>
                    <a:pt x="35826" y="993"/>
                  </a:moveTo>
                  <a:cubicBezTo>
                    <a:pt x="36076" y="1010"/>
                    <a:pt x="36318" y="1018"/>
                    <a:pt x="36555" y="1018"/>
                  </a:cubicBezTo>
                  <a:cubicBezTo>
                    <a:pt x="36658" y="1018"/>
                    <a:pt x="36759" y="1017"/>
                    <a:pt x="36860" y="1014"/>
                  </a:cubicBezTo>
                  <a:lnTo>
                    <a:pt x="36860" y="1014"/>
                  </a:lnTo>
                  <a:lnTo>
                    <a:pt x="36860" y="33083"/>
                  </a:lnTo>
                  <a:lnTo>
                    <a:pt x="1968" y="33083"/>
                  </a:lnTo>
                  <a:cubicBezTo>
                    <a:pt x="1735" y="33050"/>
                    <a:pt x="1493" y="33033"/>
                    <a:pt x="1251" y="33033"/>
                  </a:cubicBezTo>
                  <a:cubicBezTo>
                    <a:pt x="1145" y="33033"/>
                    <a:pt x="1039" y="33036"/>
                    <a:pt x="934" y="33043"/>
                  </a:cubicBezTo>
                  <a:lnTo>
                    <a:pt x="934" y="33043"/>
                  </a:lnTo>
                  <a:lnTo>
                    <a:pt x="934" y="993"/>
                  </a:lnTo>
                  <a:close/>
                  <a:moveTo>
                    <a:pt x="2019" y="0"/>
                  </a:moveTo>
                  <a:cubicBezTo>
                    <a:pt x="1520" y="0"/>
                    <a:pt x="1023" y="15"/>
                    <a:pt x="534" y="59"/>
                  </a:cubicBezTo>
                  <a:lnTo>
                    <a:pt x="467" y="59"/>
                  </a:lnTo>
                  <a:cubicBezTo>
                    <a:pt x="200" y="59"/>
                    <a:pt x="0" y="260"/>
                    <a:pt x="0" y="526"/>
                  </a:cubicBezTo>
                  <a:lnTo>
                    <a:pt x="0" y="33550"/>
                  </a:lnTo>
                  <a:cubicBezTo>
                    <a:pt x="0" y="33784"/>
                    <a:pt x="200" y="34017"/>
                    <a:pt x="467" y="34017"/>
                  </a:cubicBezTo>
                  <a:lnTo>
                    <a:pt x="32790" y="34017"/>
                  </a:lnTo>
                  <a:cubicBezTo>
                    <a:pt x="33769" y="34017"/>
                    <a:pt x="34777" y="34062"/>
                    <a:pt x="35775" y="34062"/>
                  </a:cubicBezTo>
                  <a:cubicBezTo>
                    <a:pt x="36274" y="34062"/>
                    <a:pt x="36771" y="34050"/>
                    <a:pt x="37260" y="34017"/>
                  </a:cubicBezTo>
                  <a:lnTo>
                    <a:pt x="37327" y="34017"/>
                  </a:lnTo>
                  <a:cubicBezTo>
                    <a:pt x="37686" y="34017"/>
                    <a:pt x="37841" y="33718"/>
                    <a:pt x="37794" y="33458"/>
                  </a:cubicBezTo>
                  <a:lnTo>
                    <a:pt x="37794" y="33458"/>
                  </a:lnTo>
                  <a:lnTo>
                    <a:pt x="37794" y="526"/>
                  </a:lnTo>
                  <a:cubicBezTo>
                    <a:pt x="37794" y="260"/>
                    <a:pt x="37594" y="59"/>
                    <a:pt x="37327" y="59"/>
                  </a:cubicBezTo>
                  <a:lnTo>
                    <a:pt x="5004" y="59"/>
                  </a:lnTo>
                  <a:cubicBezTo>
                    <a:pt x="4025" y="59"/>
                    <a:pt x="3017" y="0"/>
                    <a:pt x="20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212" name="Google Shape;1974;p51"/>
            <p:cNvSpPr/>
            <p:nvPr/>
          </p:nvSpPr>
          <p:spPr>
            <a:xfrm>
              <a:off x="-164200" y="1462700"/>
              <a:ext cx="1037425" cy="949025"/>
            </a:xfrm>
            <a:custGeom>
              <a:avLst/>
              <a:gdLst/>
              <a:ahLst/>
              <a:cxnLst/>
              <a:rect l="l" t="t" r="r" b="b"/>
              <a:pathLst>
                <a:path w="41497" h="37961" extrusionOk="0">
                  <a:moveTo>
                    <a:pt x="3970" y="1"/>
                  </a:moveTo>
                  <a:cubicBezTo>
                    <a:pt x="3867" y="1"/>
                    <a:pt x="3761" y="42"/>
                    <a:pt x="3670" y="141"/>
                  </a:cubicBezTo>
                  <a:lnTo>
                    <a:pt x="3670" y="175"/>
                  </a:lnTo>
                  <a:lnTo>
                    <a:pt x="934" y="3310"/>
                  </a:lnTo>
                  <a:cubicBezTo>
                    <a:pt x="667" y="3611"/>
                    <a:pt x="67" y="4078"/>
                    <a:pt x="34" y="4545"/>
                  </a:cubicBezTo>
                  <a:cubicBezTo>
                    <a:pt x="0" y="4645"/>
                    <a:pt x="0" y="4778"/>
                    <a:pt x="34" y="4878"/>
                  </a:cubicBezTo>
                  <a:cubicBezTo>
                    <a:pt x="34" y="6946"/>
                    <a:pt x="67" y="9014"/>
                    <a:pt x="100" y="11083"/>
                  </a:cubicBezTo>
                  <a:lnTo>
                    <a:pt x="234" y="21757"/>
                  </a:lnTo>
                  <a:cubicBezTo>
                    <a:pt x="267" y="25193"/>
                    <a:pt x="334" y="28629"/>
                    <a:pt x="367" y="32064"/>
                  </a:cubicBezTo>
                  <a:lnTo>
                    <a:pt x="434" y="35667"/>
                  </a:lnTo>
                  <a:cubicBezTo>
                    <a:pt x="434" y="36234"/>
                    <a:pt x="401" y="36834"/>
                    <a:pt x="434" y="37401"/>
                  </a:cubicBezTo>
                  <a:lnTo>
                    <a:pt x="434" y="37468"/>
                  </a:lnTo>
                  <a:cubicBezTo>
                    <a:pt x="434" y="37735"/>
                    <a:pt x="667" y="37935"/>
                    <a:pt x="901" y="37935"/>
                  </a:cubicBezTo>
                  <a:lnTo>
                    <a:pt x="36993" y="37935"/>
                  </a:lnTo>
                  <a:cubicBezTo>
                    <a:pt x="37227" y="37952"/>
                    <a:pt x="37460" y="37960"/>
                    <a:pt x="37694" y="37960"/>
                  </a:cubicBezTo>
                  <a:cubicBezTo>
                    <a:pt x="37927" y="37960"/>
                    <a:pt x="38161" y="37952"/>
                    <a:pt x="38394" y="37935"/>
                  </a:cubicBezTo>
                  <a:cubicBezTo>
                    <a:pt x="38928" y="37902"/>
                    <a:pt x="39228" y="37068"/>
                    <a:pt x="39462" y="36701"/>
                  </a:cubicBezTo>
                  <a:lnTo>
                    <a:pt x="40963" y="34299"/>
                  </a:lnTo>
                  <a:lnTo>
                    <a:pt x="41263" y="33799"/>
                  </a:lnTo>
                  <a:cubicBezTo>
                    <a:pt x="41496" y="33426"/>
                    <a:pt x="41175" y="33085"/>
                    <a:pt x="40847" y="33085"/>
                  </a:cubicBezTo>
                  <a:cubicBezTo>
                    <a:pt x="40705" y="33085"/>
                    <a:pt x="40563" y="33148"/>
                    <a:pt x="40462" y="33299"/>
                  </a:cubicBezTo>
                  <a:lnTo>
                    <a:pt x="38172" y="37001"/>
                  </a:lnTo>
                  <a:lnTo>
                    <a:pt x="2469" y="37001"/>
                  </a:lnTo>
                  <a:cubicBezTo>
                    <a:pt x="2219" y="36968"/>
                    <a:pt x="1968" y="36951"/>
                    <a:pt x="1718" y="36951"/>
                  </a:cubicBezTo>
                  <a:cubicBezTo>
                    <a:pt x="1599" y="36951"/>
                    <a:pt x="1481" y="36955"/>
                    <a:pt x="1362" y="36962"/>
                  </a:cubicBezTo>
                  <a:lnTo>
                    <a:pt x="1362" y="36962"/>
                  </a:lnTo>
                  <a:lnTo>
                    <a:pt x="1234" y="26327"/>
                  </a:lnTo>
                  <a:cubicBezTo>
                    <a:pt x="1168" y="20423"/>
                    <a:pt x="1101" y="14485"/>
                    <a:pt x="1001" y="8581"/>
                  </a:cubicBezTo>
                  <a:cubicBezTo>
                    <a:pt x="1001" y="7306"/>
                    <a:pt x="971" y="6001"/>
                    <a:pt x="968" y="4723"/>
                  </a:cubicBezTo>
                  <a:lnTo>
                    <a:pt x="968" y="4723"/>
                  </a:lnTo>
                  <a:lnTo>
                    <a:pt x="4337" y="809"/>
                  </a:lnTo>
                  <a:cubicBezTo>
                    <a:pt x="4645" y="474"/>
                    <a:pt x="4319" y="1"/>
                    <a:pt x="39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213" name="Google Shape;1975;p51"/>
            <p:cNvSpPr/>
            <p:nvPr/>
          </p:nvSpPr>
          <p:spPr>
            <a:xfrm>
              <a:off x="-159200" y="1543150"/>
              <a:ext cx="108425" cy="122000"/>
            </a:xfrm>
            <a:custGeom>
              <a:avLst/>
              <a:gdLst/>
              <a:ahLst/>
              <a:cxnLst/>
              <a:rect l="l" t="t" r="r" b="b"/>
              <a:pathLst>
                <a:path w="4337" h="4880" extrusionOk="0">
                  <a:moveTo>
                    <a:pt x="3816" y="1"/>
                  </a:moveTo>
                  <a:cubicBezTo>
                    <a:pt x="3695" y="1"/>
                    <a:pt x="3570" y="42"/>
                    <a:pt x="3470" y="126"/>
                  </a:cubicBezTo>
                  <a:lnTo>
                    <a:pt x="601" y="3595"/>
                  </a:lnTo>
                  <a:lnTo>
                    <a:pt x="167" y="4062"/>
                  </a:lnTo>
                  <a:cubicBezTo>
                    <a:pt x="0" y="4262"/>
                    <a:pt x="0" y="4562"/>
                    <a:pt x="167" y="4729"/>
                  </a:cubicBezTo>
                  <a:cubicBezTo>
                    <a:pt x="267" y="4829"/>
                    <a:pt x="384" y="4879"/>
                    <a:pt x="501" y="4879"/>
                  </a:cubicBezTo>
                  <a:cubicBezTo>
                    <a:pt x="618" y="4879"/>
                    <a:pt x="734" y="4829"/>
                    <a:pt x="834" y="4729"/>
                  </a:cubicBezTo>
                  <a:lnTo>
                    <a:pt x="3736" y="1293"/>
                  </a:lnTo>
                  <a:lnTo>
                    <a:pt x="4137" y="793"/>
                  </a:lnTo>
                  <a:cubicBezTo>
                    <a:pt x="4337" y="626"/>
                    <a:pt x="4337" y="326"/>
                    <a:pt x="4137" y="126"/>
                  </a:cubicBezTo>
                  <a:cubicBezTo>
                    <a:pt x="4053" y="42"/>
                    <a:pt x="3937" y="1"/>
                    <a:pt x="38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214" name="Google Shape;1976;p51"/>
            <p:cNvSpPr/>
            <p:nvPr/>
          </p:nvSpPr>
          <p:spPr>
            <a:xfrm>
              <a:off x="-163400" y="1609475"/>
              <a:ext cx="116000" cy="122150"/>
            </a:xfrm>
            <a:custGeom>
              <a:avLst/>
              <a:gdLst/>
              <a:ahLst/>
              <a:cxnLst/>
              <a:rect l="l" t="t" r="r" b="b"/>
              <a:pathLst>
                <a:path w="4640" h="4886" extrusionOk="0">
                  <a:moveTo>
                    <a:pt x="3969" y="1"/>
                  </a:moveTo>
                  <a:cubicBezTo>
                    <a:pt x="3860" y="1"/>
                    <a:pt x="3744" y="42"/>
                    <a:pt x="3638" y="141"/>
                  </a:cubicBezTo>
                  <a:lnTo>
                    <a:pt x="769" y="3610"/>
                  </a:lnTo>
                  <a:lnTo>
                    <a:pt x="335" y="4077"/>
                  </a:lnTo>
                  <a:cubicBezTo>
                    <a:pt x="1" y="4412"/>
                    <a:pt x="321" y="4885"/>
                    <a:pt x="684" y="4885"/>
                  </a:cubicBezTo>
                  <a:cubicBezTo>
                    <a:pt x="792" y="4885"/>
                    <a:pt x="903" y="4844"/>
                    <a:pt x="1002" y="4745"/>
                  </a:cubicBezTo>
                  <a:cubicBezTo>
                    <a:pt x="1970" y="3610"/>
                    <a:pt x="2937" y="2443"/>
                    <a:pt x="3904" y="1309"/>
                  </a:cubicBezTo>
                  <a:lnTo>
                    <a:pt x="4305" y="808"/>
                  </a:lnTo>
                  <a:cubicBezTo>
                    <a:pt x="4639" y="474"/>
                    <a:pt x="4339" y="1"/>
                    <a:pt x="39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215" name="Google Shape;1977;p51"/>
            <p:cNvSpPr/>
            <p:nvPr/>
          </p:nvSpPr>
          <p:spPr>
            <a:xfrm>
              <a:off x="-159200" y="1676575"/>
              <a:ext cx="108425" cy="121375"/>
            </a:xfrm>
            <a:custGeom>
              <a:avLst/>
              <a:gdLst/>
              <a:ahLst/>
              <a:cxnLst/>
              <a:rect l="l" t="t" r="r" b="b"/>
              <a:pathLst>
                <a:path w="4337" h="4855" extrusionOk="0">
                  <a:moveTo>
                    <a:pt x="3816" y="1"/>
                  </a:moveTo>
                  <a:cubicBezTo>
                    <a:pt x="3695" y="1"/>
                    <a:pt x="3570" y="43"/>
                    <a:pt x="3470" y="126"/>
                  </a:cubicBezTo>
                  <a:lnTo>
                    <a:pt x="601" y="3595"/>
                  </a:lnTo>
                  <a:lnTo>
                    <a:pt x="167" y="4062"/>
                  </a:lnTo>
                  <a:cubicBezTo>
                    <a:pt x="0" y="4262"/>
                    <a:pt x="0" y="4529"/>
                    <a:pt x="167" y="4729"/>
                  </a:cubicBezTo>
                  <a:cubicBezTo>
                    <a:pt x="267" y="4813"/>
                    <a:pt x="384" y="4854"/>
                    <a:pt x="501" y="4854"/>
                  </a:cubicBezTo>
                  <a:cubicBezTo>
                    <a:pt x="618" y="4854"/>
                    <a:pt x="734" y="4813"/>
                    <a:pt x="834" y="4729"/>
                  </a:cubicBezTo>
                  <a:cubicBezTo>
                    <a:pt x="1802" y="3595"/>
                    <a:pt x="2769" y="2428"/>
                    <a:pt x="3736" y="1293"/>
                  </a:cubicBezTo>
                  <a:lnTo>
                    <a:pt x="4137" y="793"/>
                  </a:lnTo>
                  <a:cubicBezTo>
                    <a:pt x="4337" y="593"/>
                    <a:pt x="4337" y="326"/>
                    <a:pt x="4137" y="126"/>
                  </a:cubicBezTo>
                  <a:cubicBezTo>
                    <a:pt x="4053" y="43"/>
                    <a:pt x="3937" y="1"/>
                    <a:pt x="38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216" name="Google Shape;1978;p51"/>
            <p:cNvSpPr/>
            <p:nvPr/>
          </p:nvSpPr>
          <p:spPr>
            <a:xfrm>
              <a:off x="-159200" y="1743300"/>
              <a:ext cx="108425" cy="121350"/>
            </a:xfrm>
            <a:custGeom>
              <a:avLst/>
              <a:gdLst/>
              <a:ahLst/>
              <a:cxnLst/>
              <a:rect l="l" t="t" r="r" b="b"/>
              <a:pathLst>
                <a:path w="4337" h="4854" extrusionOk="0">
                  <a:moveTo>
                    <a:pt x="3816" y="0"/>
                  </a:moveTo>
                  <a:cubicBezTo>
                    <a:pt x="3695" y="0"/>
                    <a:pt x="3570" y="42"/>
                    <a:pt x="3470" y="125"/>
                  </a:cubicBezTo>
                  <a:lnTo>
                    <a:pt x="601" y="3595"/>
                  </a:lnTo>
                  <a:lnTo>
                    <a:pt x="167" y="4062"/>
                  </a:lnTo>
                  <a:cubicBezTo>
                    <a:pt x="0" y="4262"/>
                    <a:pt x="0" y="4529"/>
                    <a:pt x="167" y="4729"/>
                  </a:cubicBezTo>
                  <a:cubicBezTo>
                    <a:pt x="267" y="4812"/>
                    <a:pt x="384" y="4854"/>
                    <a:pt x="501" y="4854"/>
                  </a:cubicBezTo>
                  <a:cubicBezTo>
                    <a:pt x="618" y="4854"/>
                    <a:pt x="734" y="4812"/>
                    <a:pt x="834" y="4729"/>
                  </a:cubicBezTo>
                  <a:cubicBezTo>
                    <a:pt x="1802" y="3595"/>
                    <a:pt x="2769" y="2427"/>
                    <a:pt x="3736" y="1293"/>
                  </a:cubicBezTo>
                  <a:lnTo>
                    <a:pt x="4137" y="793"/>
                  </a:lnTo>
                  <a:cubicBezTo>
                    <a:pt x="4337" y="626"/>
                    <a:pt x="4337" y="326"/>
                    <a:pt x="4137" y="125"/>
                  </a:cubicBezTo>
                  <a:cubicBezTo>
                    <a:pt x="4053" y="42"/>
                    <a:pt x="3937" y="0"/>
                    <a:pt x="38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217" name="Google Shape;1979;p51"/>
            <p:cNvSpPr/>
            <p:nvPr/>
          </p:nvSpPr>
          <p:spPr>
            <a:xfrm>
              <a:off x="-159200" y="1809375"/>
              <a:ext cx="108425" cy="122000"/>
            </a:xfrm>
            <a:custGeom>
              <a:avLst/>
              <a:gdLst/>
              <a:ahLst/>
              <a:cxnLst/>
              <a:rect l="l" t="t" r="r" b="b"/>
              <a:pathLst>
                <a:path w="4337" h="4880" extrusionOk="0">
                  <a:moveTo>
                    <a:pt x="3816" y="1"/>
                  </a:moveTo>
                  <a:cubicBezTo>
                    <a:pt x="3695" y="1"/>
                    <a:pt x="3570" y="51"/>
                    <a:pt x="3470" y="151"/>
                  </a:cubicBezTo>
                  <a:lnTo>
                    <a:pt x="601" y="3587"/>
                  </a:lnTo>
                  <a:lnTo>
                    <a:pt x="167" y="4087"/>
                  </a:lnTo>
                  <a:cubicBezTo>
                    <a:pt x="0" y="4254"/>
                    <a:pt x="0" y="4554"/>
                    <a:pt x="167" y="4754"/>
                  </a:cubicBezTo>
                  <a:cubicBezTo>
                    <a:pt x="267" y="4838"/>
                    <a:pt x="384" y="4879"/>
                    <a:pt x="501" y="4879"/>
                  </a:cubicBezTo>
                  <a:cubicBezTo>
                    <a:pt x="618" y="4879"/>
                    <a:pt x="734" y="4838"/>
                    <a:pt x="834" y="4754"/>
                  </a:cubicBezTo>
                  <a:cubicBezTo>
                    <a:pt x="1802" y="3587"/>
                    <a:pt x="2769" y="2453"/>
                    <a:pt x="3736" y="1285"/>
                  </a:cubicBezTo>
                  <a:lnTo>
                    <a:pt x="4137" y="818"/>
                  </a:lnTo>
                  <a:cubicBezTo>
                    <a:pt x="4337" y="618"/>
                    <a:pt x="4337" y="318"/>
                    <a:pt x="4137" y="151"/>
                  </a:cubicBezTo>
                  <a:cubicBezTo>
                    <a:pt x="4053" y="51"/>
                    <a:pt x="3937" y="1"/>
                    <a:pt x="38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218" name="Google Shape;1980;p51"/>
            <p:cNvSpPr/>
            <p:nvPr/>
          </p:nvSpPr>
          <p:spPr>
            <a:xfrm>
              <a:off x="-160025" y="1876100"/>
              <a:ext cx="109250" cy="121775"/>
            </a:xfrm>
            <a:custGeom>
              <a:avLst/>
              <a:gdLst/>
              <a:ahLst/>
              <a:cxnLst/>
              <a:rect l="l" t="t" r="r" b="b"/>
              <a:pathLst>
                <a:path w="4370" h="4871" extrusionOk="0">
                  <a:moveTo>
                    <a:pt x="3849" y="1"/>
                  </a:moveTo>
                  <a:cubicBezTo>
                    <a:pt x="3728" y="1"/>
                    <a:pt x="3603" y="51"/>
                    <a:pt x="3503" y="151"/>
                  </a:cubicBezTo>
                  <a:lnTo>
                    <a:pt x="600" y="3586"/>
                  </a:lnTo>
                  <a:lnTo>
                    <a:pt x="200" y="4087"/>
                  </a:lnTo>
                  <a:cubicBezTo>
                    <a:pt x="0" y="4254"/>
                    <a:pt x="0" y="4554"/>
                    <a:pt x="200" y="4721"/>
                  </a:cubicBezTo>
                  <a:cubicBezTo>
                    <a:pt x="284" y="4821"/>
                    <a:pt x="400" y="4871"/>
                    <a:pt x="521" y="4871"/>
                  </a:cubicBezTo>
                  <a:cubicBezTo>
                    <a:pt x="642" y="4871"/>
                    <a:pt x="767" y="4821"/>
                    <a:pt x="867" y="4721"/>
                  </a:cubicBezTo>
                  <a:lnTo>
                    <a:pt x="867" y="4754"/>
                  </a:lnTo>
                  <a:lnTo>
                    <a:pt x="3769" y="1285"/>
                  </a:lnTo>
                  <a:lnTo>
                    <a:pt x="4170" y="818"/>
                  </a:lnTo>
                  <a:cubicBezTo>
                    <a:pt x="4370" y="618"/>
                    <a:pt x="4370" y="317"/>
                    <a:pt x="4170" y="151"/>
                  </a:cubicBezTo>
                  <a:cubicBezTo>
                    <a:pt x="4086" y="51"/>
                    <a:pt x="3970" y="1"/>
                    <a:pt x="38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219" name="Google Shape;1981;p51"/>
            <p:cNvSpPr/>
            <p:nvPr/>
          </p:nvSpPr>
          <p:spPr>
            <a:xfrm>
              <a:off x="-159200" y="1942825"/>
              <a:ext cx="108425" cy="121775"/>
            </a:xfrm>
            <a:custGeom>
              <a:avLst/>
              <a:gdLst/>
              <a:ahLst/>
              <a:cxnLst/>
              <a:rect l="l" t="t" r="r" b="b"/>
              <a:pathLst>
                <a:path w="4337" h="4871" extrusionOk="0">
                  <a:moveTo>
                    <a:pt x="3816" y="0"/>
                  </a:moveTo>
                  <a:cubicBezTo>
                    <a:pt x="3695" y="0"/>
                    <a:pt x="3570" y="50"/>
                    <a:pt x="3470" y="150"/>
                  </a:cubicBezTo>
                  <a:lnTo>
                    <a:pt x="601" y="3586"/>
                  </a:lnTo>
                  <a:lnTo>
                    <a:pt x="167" y="4086"/>
                  </a:lnTo>
                  <a:cubicBezTo>
                    <a:pt x="0" y="4253"/>
                    <a:pt x="0" y="4553"/>
                    <a:pt x="167" y="4720"/>
                  </a:cubicBezTo>
                  <a:cubicBezTo>
                    <a:pt x="267" y="4820"/>
                    <a:pt x="384" y="4870"/>
                    <a:pt x="501" y="4870"/>
                  </a:cubicBezTo>
                  <a:cubicBezTo>
                    <a:pt x="618" y="4870"/>
                    <a:pt x="734" y="4820"/>
                    <a:pt x="834" y="4720"/>
                  </a:cubicBezTo>
                  <a:lnTo>
                    <a:pt x="3736" y="1284"/>
                  </a:lnTo>
                  <a:lnTo>
                    <a:pt x="4137" y="817"/>
                  </a:lnTo>
                  <a:cubicBezTo>
                    <a:pt x="4337" y="617"/>
                    <a:pt x="4337" y="317"/>
                    <a:pt x="4137" y="150"/>
                  </a:cubicBezTo>
                  <a:cubicBezTo>
                    <a:pt x="4053" y="50"/>
                    <a:pt x="3937" y="0"/>
                    <a:pt x="38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220" name="Google Shape;1982;p51"/>
            <p:cNvSpPr/>
            <p:nvPr/>
          </p:nvSpPr>
          <p:spPr>
            <a:xfrm>
              <a:off x="-163325" y="2008925"/>
              <a:ext cx="115925" cy="122250"/>
            </a:xfrm>
            <a:custGeom>
              <a:avLst/>
              <a:gdLst/>
              <a:ahLst/>
              <a:cxnLst/>
              <a:rect l="l" t="t" r="r" b="b"/>
              <a:pathLst>
                <a:path w="4637" h="4890" extrusionOk="0">
                  <a:moveTo>
                    <a:pt x="3966" y="1"/>
                  </a:moveTo>
                  <a:cubicBezTo>
                    <a:pt x="3857" y="1"/>
                    <a:pt x="3741" y="42"/>
                    <a:pt x="3635" y="141"/>
                  </a:cubicBezTo>
                  <a:lnTo>
                    <a:pt x="766" y="3611"/>
                  </a:lnTo>
                  <a:lnTo>
                    <a:pt x="332" y="4078"/>
                  </a:lnTo>
                  <a:cubicBezTo>
                    <a:pt x="0" y="4435"/>
                    <a:pt x="313" y="4890"/>
                    <a:pt x="672" y="4890"/>
                  </a:cubicBezTo>
                  <a:cubicBezTo>
                    <a:pt x="783" y="4890"/>
                    <a:pt x="897" y="4847"/>
                    <a:pt x="999" y="4745"/>
                  </a:cubicBezTo>
                  <a:cubicBezTo>
                    <a:pt x="1967" y="3611"/>
                    <a:pt x="2934" y="2443"/>
                    <a:pt x="3901" y="1309"/>
                  </a:cubicBezTo>
                  <a:lnTo>
                    <a:pt x="4302" y="809"/>
                  </a:lnTo>
                  <a:cubicBezTo>
                    <a:pt x="4636" y="474"/>
                    <a:pt x="4336" y="1"/>
                    <a:pt x="39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221" name="Google Shape;1983;p51"/>
            <p:cNvSpPr/>
            <p:nvPr/>
          </p:nvSpPr>
          <p:spPr>
            <a:xfrm>
              <a:off x="-159200" y="2076025"/>
              <a:ext cx="108425" cy="122000"/>
            </a:xfrm>
            <a:custGeom>
              <a:avLst/>
              <a:gdLst/>
              <a:ahLst/>
              <a:cxnLst/>
              <a:rect l="l" t="t" r="r" b="b"/>
              <a:pathLst>
                <a:path w="4337" h="4880" extrusionOk="0">
                  <a:moveTo>
                    <a:pt x="3816" y="1"/>
                  </a:moveTo>
                  <a:cubicBezTo>
                    <a:pt x="3695" y="1"/>
                    <a:pt x="3570" y="43"/>
                    <a:pt x="3470" y="126"/>
                  </a:cubicBezTo>
                  <a:lnTo>
                    <a:pt x="601" y="3595"/>
                  </a:lnTo>
                  <a:lnTo>
                    <a:pt x="167" y="4062"/>
                  </a:lnTo>
                  <a:cubicBezTo>
                    <a:pt x="0" y="4262"/>
                    <a:pt x="0" y="4563"/>
                    <a:pt x="167" y="4729"/>
                  </a:cubicBezTo>
                  <a:cubicBezTo>
                    <a:pt x="267" y="4829"/>
                    <a:pt x="384" y="4879"/>
                    <a:pt x="501" y="4879"/>
                  </a:cubicBezTo>
                  <a:cubicBezTo>
                    <a:pt x="618" y="4879"/>
                    <a:pt x="734" y="4829"/>
                    <a:pt x="834" y="4729"/>
                  </a:cubicBezTo>
                  <a:cubicBezTo>
                    <a:pt x="1802" y="3595"/>
                    <a:pt x="2769" y="2428"/>
                    <a:pt x="3736" y="1294"/>
                  </a:cubicBezTo>
                  <a:lnTo>
                    <a:pt x="4137" y="793"/>
                  </a:lnTo>
                  <a:cubicBezTo>
                    <a:pt x="4337" y="626"/>
                    <a:pt x="4337" y="326"/>
                    <a:pt x="4137" y="126"/>
                  </a:cubicBezTo>
                  <a:cubicBezTo>
                    <a:pt x="4053" y="43"/>
                    <a:pt x="3937" y="1"/>
                    <a:pt x="38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222" name="Google Shape;1984;p51"/>
            <p:cNvSpPr/>
            <p:nvPr/>
          </p:nvSpPr>
          <p:spPr>
            <a:xfrm>
              <a:off x="-159200" y="2142750"/>
              <a:ext cx="108425" cy="121350"/>
            </a:xfrm>
            <a:custGeom>
              <a:avLst/>
              <a:gdLst/>
              <a:ahLst/>
              <a:cxnLst/>
              <a:rect l="l" t="t" r="r" b="b"/>
              <a:pathLst>
                <a:path w="4337" h="4854" extrusionOk="0">
                  <a:moveTo>
                    <a:pt x="3816" y="0"/>
                  </a:moveTo>
                  <a:cubicBezTo>
                    <a:pt x="3695" y="0"/>
                    <a:pt x="3570" y="42"/>
                    <a:pt x="3470" y="126"/>
                  </a:cubicBezTo>
                  <a:lnTo>
                    <a:pt x="601" y="3595"/>
                  </a:lnTo>
                  <a:lnTo>
                    <a:pt x="167" y="4062"/>
                  </a:lnTo>
                  <a:cubicBezTo>
                    <a:pt x="0" y="4262"/>
                    <a:pt x="0" y="4529"/>
                    <a:pt x="167" y="4729"/>
                  </a:cubicBezTo>
                  <a:cubicBezTo>
                    <a:pt x="267" y="4812"/>
                    <a:pt x="392" y="4854"/>
                    <a:pt x="513" y="4854"/>
                  </a:cubicBezTo>
                  <a:cubicBezTo>
                    <a:pt x="634" y="4854"/>
                    <a:pt x="751" y="4812"/>
                    <a:pt x="834" y="4729"/>
                  </a:cubicBezTo>
                  <a:cubicBezTo>
                    <a:pt x="1802" y="3595"/>
                    <a:pt x="2769" y="2427"/>
                    <a:pt x="3736" y="1293"/>
                  </a:cubicBezTo>
                  <a:lnTo>
                    <a:pt x="4137" y="793"/>
                  </a:lnTo>
                  <a:cubicBezTo>
                    <a:pt x="4337" y="593"/>
                    <a:pt x="4337" y="326"/>
                    <a:pt x="4137" y="126"/>
                  </a:cubicBezTo>
                  <a:cubicBezTo>
                    <a:pt x="4053" y="42"/>
                    <a:pt x="3937" y="0"/>
                    <a:pt x="38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223" name="Google Shape;1985;p51"/>
            <p:cNvSpPr/>
            <p:nvPr/>
          </p:nvSpPr>
          <p:spPr>
            <a:xfrm>
              <a:off x="-160025" y="2209475"/>
              <a:ext cx="109250" cy="121975"/>
            </a:xfrm>
            <a:custGeom>
              <a:avLst/>
              <a:gdLst/>
              <a:ahLst/>
              <a:cxnLst/>
              <a:rect l="l" t="t" r="r" b="b"/>
              <a:pathLst>
                <a:path w="4370" h="4879" extrusionOk="0">
                  <a:moveTo>
                    <a:pt x="3849" y="0"/>
                  </a:moveTo>
                  <a:cubicBezTo>
                    <a:pt x="3728" y="0"/>
                    <a:pt x="3603" y="42"/>
                    <a:pt x="3503" y="125"/>
                  </a:cubicBezTo>
                  <a:lnTo>
                    <a:pt x="600" y="3594"/>
                  </a:lnTo>
                  <a:lnTo>
                    <a:pt x="200" y="4095"/>
                  </a:lnTo>
                  <a:cubicBezTo>
                    <a:pt x="0" y="4261"/>
                    <a:pt x="0" y="4562"/>
                    <a:pt x="200" y="4728"/>
                  </a:cubicBezTo>
                  <a:cubicBezTo>
                    <a:pt x="284" y="4829"/>
                    <a:pt x="400" y="4879"/>
                    <a:pt x="521" y="4879"/>
                  </a:cubicBezTo>
                  <a:cubicBezTo>
                    <a:pt x="642" y="4879"/>
                    <a:pt x="767" y="4829"/>
                    <a:pt x="867" y="4728"/>
                  </a:cubicBezTo>
                  <a:cubicBezTo>
                    <a:pt x="1835" y="3561"/>
                    <a:pt x="2802" y="2427"/>
                    <a:pt x="3769" y="1259"/>
                  </a:cubicBezTo>
                  <a:lnTo>
                    <a:pt x="4170" y="792"/>
                  </a:lnTo>
                  <a:cubicBezTo>
                    <a:pt x="4370" y="592"/>
                    <a:pt x="4370" y="325"/>
                    <a:pt x="4170" y="125"/>
                  </a:cubicBezTo>
                  <a:cubicBezTo>
                    <a:pt x="4086" y="42"/>
                    <a:pt x="3970" y="0"/>
                    <a:pt x="38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224" name="Google Shape;1986;p51"/>
            <p:cNvSpPr/>
            <p:nvPr/>
          </p:nvSpPr>
          <p:spPr>
            <a:xfrm>
              <a:off x="-154200" y="2288900"/>
              <a:ext cx="102600" cy="119475"/>
            </a:xfrm>
            <a:custGeom>
              <a:avLst/>
              <a:gdLst/>
              <a:ahLst/>
              <a:cxnLst/>
              <a:rect l="l" t="t" r="r" b="b"/>
              <a:pathLst>
                <a:path w="4104" h="4779" extrusionOk="0">
                  <a:moveTo>
                    <a:pt x="3603" y="0"/>
                  </a:moveTo>
                  <a:cubicBezTo>
                    <a:pt x="3486" y="0"/>
                    <a:pt x="3370" y="50"/>
                    <a:pt x="3270" y="150"/>
                  </a:cubicBezTo>
                  <a:lnTo>
                    <a:pt x="568" y="3520"/>
                  </a:lnTo>
                  <a:lnTo>
                    <a:pt x="167" y="3987"/>
                  </a:lnTo>
                  <a:cubicBezTo>
                    <a:pt x="1" y="4153"/>
                    <a:pt x="1" y="4454"/>
                    <a:pt x="167" y="4654"/>
                  </a:cubicBezTo>
                  <a:cubicBezTo>
                    <a:pt x="267" y="4737"/>
                    <a:pt x="392" y="4779"/>
                    <a:pt x="513" y="4779"/>
                  </a:cubicBezTo>
                  <a:cubicBezTo>
                    <a:pt x="634" y="4779"/>
                    <a:pt x="751" y="4737"/>
                    <a:pt x="834" y="4654"/>
                  </a:cubicBezTo>
                  <a:lnTo>
                    <a:pt x="3536" y="1285"/>
                  </a:lnTo>
                  <a:lnTo>
                    <a:pt x="3937" y="818"/>
                  </a:lnTo>
                  <a:cubicBezTo>
                    <a:pt x="4103" y="617"/>
                    <a:pt x="4103" y="317"/>
                    <a:pt x="3937" y="150"/>
                  </a:cubicBezTo>
                  <a:cubicBezTo>
                    <a:pt x="3837" y="50"/>
                    <a:pt x="3720" y="0"/>
                    <a:pt x="36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225" name="Google Shape;1987;p51"/>
            <p:cNvSpPr/>
            <p:nvPr/>
          </p:nvSpPr>
          <p:spPr>
            <a:xfrm>
              <a:off x="-76650" y="2288900"/>
              <a:ext cx="102600" cy="119475"/>
            </a:xfrm>
            <a:custGeom>
              <a:avLst/>
              <a:gdLst/>
              <a:ahLst/>
              <a:cxnLst/>
              <a:rect l="l" t="t" r="r" b="b"/>
              <a:pathLst>
                <a:path w="4104" h="4779" extrusionOk="0">
                  <a:moveTo>
                    <a:pt x="3591" y="0"/>
                  </a:moveTo>
                  <a:cubicBezTo>
                    <a:pt x="3470" y="0"/>
                    <a:pt x="3353" y="50"/>
                    <a:pt x="3270" y="150"/>
                  </a:cubicBezTo>
                  <a:cubicBezTo>
                    <a:pt x="2369" y="1251"/>
                    <a:pt x="1468" y="2385"/>
                    <a:pt x="568" y="3520"/>
                  </a:cubicBezTo>
                  <a:lnTo>
                    <a:pt x="168" y="3987"/>
                  </a:lnTo>
                  <a:cubicBezTo>
                    <a:pt x="1" y="4153"/>
                    <a:pt x="1" y="4454"/>
                    <a:pt x="168" y="4654"/>
                  </a:cubicBezTo>
                  <a:cubicBezTo>
                    <a:pt x="268" y="4737"/>
                    <a:pt x="384" y="4779"/>
                    <a:pt x="501" y="4779"/>
                  </a:cubicBezTo>
                  <a:cubicBezTo>
                    <a:pt x="618" y="4779"/>
                    <a:pt x="735" y="4737"/>
                    <a:pt x="835" y="4654"/>
                  </a:cubicBezTo>
                  <a:lnTo>
                    <a:pt x="3537" y="1285"/>
                  </a:lnTo>
                  <a:lnTo>
                    <a:pt x="3937" y="818"/>
                  </a:lnTo>
                  <a:cubicBezTo>
                    <a:pt x="4104" y="617"/>
                    <a:pt x="4104" y="317"/>
                    <a:pt x="3937" y="150"/>
                  </a:cubicBezTo>
                  <a:cubicBezTo>
                    <a:pt x="3837" y="50"/>
                    <a:pt x="3712" y="0"/>
                    <a:pt x="35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226" name="Google Shape;1988;p51"/>
            <p:cNvSpPr/>
            <p:nvPr/>
          </p:nvSpPr>
          <p:spPr>
            <a:xfrm>
              <a:off x="75" y="2288900"/>
              <a:ext cx="102600" cy="119475"/>
            </a:xfrm>
            <a:custGeom>
              <a:avLst/>
              <a:gdLst/>
              <a:ahLst/>
              <a:cxnLst/>
              <a:rect l="l" t="t" r="r" b="b"/>
              <a:pathLst>
                <a:path w="4104" h="4779" extrusionOk="0">
                  <a:moveTo>
                    <a:pt x="3616" y="0"/>
                  </a:moveTo>
                  <a:cubicBezTo>
                    <a:pt x="3495" y="0"/>
                    <a:pt x="3370" y="50"/>
                    <a:pt x="3270" y="150"/>
                  </a:cubicBezTo>
                  <a:cubicBezTo>
                    <a:pt x="2369" y="1251"/>
                    <a:pt x="1468" y="2385"/>
                    <a:pt x="568" y="3520"/>
                  </a:cubicBezTo>
                  <a:lnTo>
                    <a:pt x="201" y="3987"/>
                  </a:lnTo>
                  <a:cubicBezTo>
                    <a:pt x="1" y="4153"/>
                    <a:pt x="1" y="4454"/>
                    <a:pt x="201" y="4654"/>
                  </a:cubicBezTo>
                  <a:cubicBezTo>
                    <a:pt x="284" y="4737"/>
                    <a:pt x="401" y="4779"/>
                    <a:pt x="522" y="4779"/>
                  </a:cubicBezTo>
                  <a:cubicBezTo>
                    <a:pt x="643" y="4779"/>
                    <a:pt x="768" y="4737"/>
                    <a:pt x="868" y="4654"/>
                  </a:cubicBezTo>
                  <a:lnTo>
                    <a:pt x="3570" y="1285"/>
                  </a:lnTo>
                  <a:lnTo>
                    <a:pt x="3937" y="818"/>
                  </a:lnTo>
                  <a:cubicBezTo>
                    <a:pt x="4104" y="617"/>
                    <a:pt x="4104" y="317"/>
                    <a:pt x="3937" y="150"/>
                  </a:cubicBezTo>
                  <a:cubicBezTo>
                    <a:pt x="3853" y="50"/>
                    <a:pt x="3737" y="0"/>
                    <a:pt x="36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227" name="Google Shape;1989;p51"/>
            <p:cNvSpPr/>
            <p:nvPr/>
          </p:nvSpPr>
          <p:spPr>
            <a:xfrm>
              <a:off x="77625" y="2288900"/>
              <a:ext cx="102600" cy="119475"/>
            </a:xfrm>
            <a:custGeom>
              <a:avLst/>
              <a:gdLst/>
              <a:ahLst/>
              <a:cxnLst/>
              <a:rect l="l" t="t" r="r" b="b"/>
              <a:pathLst>
                <a:path w="4104" h="4779" extrusionOk="0">
                  <a:moveTo>
                    <a:pt x="3591" y="0"/>
                  </a:moveTo>
                  <a:cubicBezTo>
                    <a:pt x="3470" y="0"/>
                    <a:pt x="3353" y="50"/>
                    <a:pt x="3270" y="150"/>
                  </a:cubicBezTo>
                  <a:cubicBezTo>
                    <a:pt x="2369" y="1251"/>
                    <a:pt x="1469" y="2385"/>
                    <a:pt x="568" y="3520"/>
                  </a:cubicBezTo>
                  <a:lnTo>
                    <a:pt x="168" y="3987"/>
                  </a:lnTo>
                  <a:cubicBezTo>
                    <a:pt x="1" y="4153"/>
                    <a:pt x="1" y="4454"/>
                    <a:pt x="168" y="4654"/>
                  </a:cubicBezTo>
                  <a:cubicBezTo>
                    <a:pt x="268" y="4737"/>
                    <a:pt x="393" y="4779"/>
                    <a:pt x="514" y="4779"/>
                  </a:cubicBezTo>
                  <a:cubicBezTo>
                    <a:pt x="635" y="4779"/>
                    <a:pt x="751" y="4737"/>
                    <a:pt x="835" y="4654"/>
                  </a:cubicBezTo>
                  <a:lnTo>
                    <a:pt x="3537" y="1285"/>
                  </a:lnTo>
                  <a:lnTo>
                    <a:pt x="3937" y="818"/>
                  </a:lnTo>
                  <a:cubicBezTo>
                    <a:pt x="4104" y="617"/>
                    <a:pt x="4104" y="317"/>
                    <a:pt x="3937" y="150"/>
                  </a:cubicBezTo>
                  <a:cubicBezTo>
                    <a:pt x="3837" y="50"/>
                    <a:pt x="3712" y="0"/>
                    <a:pt x="35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228" name="Google Shape;1990;p51"/>
            <p:cNvSpPr/>
            <p:nvPr/>
          </p:nvSpPr>
          <p:spPr>
            <a:xfrm>
              <a:off x="155200" y="2288900"/>
              <a:ext cx="102575" cy="119475"/>
            </a:xfrm>
            <a:custGeom>
              <a:avLst/>
              <a:gdLst/>
              <a:ahLst/>
              <a:cxnLst/>
              <a:rect l="l" t="t" r="r" b="b"/>
              <a:pathLst>
                <a:path w="4103" h="4779" extrusionOk="0">
                  <a:moveTo>
                    <a:pt x="3590" y="0"/>
                  </a:moveTo>
                  <a:cubicBezTo>
                    <a:pt x="3469" y="0"/>
                    <a:pt x="3352" y="50"/>
                    <a:pt x="3269" y="150"/>
                  </a:cubicBezTo>
                  <a:cubicBezTo>
                    <a:pt x="2368" y="1251"/>
                    <a:pt x="1434" y="2385"/>
                    <a:pt x="534" y="3520"/>
                  </a:cubicBezTo>
                  <a:lnTo>
                    <a:pt x="167" y="3987"/>
                  </a:lnTo>
                  <a:cubicBezTo>
                    <a:pt x="0" y="4153"/>
                    <a:pt x="0" y="4454"/>
                    <a:pt x="167" y="4654"/>
                  </a:cubicBezTo>
                  <a:cubicBezTo>
                    <a:pt x="250" y="4737"/>
                    <a:pt x="367" y="4779"/>
                    <a:pt x="488" y="4779"/>
                  </a:cubicBezTo>
                  <a:cubicBezTo>
                    <a:pt x="609" y="4779"/>
                    <a:pt x="734" y="4737"/>
                    <a:pt x="834" y="4654"/>
                  </a:cubicBezTo>
                  <a:cubicBezTo>
                    <a:pt x="1735" y="3520"/>
                    <a:pt x="2635" y="2419"/>
                    <a:pt x="3536" y="1285"/>
                  </a:cubicBezTo>
                  <a:lnTo>
                    <a:pt x="3936" y="818"/>
                  </a:lnTo>
                  <a:cubicBezTo>
                    <a:pt x="4103" y="617"/>
                    <a:pt x="4103" y="317"/>
                    <a:pt x="3936" y="150"/>
                  </a:cubicBezTo>
                  <a:cubicBezTo>
                    <a:pt x="3836" y="50"/>
                    <a:pt x="3711" y="0"/>
                    <a:pt x="35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229" name="Google Shape;1991;p51"/>
            <p:cNvSpPr/>
            <p:nvPr/>
          </p:nvSpPr>
          <p:spPr>
            <a:xfrm>
              <a:off x="232750" y="2288900"/>
              <a:ext cx="102600" cy="119475"/>
            </a:xfrm>
            <a:custGeom>
              <a:avLst/>
              <a:gdLst/>
              <a:ahLst/>
              <a:cxnLst/>
              <a:rect l="l" t="t" r="r" b="b"/>
              <a:pathLst>
                <a:path w="4104" h="4779" extrusionOk="0">
                  <a:moveTo>
                    <a:pt x="3590" y="0"/>
                  </a:moveTo>
                  <a:cubicBezTo>
                    <a:pt x="3469" y="0"/>
                    <a:pt x="3353" y="50"/>
                    <a:pt x="3269" y="150"/>
                  </a:cubicBezTo>
                  <a:cubicBezTo>
                    <a:pt x="2369" y="1251"/>
                    <a:pt x="1468" y="2385"/>
                    <a:pt x="567" y="3520"/>
                  </a:cubicBezTo>
                  <a:lnTo>
                    <a:pt x="167" y="3987"/>
                  </a:lnTo>
                  <a:cubicBezTo>
                    <a:pt x="0" y="4153"/>
                    <a:pt x="0" y="4454"/>
                    <a:pt x="167" y="4654"/>
                  </a:cubicBezTo>
                  <a:cubicBezTo>
                    <a:pt x="267" y="4737"/>
                    <a:pt x="384" y="4779"/>
                    <a:pt x="501" y="4779"/>
                  </a:cubicBezTo>
                  <a:cubicBezTo>
                    <a:pt x="617" y="4779"/>
                    <a:pt x="734" y="4737"/>
                    <a:pt x="834" y="4654"/>
                  </a:cubicBezTo>
                  <a:cubicBezTo>
                    <a:pt x="1735" y="3520"/>
                    <a:pt x="2635" y="2419"/>
                    <a:pt x="3536" y="1285"/>
                  </a:cubicBezTo>
                  <a:lnTo>
                    <a:pt x="3936" y="818"/>
                  </a:lnTo>
                  <a:cubicBezTo>
                    <a:pt x="4103" y="617"/>
                    <a:pt x="4103" y="317"/>
                    <a:pt x="3936" y="150"/>
                  </a:cubicBezTo>
                  <a:cubicBezTo>
                    <a:pt x="3836" y="50"/>
                    <a:pt x="3711" y="0"/>
                    <a:pt x="35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230" name="Google Shape;1992;p51"/>
            <p:cNvSpPr/>
            <p:nvPr/>
          </p:nvSpPr>
          <p:spPr>
            <a:xfrm>
              <a:off x="309475" y="2288900"/>
              <a:ext cx="102600" cy="119475"/>
            </a:xfrm>
            <a:custGeom>
              <a:avLst/>
              <a:gdLst/>
              <a:ahLst/>
              <a:cxnLst/>
              <a:rect l="l" t="t" r="r" b="b"/>
              <a:pathLst>
                <a:path w="4104" h="4779" extrusionOk="0">
                  <a:moveTo>
                    <a:pt x="3590" y="0"/>
                  </a:moveTo>
                  <a:cubicBezTo>
                    <a:pt x="3469" y="0"/>
                    <a:pt x="3353" y="50"/>
                    <a:pt x="3269" y="150"/>
                  </a:cubicBezTo>
                  <a:cubicBezTo>
                    <a:pt x="2368" y="1251"/>
                    <a:pt x="1468" y="2385"/>
                    <a:pt x="567" y="3520"/>
                  </a:cubicBezTo>
                  <a:lnTo>
                    <a:pt x="167" y="3987"/>
                  </a:lnTo>
                  <a:cubicBezTo>
                    <a:pt x="0" y="4153"/>
                    <a:pt x="0" y="4454"/>
                    <a:pt x="167" y="4654"/>
                  </a:cubicBezTo>
                  <a:cubicBezTo>
                    <a:pt x="267" y="4737"/>
                    <a:pt x="392" y="4779"/>
                    <a:pt x="513" y="4779"/>
                  </a:cubicBezTo>
                  <a:cubicBezTo>
                    <a:pt x="634" y="4779"/>
                    <a:pt x="751" y="4737"/>
                    <a:pt x="834" y="4654"/>
                  </a:cubicBezTo>
                  <a:cubicBezTo>
                    <a:pt x="1735" y="3520"/>
                    <a:pt x="2635" y="2419"/>
                    <a:pt x="3536" y="1285"/>
                  </a:cubicBezTo>
                  <a:lnTo>
                    <a:pt x="3936" y="818"/>
                  </a:lnTo>
                  <a:cubicBezTo>
                    <a:pt x="4103" y="617"/>
                    <a:pt x="4103" y="317"/>
                    <a:pt x="3936" y="150"/>
                  </a:cubicBezTo>
                  <a:cubicBezTo>
                    <a:pt x="3836" y="50"/>
                    <a:pt x="3711" y="0"/>
                    <a:pt x="35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231" name="Google Shape;1993;p51"/>
            <p:cNvSpPr/>
            <p:nvPr/>
          </p:nvSpPr>
          <p:spPr>
            <a:xfrm>
              <a:off x="386175" y="2288900"/>
              <a:ext cx="103450" cy="119475"/>
            </a:xfrm>
            <a:custGeom>
              <a:avLst/>
              <a:gdLst/>
              <a:ahLst/>
              <a:cxnLst/>
              <a:rect l="l" t="t" r="r" b="b"/>
              <a:pathLst>
                <a:path w="4138" h="4779" extrusionOk="0">
                  <a:moveTo>
                    <a:pt x="3620" y="0"/>
                  </a:moveTo>
                  <a:cubicBezTo>
                    <a:pt x="3503" y="0"/>
                    <a:pt x="3387" y="50"/>
                    <a:pt x="3303" y="150"/>
                  </a:cubicBezTo>
                  <a:lnTo>
                    <a:pt x="568" y="3520"/>
                  </a:lnTo>
                  <a:lnTo>
                    <a:pt x="201" y="3987"/>
                  </a:lnTo>
                  <a:cubicBezTo>
                    <a:pt x="1" y="4153"/>
                    <a:pt x="1" y="4454"/>
                    <a:pt x="201" y="4654"/>
                  </a:cubicBezTo>
                  <a:cubicBezTo>
                    <a:pt x="285" y="4737"/>
                    <a:pt x="401" y="4779"/>
                    <a:pt x="522" y="4779"/>
                  </a:cubicBezTo>
                  <a:cubicBezTo>
                    <a:pt x="643" y="4779"/>
                    <a:pt x="768" y="4737"/>
                    <a:pt x="868" y="4654"/>
                  </a:cubicBezTo>
                  <a:cubicBezTo>
                    <a:pt x="1769" y="3520"/>
                    <a:pt x="2670" y="2419"/>
                    <a:pt x="3570" y="1285"/>
                  </a:cubicBezTo>
                  <a:lnTo>
                    <a:pt x="3937" y="818"/>
                  </a:lnTo>
                  <a:cubicBezTo>
                    <a:pt x="4137" y="617"/>
                    <a:pt x="4137" y="317"/>
                    <a:pt x="3937" y="150"/>
                  </a:cubicBezTo>
                  <a:cubicBezTo>
                    <a:pt x="3854" y="50"/>
                    <a:pt x="3737" y="0"/>
                    <a:pt x="36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232" name="Google Shape;1994;p51"/>
            <p:cNvSpPr/>
            <p:nvPr/>
          </p:nvSpPr>
          <p:spPr>
            <a:xfrm>
              <a:off x="463750" y="2288900"/>
              <a:ext cx="102600" cy="119475"/>
            </a:xfrm>
            <a:custGeom>
              <a:avLst/>
              <a:gdLst/>
              <a:ahLst/>
              <a:cxnLst/>
              <a:rect l="l" t="t" r="r" b="b"/>
              <a:pathLst>
                <a:path w="4104" h="4779" extrusionOk="0">
                  <a:moveTo>
                    <a:pt x="3603" y="0"/>
                  </a:moveTo>
                  <a:cubicBezTo>
                    <a:pt x="3486" y="0"/>
                    <a:pt x="3369" y="50"/>
                    <a:pt x="3269" y="150"/>
                  </a:cubicBezTo>
                  <a:lnTo>
                    <a:pt x="567" y="3520"/>
                  </a:lnTo>
                  <a:lnTo>
                    <a:pt x="200" y="3987"/>
                  </a:lnTo>
                  <a:cubicBezTo>
                    <a:pt x="0" y="4153"/>
                    <a:pt x="0" y="4454"/>
                    <a:pt x="200" y="4654"/>
                  </a:cubicBezTo>
                  <a:cubicBezTo>
                    <a:pt x="284" y="4737"/>
                    <a:pt x="400" y="4779"/>
                    <a:pt x="517" y="4779"/>
                  </a:cubicBezTo>
                  <a:cubicBezTo>
                    <a:pt x="634" y="4779"/>
                    <a:pt x="751" y="4737"/>
                    <a:pt x="834" y="4654"/>
                  </a:cubicBezTo>
                  <a:cubicBezTo>
                    <a:pt x="1735" y="3520"/>
                    <a:pt x="2635" y="2419"/>
                    <a:pt x="3569" y="1285"/>
                  </a:cubicBezTo>
                  <a:lnTo>
                    <a:pt x="3936" y="818"/>
                  </a:lnTo>
                  <a:cubicBezTo>
                    <a:pt x="4103" y="617"/>
                    <a:pt x="4103" y="317"/>
                    <a:pt x="3936" y="150"/>
                  </a:cubicBezTo>
                  <a:cubicBezTo>
                    <a:pt x="3836" y="50"/>
                    <a:pt x="3720" y="0"/>
                    <a:pt x="36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233" name="Google Shape;1995;p51"/>
            <p:cNvSpPr/>
            <p:nvPr/>
          </p:nvSpPr>
          <p:spPr>
            <a:xfrm>
              <a:off x="541300" y="2288900"/>
              <a:ext cx="102600" cy="119475"/>
            </a:xfrm>
            <a:custGeom>
              <a:avLst/>
              <a:gdLst/>
              <a:ahLst/>
              <a:cxnLst/>
              <a:rect l="l" t="t" r="r" b="b"/>
              <a:pathLst>
                <a:path w="4104" h="4779" extrusionOk="0">
                  <a:moveTo>
                    <a:pt x="3590" y="0"/>
                  </a:moveTo>
                  <a:cubicBezTo>
                    <a:pt x="3470" y="0"/>
                    <a:pt x="3353" y="50"/>
                    <a:pt x="3269" y="150"/>
                  </a:cubicBezTo>
                  <a:lnTo>
                    <a:pt x="567" y="3520"/>
                  </a:lnTo>
                  <a:lnTo>
                    <a:pt x="167" y="3987"/>
                  </a:lnTo>
                  <a:cubicBezTo>
                    <a:pt x="0" y="4153"/>
                    <a:pt x="0" y="4454"/>
                    <a:pt x="167" y="4654"/>
                  </a:cubicBezTo>
                  <a:cubicBezTo>
                    <a:pt x="267" y="4737"/>
                    <a:pt x="384" y="4779"/>
                    <a:pt x="501" y="4779"/>
                  </a:cubicBezTo>
                  <a:cubicBezTo>
                    <a:pt x="618" y="4779"/>
                    <a:pt x="734" y="4737"/>
                    <a:pt x="834" y="4654"/>
                  </a:cubicBezTo>
                  <a:cubicBezTo>
                    <a:pt x="1735" y="3520"/>
                    <a:pt x="2636" y="2419"/>
                    <a:pt x="3536" y="1285"/>
                  </a:cubicBezTo>
                  <a:lnTo>
                    <a:pt x="3937" y="818"/>
                  </a:lnTo>
                  <a:cubicBezTo>
                    <a:pt x="4103" y="617"/>
                    <a:pt x="4103" y="317"/>
                    <a:pt x="3937" y="150"/>
                  </a:cubicBezTo>
                  <a:cubicBezTo>
                    <a:pt x="3836" y="50"/>
                    <a:pt x="3711" y="0"/>
                    <a:pt x="35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234" name="Google Shape;1996;p51"/>
            <p:cNvSpPr/>
            <p:nvPr/>
          </p:nvSpPr>
          <p:spPr>
            <a:xfrm>
              <a:off x="618025" y="2288900"/>
              <a:ext cx="102600" cy="119475"/>
            </a:xfrm>
            <a:custGeom>
              <a:avLst/>
              <a:gdLst/>
              <a:ahLst/>
              <a:cxnLst/>
              <a:rect l="l" t="t" r="r" b="b"/>
              <a:pathLst>
                <a:path w="4104" h="4779" extrusionOk="0">
                  <a:moveTo>
                    <a:pt x="3615" y="0"/>
                  </a:moveTo>
                  <a:cubicBezTo>
                    <a:pt x="3494" y="0"/>
                    <a:pt x="3369" y="50"/>
                    <a:pt x="3269" y="150"/>
                  </a:cubicBezTo>
                  <a:lnTo>
                    <a:pt x="567" y="3520"/>
                  </a:lnTo>
                  <a:lnTo>
                    <a:pt x="200" y="3987"/>
                  </a:lnTo>
                  <a:cubicBezTo>
                    <a:pt x="0" y="4153"/>
                    <a:pt x="0" y="4454"/>
                    <a:pt x="200" y="4654"/>
                  </a:cubicBezTo>
                  <a:cubicBezTo>
                    <a:pt x="284" y="4737"/>
                    <a:pt x="401" y="4779"/>
                    <a:pt x="521" y="4779"/>
                  </a:cubicBezTo>
                  <a:cubicBezTo>
                    <a:pt x="642" y="4779"/>
                    <a:pt x="767" y="4737"/>
                    <a:pt x="868" y="4654"/>
                  </a:cubicBezTo>
                  <a:lnTo>
                    <a:pt x="3569" y="1285"/>
                  </a:lnTo>
                  <a:lnTo>
                    <a:pt x="3936" y="818"/>
                  </a:lnTo>
                  <a:cubicBezTo>
                    <a:pt x="4103" y="617"/>
                    <a:pt x="4103" y="317"/>
                    <a:pt x="3936" y="150"/>
                  </a:cubicBezTo>
                  <a:cubicBezTo>
                    <a:pt x="3853" y="50"/>
                    <a:pt x="3736" y="0"/>
                    <a:pt x="36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  <p:sp>
          <p:nvSpPr>
            <p:cNvPr id="235" name="Google Shape;1997;p51"/>
            <p:cNvSpPr/>
            <p:nvPr/>
          </p:nvSpPr>
          <p:spPr>
            <a:xfrm>
              <a:off x="695575" y="2288900"/>
              <a:ext cx="102600" cy="119475"/>
            </a:xfrm>
            <a:custGeom>
              <a:avLst/>
              <a:gdLst/>
              <a:ahLst/>
              <a:cxnLst/>
              <a:rect l="l" t="t" r="r" b="b"/>
              <a:pathLst>
                <a:path w="4104" h="4779" extrusionOk="0">
                  <a:moveTo>
                    <a:pt x="3603" y="0"/>
                  </a:moveTo>
                  <a:cubicBezTo>
                    <a:pt x="3486" y="0"/>
                    <a:pt x="3370" y="50"/>
                    <a:pt x="3269" y="150"/>
                  </a:cubicBezTo>
                  <a:lnTo>
                    <a:pt x="568" y="3520"/>
                  </a:lnTo>
                  <a:lnTo>
                    <a:pt x="167" y="3987"/>
                  </a:lnTo>
                  <a:cubicBezTo>
                    <a:pt x="0" y="4153"/>
                    <a:pt x="0" y="4454"/>
                    <a:pt x="167" y="4654"/>
                  </a:cubicBezTo>
                  <a:cubicBezTo>
                    <a:pt x="267" y="4737"/>
                    <a:pt x="392" y="4779"/>
                    <a:pt x="513" y="4779"/>
                  </a:cubicBezTo>
                  <a:cubicBezTo>
                    <a:pt x="634" y="4779"/>
                    <a:pt x="751" y="4737"/>
                    <a:pt x="834" y="4654"/>
                  </a:cubicBezTo>
                  <a:lnTo>
                    <a:pt x="3536" y="1285"/>
                  </a:lnTo>
                  <a:lnTo>
                    <a:pt x="3937" y="818"/>
                  </a:lnTo>
                  <a:cubicBezTo>
                    <a:pt x="4103" y="617"/>
                    <a:pt x="4103" y="317"/>
                    <a:pt x="3937" y="150"/>
                  </a:cubicBezTo>
                  <a:cubicBezTo>
                    <a:pt x="3837" y="50"/>
                    <a:pt x="3720" y="0"/>
                    <a:pt x="36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bg2"/>
                </a:solidFill>
              </a:endParaRPr>
            </a:p>
          </p:txBody>
        </p:sp>
      </p:grpSp>
      <p:sp>
        <p:nvSpPr>
          <p:cNvPr id="11" name="Прямоугольник 10"/>
          <p:cNvSpPr/>
          <p:nvPr/>
        </p:nvSpPr>
        <p:spPr>
          <a:xfrm>
            <a:off x="5388595" y="1716090"/>
            <a:ext cx="3561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b="1" dirty="0">
                <a:ln w="6600">
                  <a:solidFill>
                    <a:srgbClr val="FEB7C0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EB7C0"/>
                  </a:outerShdw>
                </a:effectLst>
                <a:highlight>
                  <a:srgbClr val="FFDBDE"/>
                </a:highlight>
                <a:sym typeface="Dancing Script"/>
              </a:rPr>
              <a:t>1</a:t>
            </a:r>
            <a:endParaRPr lang="ru-RU" sz="1100" b="1" dirty="0">
              <a:ln w="6600">
                <a:solidFill>
                  <a:srgbClr val="FEB7C0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FEB7C0"/>
                </a:outerShdw>
              </a:effectLst>
            </a:endParaRPr>
          </a:p>
        </p:txBody>
      </p:sp>
      <p:grpSp>
        <p:nvGrpSpPr>
          <p:cNvPr id="142" name="Google Shape;1972;p51"/>
          <p:cNvGrpSpPr/>
          <p:nvPr/>
        </p:nvGrpSpPr>
        <p:grpSpPr>
          <a:xfrm>
            <a:off x="5346949" y="1787602"/>
            <a:ext cx="422739" cy="388501"/>
            <a:chOff x="-164200" y="1462250"/>
            <a:chExt cx="1037425" cy="949475"/>
          </a:xfrm>
        </p:grpSpPr>
        <p:sp>
          <p:nvSpPr>
            <p:cNvPr id="143" name="Google Shape;1973;p51"/>
            <p:cNvSpPr/>
            <p:nvPr/>
          </p:nvSpPr>
          <p:spPr>
            <a:xfrm>
              <a:off x="-75800" y="1462250"/>
              <a:ext cx="946050" cy="851550"/>
            </a:xfrm>
            <a:custGeom>
              <a:avLst/>
              <a:gdLst/>
              <a:ahLst/>
              <a:cxnLst/>
              <a:rect l="l" t="t" r="r" b="b"/>
              <a:pathLst>
                <a:path w="37842" h="34062" extrusionOk="0">
                  <a:moveTo>
                    <a:pt x="35826" y="993"/>
                  </a:moveTo>
                  <a:cubicBezTo>
                    <a:pt x="36076" y="1010"/>
                    <a:pt x="36318" y="1018"/>
                    <a:pt x="36555" y="1018"/>
                  </a:cubicBezTo>
                  <a:cubicBezTo>
                    <a:pt x="36658" y="1018"/>
                    <a:pt x="36759" y="1017"/>
                    <a:pt x="36860" y="1014"/>
                  </a:cubicBezTo>
                  <a:lnTo>
                    <a:pt x="36860" y="1014"/>
                  </a:lnTo>
                  <a:lnTo>
                    <a:pt x="36860" y="33083"/>
                  </a:lnTo>
                  <a:lnTo>
                    <a:pt x="1968" y="33083"/>
                  </a:lnTo>
                  <a:cubicBezTo>
                    <a:pt x="1735" y="33050"/>
                    <a:pt x="1493" y="33033"/>
                    <a:pt x="1251" y="33033"/>
                  </a:cubicBezTo>
                  <a:cubicBezTo>
                    <a:pt x="1145" y="33033"/>
                    <a:pt x="1039" y="33036"/>
                    <a:pt x="934" y="33043"/>
                  </a:cubicBezTo>
                  <a:lnTo>
                    <a:pt x="934" y="33043"/>
                  </a:lnTo>
                  <a:lnTo>
                    <a:pt x="934" y="993"/>
                  </a:lnTo>
                  <a:close/>
                  <a:moveTo>
                    <a:pt x="2019" y="0"/>
                  </a:moveTo>
                  <a:cubicBezTo>
                    <a:pt x="1520" y="0"/>
                    <a:pt x="1023" y="15"/>
                    <a:pt x="534" y="59"/>
                  </a:cubicBezTo>
                  <a:lnTo>
                    <a:pt x="467" y="59"/>
                  </a:lnTo>
                  <a:cubicBezTo>
                    <a:pt x="200" y="59"/>
                    <a:pt x="0" y="260"/>
                    <a:pt x="0" y="526"/>
                  </a:cubicBezTo>
                  <a:lnTo>
                    <a:pt x="0" y="33550"/>
                  </a:lnTo>
                  <a:cubicBezTo>
                    <a:pt x="0" y="33784"/>
                    <a:pt x="200" y="34017"/>
                    <a:pt x="467" y="34017"/>
                  </a:cubicBezTo>
                  <a:lnTo>
                    <a:pt x="32790" y="34017"/>
                  </a:lnTo>
                  <a:cubicBezTo>
                    <a:pt x="33769" y="34017"/>
                    <a:pt x="34777" y="34062"/>
                    <a:pt x="35775" y="34062"/>
                  </a:cubicBezTo>
                  <a:cubicBezTo>
                    <a:pt x="36274" y="34062"/>
                    <a:pt x="36771" y="34050"/>
                    <a:pt x="37260" y="34017"/>
                  </a:cubicBezTo>
                  <a:lnTo>
                    <a:pt x="37327" y="34017"/>
                  </a:lnTo>
                  <a:cubicBezTo>
                    <a:pt x="37686" y="34017"/>
                    <a:pt x="37841" y="33718"/>
                    <a:pt x="37794" y="33458"/>
                  </a:cubicBezTo>
                  <a:lnTo>
                    <a:pt x="37794" y="33458"/>
                  </a:lnTo>
                  <a:lnTo>
                    <a:pt x="37794" y="526"/>
                  </a:lnTo>
                  <a:cubicBezTo>
                    <a:pt x="37794" y="260"/>
                    <a:pt x="37594" y="59"/>
                    <a:pt x="37327" y="59"/>
                  </a:cubicBezTo>
                  <a:lnTo>
                    <a:pt x="5004" y="59"/>
                  </a:lnTo>
                  <a:cubicBezTo>
                    <a:pt x="4025" y="59"/>
                    <a:pt x="3017" y="0"/>
                    <a:pt x="20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4" name="Google Shape;1974;p51"/>
            <p:cNvSpPr/>
            <p:nvPr/>
          </p:nvSpPr>
          <p:spPr>
            <a:xfrm>
              <a:off x="-164200" y="1462700"/>
              <a:ext cx="1037425" cy="949025"/>
            </a:xfrm>
            <a:custGeom>
              <a:avLst/>
              <a:gdLst/>
              <a:ahLst/>
              <a:cxnLst/>
              <a:rect l="l" t="t" r="r" b="b"/>
              <a:pathLst>
                <a:path w="41497" h="37961" extrusionOk="0">
                  <a:moveTo>
                    <a:pt x="3970" y="1"/>
                  </a:moveTo>
                  <a:cubicBezTo>
                    <a:pt x="3867" y="1"/>
                    <a:pt x="3761" y="42"/>
                    <a:pt x="3670" y="141"/>
                  </a:cubicBezTo>
                  <a:lnTo>
                    <a:pt x="3670" y="175"/>
                  </a:lnTo>
                  <a:lnTo>
                    <a:pt x="934" y="3310"/>
                  </a:lnTo>
                  <a:cubicBezTo>
                    <a:pt x="667" y="3611"/>
                    <a:pt x="67" y="4078"/>
                    <a:pt x="34" y="4545"/>
                  </a:cubicBezTo>
                  <a:cubicBezTo>
                    <a:pt x="0" y="4645"/>
                    <a:pt x="0" y="4778"/>
                    <a:pt x="34" y="4878"/>
                  </a:cubicBezTo>
                  <a:cubicBezTo>
                    <a:pt x="34" y="6946"/>
                    <a:pt x="67" y="9014"/>
                    <a:pt x="100" y="11083"/>
                  </a:cubicBezTo>
                  <a:lnTo>
                    <a:pt x="234" y="21757"/>
                  </a:lnTo>
                  <a:cubicBezTo>
                    <a:pt x="267" y="25193"/>
                    <a:pt x="334" y="28629"/>
                    <a:pt x="367" y="32064"/>
                  </a:cubicBezTo>
                  <a:lnTo>
                    <a:pt x="434" y="35667"/>
                  </a:lnTo>
                  <a:cubicBezTo>
                    <a:pt x="434" y="36234"/>
                    <a:pt x="401" y="36834"/>
                    <a:pt x="434" y="37401"/>
                  </a:cubicBezTo>
                  <a:lnTo>
                    <a:pt x="434" y="37468"/>
                  </a:lnTo>
                  <a:cubicBezTo>
                    <a:pt x="434" y="37735"/>
                    <a:pt x="667" y="37935"/>
                    <a:pt x="901" y="37935"/>
                  </a:cubicBezTo>
                  <a:lnTo>
                    <a:pt x="36993" y="37935"/>
                  </a:lnTo>
                  <a:cubicBezTo>
                    <a:pt x="37227" y="37952"/>
                    <a:pt x="37460" y="37960"/>
                    <a:pt x="37694" y="37960"/>
                  </a:cubicBezTo>
                  <a:cubicBezTo>
                    <a:pt x="37927" y="37960"/>
                    <a:pt x="38161" y="37952"/>
                    <a:pt x="38394" y="37935"/>
                  </a:cubicBezTo>
                  <a:cubicBezTo>
                    <a:pt x="38928" y="37902"/>
                    <a:pt x="39228" y="37068"/>
                    <a:pt x="39462" y="36701"/>
                  </a:cubicBezTo>
                  <a:lnTo>
                    <a:pt x="40963" y="34299"/>
                  </a:lnTo>
                  <a:lnTo>
                    <a:pt x="41263" y="33799"/>
                  </a:lnTo>
                  <a:cubicBezTo>
                    <a:pt x="41496" y="33426"/>
                    <a:pt x="41175" y="33085"/>
                    <a:pt x="40847" y="33085"/>
                  </a:cubicBezTo>
                  <a:cubicBezTo>
                    <a:pt x="40705" y="33085"/>
                    <a:pt x="40563" y="33148"/>
                    <a:pt x="40462" y="33299"/>
                  </a:cubicBezTo>
                  <a:lnTo>
                    <a:pt x="38172" y="37001"/>
                  </a:lnTo>
                  <a:lnTo>
                    <a:pt x="2469" y="37001"/>
                  </a:lnTo>
                  <a:cubicBezTo>
                    <a:pt x="2219" y="36968"/>
                    <a:pt x="1968" y="36951"/>
                    <a:pt x="1718" y="36951"/>
                  </a:cubicBezTo>
                  <a:cubicBezTo>
                    <a:pt x="1599" y="36951"/>
                    <a:pt x="1481" y="36955"/>
                    <a:pt x="1362" y="36962"/>
                  </a:cubicBezTo>
                  <a:lnTo>
                    <a:pt x="1362" y="36962"/>
                  </a:lnTo>
                  <a:lnTo>
                    <a:pt x="1234" y="26327"/>
                  </a:lnTo>
                  <a:cubicBezTo>
                    <a:pt x="1168" y="20423"/>
                    <a:pt x="1101" y="14485"/>
                    <a:pt x="1001" y="8581"/>
                  </a:cubicBezTo>
                  <a:cubicBezTo>
                    <a:pt x="1001" y="7306"/>
                    <a:pt x="971" y="6001"/>
                    <a:pt x="968" y="4723"/>
                  </a:cubicBezTo>
                  <a:lnTo>
                    <a:pt x="968" y="4723"/>
                  </a:lnTo>
                  <a:lnTo>
                    <a:pt x="4337" y="809"/>
                  </a:lnTo>
                  <a:cubicBezTo>
                    <a:pt x="4645" y="474"/>
                    <a:pt x="4319" y="1"/>
                    <a:pt x="39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5" name="Google Shape;1975;p51"/>
            <p:cNvSpPr/>
            <p:nvPr/>
          </p:nvSpPr>
          <p:spPr>
            <a:xfrm>
              <a:off x="-159200" y="1543150"/>
              <a:ext cx="108425" cy="122000"/>
            </a:xfrm>
            <a:custGeom>
              <a:avLst/>
              <a:gdLst/>
              <a:ahLst/>
              <a:cxnLst/>
              <a:rect l="l" t="t" r="r" b="b"/>
              <a:pathLst>
                <a:path w="4337" h="4880" extrusionOk="0">
                  <a:moveTo>
                    <a:pt x="3816" y="1"/>
                  </a:moveTo>
                  <a:cubicBezTo>
                    <a:pt x="3695" y="1"/>
                    <a:pt x="3570" y="42"/>
                    <a:pt x="3470" y="126"/>
                  </a:cubicBezTo>
                  <a:lnTo>
                    <a:pt x="601" y="3595"/>
                  </a:lnTo>
                  <a:lnTo>
                    <a:pt x="167" y="4062"/>
                  </a:lnTo>
                  <a:cubicBezTo>
                    <a:pt x="0" y="4262"/>
                    <a:pt x="0" y="4562"/>
                    <a:pt x="167" y="4729"/>
                  </a:cubicBezTo>
                  <a:cubicBezTo>
                    <a:pt x="267" y="4829"/>
                    <a:pt x="384" y="4879"/>
                    <a:pt x="501" y="4879"/>
                  </a:cubicBezTo>
                  <a:cubicBezTo>
                    <a:pt x="618" y="4879"/>
                    <a:pt x="734" y="4829"/>
                    <a:pt x="834" y="4729"/>
                  </a:cubicBezTo>
                  <a:lnTo>
                    <a:pt x="3736" y="1293"/>
                  </a:lnTo>
                  <a:lnTo>
                    <a:pt x="4137" y="793"/>
                  </a:lnTo>
                  <a:cubicBezTo>
                    <a:pt x="4337" y="626"/>
                    <a:pt x="4337" y="326"/>
                    <a:pt x="4137" y="126"/>
                  </a:cubicBezTo>
                  <a:cubicBezTo>
                    <a:pt x="4053" y="42"/>
                    <a:pt x="3937" y="1"/>
                    <a:pt x="38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6" name="Google Shape;1976;p51"/>
            <p:cNvSpPr/>
            <p:nvPr/>
          </p:nvSpPr>
          <p:spPr>
            <a:xfrm>
              <a:off x="-163400" y="1609475"/>
              <a:ext cx="116000" cy="122150"/>
            </a:xfrm>
            <a:custGeom>
              <a:avLst/>
              <a:gdLst/>
              <a:ahLst/>
              <a:cxnLst/>
              <a:rect l="l" t="t" r="r" b="b"/>
              <a:pathLst>
                <a:path w="4640" h="4886" extrusionOk="0">
                  <a:moveTo>
                    <a:pt x="3969" y="1"/>
                  </a:moveTo>
                  <a:cubicBezTo>
                    <a:pt x="3860" y="1"/>
                    <a:pt x="3744" y="42"/>
                    <a:pt x="3638" y="141"/>
                  </a:cubicBezTo>
                  <a:lnTo>
                    <a:pt x="769" y="3610"/>
                  </a:lnTo>
                  <a:lnTo>
                    <a:pt x="335" y="4077"/>
                  </a:lnTo>
                  <a:cubicBezTo>
                    <a:pt x="1" y="4412"/>
                    <a:pt x="321" y="4885"/>
                    <a:pt x="684" y="4885"/>
                  </a:cubicBezTo>
                  <a:cubicBezTo>
                    <a:pt x="792" y="4885"/>
                    <a:pt x="903" y="4844"/>
                    <a:pt x="1002" y="4745"/>
                  </a:cubicBezTo>
                  <a:cubicBezTo>
                    <a:pt x="1970" y="3610"/>
                    <a:pt x="2937" y="2443"/>
                    <a:pt x="3904" y="1309"/>
                  </a:cubicBezTo>
                  <a:lnTo>
                    <a:pt x="4305" y="808"/>
                  </a:lnTo>
                  <a:cubicBezTo>
                    <a:pt x="4639" y="474"/>
                    <a:pt x="4339" y="1"/>
                    <a:pt x="39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7" name="Google Shape;1977;p51"/>
            <p:cNvSpPr/>
            <p:nvPr/>
          </p:nvSpPr>
          <p:spPr>
            <a:xfrm>
              <a:off x="-159200" y="1676575"/>
              <a:ext cx="108425" cy="121375"/>
            </a:xfrm>
            <a:custGeom>
              <a:avLst/>
              <a:gdLst/>
              <a:ahLst/>
              <a:cxnLst/>
              <a:rect l="l" t="t" r="r" b="b"/>
              <a:pathLst>
                <a:path w="4337" h="4855" extrusionOk="0">
                  <a:moveTo>
                    <a:pt x="3816" y="1"/>
                  </a:moveTo>
                  <a:cubicBezTo>
                    <a:pt x="3695" y="1"/>
                    <a:pt x="3570" y="43"/>
                    <a:pt x="3470" y="126"/>
                  </a:cubicBezTo>
                  <a:lnTo>
                    <a:pt x="601" y="3595"/>
                  </a:lnTo>
                  <a:lnTo>
                    <a:pt x="167" y="4062"/>
                  </a:lnTo>
                  <a:cubicBezTo>
                    <a:pt x="0" y="4262"/>
                    <a:pt x="0" y="4529"/>
                    <a:pt x="167" y="4729"/>
                  </a:cubicBezTo>
                  <a:cubicBezTo>
                    <a:pt x="267" y="4813"/>
                    <a:pt x="384" y="4854"/>
                    <a:pt x="501" y="4854"/>
                  </a:cubicBezTo>
                  <a:cubicBezTo>
                    <a:pt x="618" y="4854"/>
                    <a:pt x="734" y="4813"/>
                    <a:pt x="834" y="4729"/>
                  </a:cubicBezTo>
                  <a:cubicBezTo>
                    <a:pt x="1802" y="3595"/>
                    <a:pt x="2769" y="2428"/>
                    <a:pt x="3736" y="1293"/>
                  </a:cubicBezTo>
                  <a:lnTo>
                    <a:pt x="4137" y="793"/>
                  </a:lnTo>
                  <a:cubicBezTo>
                    <a:pt x="4337" y="593"/>
                    <a:pt x="4337" y="326"/>
                    <a:pt x="4137" y="126"/>
                  </a:cubicBezTo>
                  <a:cubicBezTo>
                    <a:pt x="4053" y="43"/>
                    <a:pt x="3937" y="1"/>
                    <a:pt x="38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8" name="Google Shape;1978;p51"/>
            <p:cNvSpPr/>
            <p:nvPr/>
          </p:nvSpPr>
          <p:spPr>
            <a:xfrm>
              <a:off x="-159200" y="1743300"/>
              <a:ext cx="108425" cy="121350"/>
            </a:xfrm>
            <a:custGeom>
              <a:avLst/>
              <a:gdLst/>
              <a:ahLst/>
              <a:cxnLst/>
              <a:rect l="l" t="t" r="r" b="b"/>
              <a:pathLst>
                <a:path w="4337" h="4854" extrusionOk="0">
                  <a:moveTo>
                    <a:pt x="3816" y="0"/>
                  </a:moveTo>
                  <a:cubicBezTo>
                    <a:pt x="3695" y="0"/>
                    <a:pt x="3570" y="42"/>
                    <a:pt x="3470" y="125"/>
                  </a:cubicBezTo>
                  <a:lnTo>
                    <a:pt x="601" y="3595"/>
                  </a:lnTo>
                  <a:lnTo>
                    <a:pt x="167" y="4062"/>
                  </a:lnTo>
                  <a:cubicBezTo>
                    <a:pt x="0" y="4262"/>
                    <a:pt x="0" y="4529"/>
                    <a:pt x="167" y="4729"/>
                  </a:cubicBezTo>
                  <a:cubicBezTo>
                    <a:pt x="267" y="4812"/>
                    <a:pt x="384" y="4854"/>
                    <a:pt x="501" y="4854"/>
                  </a:cubicBezTo>
                  <a:cubicBezTo>
                    <a:pt x="618" y="4854"/>
                    <a:pt x="734" y="4812"/>
                    <a:pt x="834" y="4729"/>
                  </a:cubicBezTo>
                  <a:cubicBezTo>
                    <a:pt x="1802" y="3595"/>
                    <a:pt x="2769" y="2427"/>
                    <a:pt x="3736" y="1293"/>
                  </a:cubicBezTo>
                  <a:lnTo>
                    <a:pt x="4137" y="793"/>
                  </a:lnTo>
                  <a:cubicBezTo>
                    <a:pt x="4337" y="626"/>
                    <a:pt x="4337" y="326"/>
                    <a:pt x="4137" y="125"/>
                  </a:cubicBezTo>
                  <a:cubicBezTo>
                    <a:pt x="4053" y="42"/>
                    <a:pt x="3937" y="0"/>
                    <a:pt x="38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9" name="Google Shape;1979;p51"/>
            <p:cNvSpPr/>
            <p:nvPr/>
          </p:nvSpPr>
          <p:spPr>
            <a:xfrm>
              <a:off x="-159200" y="1809375"/>
              <a:ext cx="108425" cy="122000"/>
            </a:xfrm>
            <a:custGeom>
              <a:avLst/>
              <a:gdLst/>
              <a:ahLst/>
              <a:cxnLst/>
              <a:rect l="l" t="t" r="r" b="b"/>
              <a:pathLst>
                <a:path w="4337" h="4880" extrusionOk="0">
                  <a:moveTo>
                    <a:pt x="3816" y="1"/>
                  </a:moveTo>
                  <a:cubicBezTo>
                    <a:pt x="3695" y="1"/>
                    <a:pt x="3570" y="51"/>
                    <a:pt x="3470" y="151"/>
                  </a:cubicBezTo>
                  <a:lnTo>
                    <a:pt x="601" y="3587"/>
                  </a:lnTo>
                  <a:lnTo>
                    <a:pt x="167" y="4087"/>
                  </a:lnTo>
                  <a:cubicBezTo>
                    <a:pt x="0" y="4254"/>
                    <a:pt x="0" y="4554"/>
                    <a:pt x="167" y="4754"/>
                  </a:cubicBezTo>
                  <a:cubicBezTo>
                    <a:pt x="267" y="4838"/>
                    <a:pt x="384" y="4879"/>
                    <a:pt x="501" y="4879"/>
                  </a:cubicBezTo>
                  <a:cubicBezTo>
                    <a:pt x="618" y="4879"/>
                    <a:pt x="734" y="4838"/>
                    <a:pt x="834" y="4754"/>
                  </a:cubicBezTo>
                  <a:cubicBezTo>
                    <a:pt x="1802" y="3587"/>
                    <a:pt x="2769" y="2453"/>
                    <a:pt x="3736" y="1285"/>
                  </a:cubicBezTo>
                  <a:lnTo>
                    <a:pt x="4137" y="818"/>
                  </a:lnTo>
                  <a:cubicBezTo>
                    <a:pt x="4337" y="618"/>
                    <a:pt x="4337" y="318"/>
                    <a:pt x="4137" y="151"/>
                  </a:cubicBezTo>
                  <a:cubicBezTo>
                    <a:pt x="4053" y="51"/>
                    <a:pt x="3937" y="1"/>
                    <a:pt x="38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0" name="Google Shape;1980;p51"/>
            <p:cNvSpPr/>
            <p:nvPr/>
          </p:nvSpPr>
          <p:spPr>
            <a:xfrm>
              <a:off x="-160025" y="1876100"/>
              <a:ext cx="109250" cy="121775"/>
            </a:xfrm>
            <a:custGeom>
              <a:avLst/>
              <a:gdLst/>
              <a:ahLst/>
              <a:cxnLst/>
              <a:rect l="l" t="t" r="r" b="b"/>
              <a:pathLst>
                <a:path w="4370" h="4871" extrusionOk="0">
                  <a:moveTo>
                    <a:pt x="3849" y="1"/>
                  </a:moveTo>
                  <a:cubicBezTo>
                    <a:pt x="3728" y="1"/>
                    <a:pt x="3603" y="51"/>
                    <a:pt x="3503" y="151"/>
                  </a:cubicBezTo>
                  <a:lnTo>
                    <a:pt x="600" y="3586"/>
                  </a:lnTo>
                  <a:lnTo>
                    <a:pt x="200" y="4087"/>
                  </a:lnTo>
                  <a:cubicBezTo>
                    <a:pt x="0" y="4254"/>
                    <a:pt x="0" y="4554"/>
                    <a:pt x="200" y="4721"/>
                  </a:cubicBezTo>
                  <a:cubicBezTo>
                    <a:pt x="284" y="4821"/>
                    <a:pt x="400" y="4871"/>
                    <a:pt x="521" y="4871"/>
                  </a:cubicBezTo>
                  <a:cubicBezTo>
                    <a:pt x="642" y="4871"/>
                    <a:pt x="767" y="4821"/>
                    <a:pt x="867" y="4721"/>
                  </a:cubicBezTo>
                  <a:lnTo>
                    <a:pt x="867" y="4754"/>
                  </a:lnTo>
                  <a:lnTo>
                    <a:pt x="3769" y="1285"/>
                  </a:lnTo>
                  <a:lnTo>
                    <a:pt x="4170" y="818"/>
                  </a:lnTo>
                  <a:cubicBezTo>
                    <a:pt x="4370" y="618"/>
                    <a:pt x="4370" y="317"/>
                    <a:pt x="4170" y="151"/>
                  </a:cubicBezTo>
                  <a:cubicBezTo>
                    <a:pt x="4086" y="51"/>
                    <a:pt x="3970" y="1"/>
                    <a:pt x="38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1" name="Google Shape;1981;p51"/>
            <p:cNvSpPr/>
            <p:nvPr/>
          </p:nvSpPr>
          <p:spPr>
            <a:xfrm>
              <a:off x="-159200" y="1942825"/>
              <a:ext cx="108425" cy="121775"/>
            </a:xfrm>
            <a:custGeom>
              <a:avLst/>
              <a:gdLst/>
              <a:ahLst/>
              <a:cxnLst/>
              <a:rect l="l" t="t" r="r" b="b"/>
              <a:pathLst>
                <a:path w="4337" h="4871" extrusionOk="0">
                  <a:moveTo>
                    <a:pt x="3816" y="0"/>
                  </a:moveTo>
                  <a:cubicBezTo>
                    <a:pt x="3695" y="0"/>
                    <a:pt x="3570" y="50"/>
                    <a:pt x="3470" y="150"/>
                  </a:cubicBezTo>
                  <a:lnTo>
                    <a:pt x="601" y="3586"/>
                  </a:lnTo>
                  <a:lnTo>
                    <a:pt x="167" y="4086"/>
                  </a:lnTo>
                  <a:cubicBezTo>
                    <a:pt x="0" y="4253"/>
                    <a:pt x="0" y="4553"/>
                    <a:pt x="167" y="4720"/>
                  </a:cubicBezTo>
                  <a:cubicBezTo>
                    <a:pt x="267" y="4820"/>
                    <a:pt x="384" y="4870"/>
                    <a:pt x="501" y="4870"/>
                  </a:cubicBezTo>
                  <a:cubicBezTo>
                    <a:pt x="618" y="4870"/>
                    <a:pt x="734" y="4820"/>
                    <a:pt x="834" y="4720"/>
                  </a:cubicBezTo>
                  <a:lnTo>
                    <a:pt x="3736" y="1284"/>
                  </a:lnTo>
                  <a:lnTo>
                    <a:pt x="4137" y="817"/>
                  </a:lnTo>
                  <a:cubicBezTo>
                    <a:pt x="4337" y="617"/>
                    <a:pt x="4337" y="317"/>
                    <a:pt x="4137" y="150"/>
                  </a:cubicBezTo>
                  <a:cubicBezTo>
                    <a:pt x="4053" y="50"/>
                    <a:pt x="3937" y="0"/>
                    <a:pt x="38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2" name="Google Shape;1982;p51"/>
            <p:cNvSpPr/>
            <p:nvPr/>
          </p:nvSpPr>
          <p:spPr>
            <a:xfrm>
              <a:off x="-163325" y="2008925"/>
              <a:ext cx="115925" cy="122250"/>
            </a:xfrm>
            <a:custGeom>
              <a:avLst/>
              <a:gdLst/>
              <a:ahLst/>
              <a:cxnLst/>
              <a:rect l="l" t="t" r="r" b="b"/>
              <a:pathLst>
                <a:path w="4637" h="4890" extrusionOk="0">
                  <a:moveTo>
                    <a:pt x="3966" y="1"/>
                  </a:moveTo>
                  <a:cubicBezTo>
                    <a:pt x="3857" y="1"/>
                    <a:pt x="3741" y="42"/>
                    <a:pt x="3635" y="141"/>
                  </a:cubicBezTo>
                  <a:lnTo>
                    <a:pt x="766" y="3611"/>
                  </a:lnTo>
                  <a:lnTo>
                    <a:pt x="332" y="4078"/>
                  </a:lnTo>
                  <a:cubicBezTo>
                    <a:pt x="0" y="4435"/>
                    <a:pt x="313" y="4890"/>
                    <a:pt x="672" y="4890"/>
                  </a:cubicBezTo>
                  <a:cubicBezTo>
                    <a:pt x="783" y="4890"/>
                    <a:pt x="897" y="4847"/>
                    <a:pt x="999" y="4745"/>
                  </a:cubicBezTo>
                  <a:cubicBezTo>
                    <a:pt x="1967" y="3611"/>
                    <a:pt x="2934" y="2443"/>
                    <a:pt x="3901" y="1309"/>
                  </a:cubicBezTo>
                  <a:lnTo>
                    <a:pt x="4302" y="809"/>
                  </a:lnTo>
                  <a:cubicBezTo>
                    <a:pt x="4636" y="474"/>
                    <a:pt x="4336" y="1"/>
                    <a:pt x="39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3" name="Google Shape;1983;p51"/>
            <p:cNvSpPr/>
            <p:nvPr/>
          </p:nvSpPr>
          <p:spPr>
            <a:xfrm>
              <a:off x="-159200" y="2076025"/>
              <a:ext cx="108425" cy="122000"/>
            </a:xfrm>
            <a:custGeom>
              <a:avLst/>
              <a:gdLst/>
              <a:ahLst/>
              <a:cxnLst/>
              <a:rect l="l" t="t" r="r" b="b"/>
              <a:pathLst>
                <a:path w="4337" h="4880" extrusionOk="0">
                  <a:moveTo>
                    <a:pt x="3816" y="1"/>
                  </a:moveTo>
                  <a:cubicBezTo>
                    <a:pt x="3695" y="1"/>
                    <a:pt x="3570" y="43"/>
                    <a:pt x="3470" y="126"/>
                  </a:cubicBezTo>
                  <a:lnTo>
                    <a:pt x="601" y="3595"/>
                  </a:lnTo>
                  <a:lnTo>
                    <a:pt x="167" y="4062"/>
                  </a:lnTo>
                  <a:cubicBezTo>
                    <a:pt x="0" y="4262"/>
                    <a:pt x="0" y="4563"/>
                    <a:pt x="167" y="4729"/>
                  </a:cubicBezTo>
                  <a:cubicBezTo>
                    <a:pt x="267" y="4829"/>
                    <a:pt x="384" y="4879"/>
                    <a:pt x="501" y="4879"/>
                  </a:cubicBezTo>
                  <a:cubicBezTo>
                    <a:pt x="618" y="4879"/>
                    <a:pt x="734" y="4829"/>
                    <a:pt x="834" y="4729"/>
                  </a:cubicBezTo>
                  <a:cubicBezTo>
                    <a:pt x="1802" y="3595"/>
                    <a:pt x="2769" y="2428"/>
                    <a:pt x="3736" y="1294"/>
                  </a:cubicBezTo>
                  <a:lnTo>
                    <a:pt x="4137" y="793"/>
                  </a:lnTo>
                  <a:cubicBezTo>
                    <a:pt x="4337" y="626"/>
                    <a:pt x="4337" y="326"/>
                    <a:pt x="4137" y="126"/>
                  </a:cubicBezTo>
                  <a:cubicBezTo>
                    <a:pt x="4053" y="43"/>
                    <a:pt x="3937" y="1"/>
                    <a:pt x="38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4" name="Google Shape;1984;p51"/>
            <p:cNvSpPr/>
            <p:nvPr/>
          </p:nvSpPr>
          <p:spPr>
            <a:xfrm>
              <a:off x="-159200" y="2142750"/>
              <a:ext cx="108425" cy="121350"/>
            </a:xfrm>
            <a:custGeom>
              <a:avLst/>
              <a:gdLst/>
              <a:ahLst/>
              <a:cxnLst/>
              <a:rect l="l" t="t" r="r" b="b"/>
              <a:pathLst>
                <a:path w="4337" h="4854" extrusionOk="0">
                  <a:moveTo>
                    <a:pt x="3816" y="0"/>
                  </a:moveTo>
                  <a:cubicBezTo>
                    <a:pt x="3695" y="0"/>
                    <a:pt x="3570" y="42"/>
                    <a:pt x="3470" y="126"/>
                  </a:cubicBezTo>
                  <a:lnTo>
                    <a:pt x="601" y="3595"/>
                  </a:lnTo>
                  <a:lnTo>
                    <a:pt x="167" y="4062"/>
                  </a:lnTo>
                  <a:cubicBezTo>
                    <a:pt x="0" y="4262"/>
                    <a:pt x="0" y="4529"/>
                    <a:pt x="167" y="4729"/>
                  </a:cubicBezTo>
                  <a:cubicBezTo>
                    <a:pt x="267" y="4812"/>
                    <a:pt x="392" y="4854"/>
                    <a:pt x="513" y="4854"/>
                  </a:cubicBezTo>
                  <a:cubicBezTo>
                    <a:pt x="634" y="4854"/>
                    <a:pt x="751" y="4812"/>
                    <a:pt x="834" y="4729"/>
                  </a:cubicBezTo>
                  <a:cubicBezTo>
                    <a:pt x="1802" y="3595"/>
                    <a:pt x="2769" y="2427"/>
                    <a:pt x="3736" y="1293"/>
                  </a:cubicBezTo>
                  <a:lnTo>
                    <a:pt x="4137" y="793"/>
                  </a:lnTo>
                  <a:cubicBezTo>
                    <a:pt x="4337" y="593"/>
                    <a:pt x="4337" y="326"/>
                    <a:pt x="4137" y="126"/>
                  </a:cubicBezTo>
                  <a:cubicBezTo>
                    <a:pt x="4053" y="42"/>
                    <a:pt x="3937" y="0"/>
                    <a:pt x="38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5" name="Google Shape;1985;p51"/>
            <p:cNvSpPr/>
            <p:nvPr/>
          </p:nvSpPr>
          <p:spPr>
            <a:xfrm>
              <a:off x="-160025" y="2209475"/>
              <a:ext cx="109250" cy="121975"/>
            </a:xfrm>
            <a:custGeom>
              <a:avLst/>
              <a:gdLst/>
              <a:ahLst/>
              <a:cxnLst/>
              <a:rect l="l" t="t" r="r" b="b"/>
              <a:pathLst>
                <a:path w="4370" h="4879" extrusionOk="0">
                  <a:moveTo>
                    <a:pt x="3849" y="0"/>
                  </a:moveTo>
                  <a:cubicBezTo>
                    <a:pt x="3728" y="0"/>
                    <a:pt x="3603" y="42"/>
                    <a:pt x="3503" y="125"/>
                  </a:cubicBezTo>
                  <a:lnTo>
                    <a:pt x="600" y="3594"/>
                  </a:lnTo>
                  <a:lnTo>
                    <a:pt x="200" y="4095"/>
                  </a:lnTo>
                  <a:cubicBezTo>
                    <a:pt x="0" y="4261"/>
                    <a:pt x="0" y="4562"/>
                    <a:pt x="200" y="4728"/>
                  </a:cubicBezTo>
                  <a:cubicBezTo>
                    <a:pt x="284" y="4829"/>
                    <a:pt x="400" y="4879"/>
                    <a:pt x="521" y="4879"/>
                  </a:cubicBezTo>
                  <a:cubicBezTo>
                    <a:pt x="642" y="4879"/>
                    <a:pt x="767" y="4829"/>
                    <a:pt x="867" y="4728"/>
                  </a:cubicBezTo>
                  <a:cubicBezTo>
                    <a:pt x="1835" y="3561"/>
                    <a:pt x="2802" y="2427"/>
                    <a:pt x="3769" y="1259"/>
                  </a:cubicBezTo>
                  <a:lnTo>
                    <a:pt x="4170" y="792"/>
                  </a:lnTo>
                  <a:cubicBezTo>
                    <a:pt x="4370" y="592"/>
                    <a:pt x="4370" y="325"/>
                    <a:pt x="4170" y="125"/>
                  </a:cubicBezTo>
                  <a:cubicBezTo>
                    <a:pt x="4086" y="42"/>
                    <a:pt x="3970" y="0"/>
                    <a:pt x="38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6" name="Google Shape;1986;p51"/>
            <p:cNvSpPr/>
            <p:nvPr/>
          </p:nvSpPr>
          <p:spPr>
            <a:xfrm>
              <a:off x="-154200" y="2288900"/>
              <a:ext cx="102600" cy="119475"/>
            </a:xfrm>
            <a:custGeom>
              <a:avLst/>
              <a:gdLst/>
              <a:ahLst/>
              <a:cxnLst/>
              <a:rect l="l" t="t" r="r" b="b"/>
              <a:pathLst>
                <a:path w="4104" h="4779" extrusionOk="0">
                  <a:moveTo>
                    <a:pt x="3603" y="0"/>
                  </a:moveTo>
                  <a:cubicBezTo>
                    <a:pt x="3486" y="0"/>
                    <a:pt x="3370" y="50"/>
                    <a:pt x="3270" y="150"/>
                  </a:cubicBezTo>
                  <a:lnTo>
                    <a:pt x="568" y="3520"/>
                  </a:lnTo>
                  <a:lnTo>
                    <a:pt x="167" y="3987"/>
                  </a:lnTo>
                  <a:cubicBezTo>
                    <a:pt x="1" y="4153"/>
                    <a:pt x="1" y="4454"/>
                    <a:pt x="167" y="4654"/>
                  </a:cubicBezTo>
                  <a:cubicBezTo>
                    <a:pt x="267" y="4737"/>
                    <a:pt x="392" y="4779"/>
                    <a:pt x="513" y="4779"/>
                  </a:cubicBezTo>
                  <a:cubicBezTo>
                    <a:pt x="634" y="4779"/>
                    <a:pt x="751" y="4737"/>
                    <a:pt x="834" y="4654"/>
                  </a:cubicBezTo>
                  <a:lnTo>
                    <a:pt x="3536" y="1285"/>
                  </a:lnTo>
                  <a:lnTo>
                    <a:pt x="3937" y="818"/>
                  </a:lnTo>
                  <a:cubicBezTo>
                    <a:pt x="4103" y="617"/>
                    <a:pt x="4103" y="317"/>
                    <a:pt x="3937" y="150"/>
                  </a:cubicBezTo>
                  <a:cubicBezTo>
                    <a:pt x="3837" y="50"/>
                    <a:pt x="3720" y="0"/>
                    <a:pt x="36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7" name="Google Shape;1987;p51"/>
            <p:cNvSpPr/>
            <p:nvPr/>
          </p:nvSpPr>
          <p:spPr>
            <a:xfrm>
              <a:off x="-76650" y="2288900"/>
              <a:ext cx="102600" cy="119475"/>
            </a:xfrm>
            <a:custGeom>
              <a:avLst/>
              <a:gdLst/>
              <a:ahLst/>
              <a:cxnLst/>
              <a:rect l="l" t="t" r="r" b="b"/>
              <a:pathLst>
                <a:path w="4104" h="4779" extrusionOk="0">
                  <a:moveTo>
                    <a:pt x="3591" y="0"/>
                  </a:moveTo>
                  <a:cubicBezTo>
                    <a:pt x="3470" y="0"/>
                    <a:pt x="3353" y="50"/>
                    <a:pt x="3270" y="150"/>
                  </a:cubicBezTo>
                  <a:cubicBezTo>
                    <a:pt x="2369" y="1251"/>
                    <a:pt x="1468" y="2385"/>
                    <a:pt x="568" y="3520"/>
                  </a:cubicBezTo>
                  <a:lnTo>
                    <a:pt x="168" y="3987"/>
                  </a:lnTo>
                  <a:cubicBezTo>
                    <a:pt x="1" y="4153"/>
                    <a:pt x="1" y="4454"/>
                    <a:pt x="168" y="4654"/>
                  </a:cubicBezTo>
                  <a:cubicBezTo>
                    <a:pt x="268" y="4737"/>
                    <a:pt x="384" y="4779"/>
                    <a:pt x="501" y="4779"/>
                  </a:cubicBezTo>
                  <a:cubicBezTo>
                    <a:pt x="618" y="4779"/>
                    <a:pt x="735" y="4737"/>
                    <a:pt x="835" y="4654"/>
                  </a:cubicBezTo>
                  <a:lnTo>
                    <a:pt x="3537" y="1285"/>
                  </a:lnTo>
                  <a:lnTo>
                    <a:pt x="3937" y="818"/>
                  </a:lnTo>
                  <a:cubicBezTo>
                    <a:pt x="4104" y="617"/>
                    <a:pt x="4104" y="317"/>
                    <a:pt x="3937" y="150"/>
                  </a:cubicBezTo>
                  <a:cubicBezTo>
                    <a:pt x="3837" y="50"/>
                    <a:pt x="3712" y="0"/>
                    <a:pt x="35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8" name="Google Shape;1988;p51"/>
            <p:cNvSpPr/>
            <p:nvPr/>
          </p:nvSpPr>
          <p:spPr>
            <a:xfrm>
              <a:off x="75" y="2288900"/>
              <a:ext cx="102600" cy="119475"/>
            </a:xfrm>
            <a:custGeom>
              <a:avLst/>
              <a:gdLst/>
              <a:ahLst/>
              <a:cxnLst/>
              <a:rect l="l" t="t" r="r" b="b"/>
              <a:pathLst>
                <a:path w="4104" h="4779" extrusionOk="0">
                  <a:moveTo>
                    <a:pt x="3616" y="0"/>
                  </a:moveTo>
                  <a:cubicBezTo>
                    <a:pt x="3495" y="0"/>
                    <a:pt x="3370" y="50"/>
                    <a:pt x="3270" y="150"/>
                  </a:cubicBezTo>
                  <a:cubicBezTo>
                    <a:pt x="2369" y="1251"/>
                    <a:pt x="1468" y="2385"/>
                    <a:pt x="568" y="3520"/>
                  </a:cubicBezTo>
                  <a:lnTo>
                    <a:pt x="201" y="3987"/>
                  </a:lnTo>
                  <a:cubicBezTo>
                    <a:pt x="1" y="4153"/>
                    <a:pt x="1" y="4454"/>
                    <a:pt x="201" y="4654"/>
                  </a:cubicBezTo>
                  <a:cubicBezTo>
                    <a:pt x="284" y="4737"/>
                    <a:pt x="401" y="4779"/>
                    <a:pt x="522" y="4779"/>
                  </a:cubicBezTo>
                  <a:cubicBezTo>
                    <a:pt x="643" y="4779"/>
                    <a:pt x="768" y="4737"/>
                    <a:pt x="868" y="4654"/>
                  </a:cubicBezTo>
                  <a:lnTo>
                    <a:pt x="3570" y="1285"/>
                  </a:lnTo>
                  <a:lnTo>
                    <a:pt x="3937" y="818"/>
                  </a:lnTo>
                  <a:cubicBezTo>
                    <a:pt x="4104" y="617"/>
                    <a:pt x="4104" y="317"/>
                    <a:pt x="3937" y="150"/>
                  </a:cubicBezTo>
                  <a:cubicBezTo>
                    <a:pt x="3853" y="50"/>
                    <a:pt x="3737" y="0"/>
                    <a:pt x="36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9" name="Google Shape;1989;p51"/>
            <p:cNvSpPr/>
            <p:nvPr/>
          </p:nvSpPr>
          <p:spPr>
            <a:xfrm>
              <a:off x="77625" y="2288900"/>
              <a:ext cx="102600" cy="119475"/>
            </a:xfrm>
            <a:custGeom>
              <a:avLst/>
              <a:gdLst/>
              <a:ahLst/>
              <a:cxnLst/>
              <a:rect l="l" t="t" r="r" b="b"/>
              <a:pathLst>
                <a:path w="4104" h="4779" extrusionOk="0">
                  <a:moveTo>
                    <a:pt x="3591" y="0"/>
                  </a:moveTo>
                  <a:cubicBezTo>
                    <a:pt x="3470" y="0"/>
                    <a:pt x="3353" y="50"/>
                    <a:pt x="3270" y="150"/>
                  </a:cubicBezTo>
                  <a:cubicBezTo>
                    <a:pt x="2369" y="1251"/>
                    <a:pt x="1469" y="2385"/>
                    <a:pt x="568" y="3520"/>
                  </a:cubicBezTo>
                  <a:lnTo>
                    <a:pt x="168" y="3987"/>
                  </a:lnTo>
                  <a:cubicBezTo>
                    <a:pt x="1" y="4153"/>
                    <a:pt x="1" y="4454"/>
                    <a:pt x="168" y="4654"/>
                  </a:cubicBezTo>
                  <a:cubicBezTo>
                    <a:pt x="268" y="4737"/>
                    <a:pt x="393" y="4779"/>
                    <a:pt x="514" y="4779"/>
                  </a:cubicBezTo>
                  <a:cubicBezTo>
                    <a:pt x="635" y="4779"/>
                    <a:pt x="751" y="4737"/>
                    <a:pt x="835" y="4654"/>
                  </a:cubicBezTo>
                  <a:lnTo>
                    <a:pt x="3537" y="1285"/>
                  </a:lnTo>
                  <a:lnTo>
                    <a:pt x="3937" y="818"/>
                  </a:lnTo>
                  <a:cubicBezTo>
                    <a:pt x="4104" y="617"/>
                    <a:pt x="4104" y="317"/>
                    <a:pt x="3937" y="150"/>
                  </a:cubicBezTo>
                  <a:cubicBezTo>
                    <a:pt x="3837" y="50"/>
                    <a:pt x="3712" y="0"/>
                    <a:pt x="35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0" name="Google Shape;1990;p51"/>
            <p:cNvSpPr/>
            <p:nvPr/>
          </p:nvSpPr>
          <p:spPr>
            <a:xfrm>
              <a:off x="155200" y="2288900"/>
              <a:ext cx="102575" cy="119475"/>
            </a:xfrm>
            <a:custGeom>
              <a:avLst/>
              <a:gdLst/>
              <a:ahLst/>
              <a:cxnLst/>
              <a:rect l="l" t="t" r="r" b="b"/>
              <a:pathLst>
                <a:path w="4103" h="4779" extrusionOk="0">
                  <a:moveTo>
                    <a:pt x="3590" y="0"/>
                  </a:moveTo>
                  <a:cubicBezTo>
                    <a:pt x="3469" y="0"/>
                    <a:pt x="3352" y="50"/>
                    <a:pt x="3269" y="150"/>
                  </a:cubicBezTo>
                  <a:cubicBezTo>
                    <a:pt x="2368" y="1251"/>
                    <a:pt x="1434" y="2385"/>
                    <a:pt x="534" y="3520"/>
                  </a:cubicBezTo>
                  <a:lnTo>
                    <a:pt x="167" y="3987"/>
                  </a:lnTo>
                  <a:cubicBezTo>
                    <a:pt x="0" y="4153"/>
                    <a:pt x="0" y="4454"/>
                    <a:pt x="167" y="4654"/>
                  </a:cubicBezTo>
                  <a:cubicBezTo>
                    <a:pt x="250" y="4737"/>
                    <a:pt x="367" y="4779"/>
                    <a:pt x="488" y="4779"/>
                  </a:cubicBezTo>
                  <a:cubicBezTo>
                    <a:pt x="609" y="4779"/>
                    <a:pt x="734" y="4737"/>
                    <a:pt x="834" y="4654"/>
                  </a:cubicBezTo>
                  <a:cubicBezTo>
                    <a:pt x="1735" y="3520"/>
                    <a:pt x="2635" y="2419"/>
                    <a:pt x="3536" y="1285"/>
                  </a:cubicBezTo>
                  <a:lnTo>
                    <a:pt x="3936" y="818"/>
                  </a:lnTo>
                  <a:cubicBezTo>
                    <a:pt x="4103" y="617"/>
                    <a:pt x="4103" y="317"/>
                    <a:pt x="3936" y="150"/>
                  </a:cubicBezTo>
                  <a:cubicBezTo>
                    <a:pt x="3836" y="50"/>
                    <a:pt x="3711" y="0"/>
                    <a:pt x="35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1" name="Google Shape;1991;p51"/>
            <p:cNvSpPr/>
            <p:nvPr/>
          </p:nvSpPr>
          <p:spPr>
            <a:xfrm>
              <a:off x="232750" y="2288900"/>
              <a:ext cx="102600" cy="119475"/>
            </a:xfrm>
            <a:custGeom>
              <a:avLst/>
              <a:gdLst/>
              <a:ahLst/>
              <a:cxnLst/>
              <a:rect l="l" t="t" r="r" b="b"/>
              <a:pathLst>
                <a:path w="4104" h="4779" extrusionOk="0">
                  <a:moveTo>
                    <a:pt x="3590" y="0"/>
                  </a:moveTo>
                  <a:cubicBezTo>
                    <a:pt x="3469" y="0"/>
                    <a:pt x="3353" y="50"/>
                    <a:pt x="3269" y="150"/>
                  </a:cubicBezTo>
                  <a:cubicBezTo>
                    <a:pt x="2369" y="1251"/>
                    <a:pt x="1468" y="2385"/>
                    <a:pt x="567" y="3520"/>
                  </a:cubicBezTo>
                  <a:lnTo>
                    <a:pt x="167" y="3987"/>
                  </a:lnTo>
                  <a:cubicBezTo>
                    <a:pt x="0" y="4153"/>
                    <a:pt x="0" y="4454"/>
                    <a:pt x="167" y="4654"/>
                  </a:cubicBezTo>
                  <a:cubicBezTo>
                    <a:pt x="267" y="4737"/>
                    <a:pt x="384" y="4779"/>
                    <a:pt x="501" y="4779"/>
                  </a:cubicBezTo>
                  <a:cubicBezTo>
                    <a:pt x="617" y="4779"/>
                    <a:pt x="734" y="4737"/>
                    <a:pt x="834" y="4654"/>
                  </a:cubicBezTo>
                  <a:cubicBezTo>
                    <a:pt x="1735" y="3520"/>
                    <a:pt x="2635" y="2419"/>
                    <a:pt x="3536" y="1285"/>
                  </a:cubicBezTo>
                  <a:lnTo>
                    <a:pt x="3936" y="818"/>
                  </a:lnTo>
                  <a:cubicBezTo>
                    <a:pt x="4103" y="617"/>
                    <a:pt x="4103" y="317"/>
                    <a:pt x="3936" y="150"/>
                  </a:cubicBezTo>
                  <a:cubicBezTo>
                    <a:pt x="3836" y="50"/>
                    <a:pt x="3711" y="0"/>
                    <a:pt x="35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2" name="Google Shape;1992;p51"/>
            <p:cNvSpPr/>
            <p:nvPr/>
          </p:nvSpPr>
          <p:spPr>
            <a:xfrm>
              <a:off x="309475" y="2288900"/>
              <a:ext cx="102600" cy="119475"/>
            </a:xfrm>
            <a:custGeom>
              <a:avLst/>
              <a:gdLst/>
              <a:ahLst/>
              <a:cxnLst/>
              <a:rect l="l" t="t" r="r" b="b"/>
              <a:pathLst>
                <a:path w="4104" h="4779" extrusionOk="0">
                  <a:moveTo>
                    <a:pt x="3590" y="0"/>
                  </a:moveTo>
                  <a:cubicBezTo>
                    <a:pt x="3469" y="0"/>
                    <a:pt x="3353" y="50"/>
                    <a:pt x="3269" y="150"/>
                  </a:cubicBezTo>
                  <a:cubicBezTo>
                    <a:pt x="2368" y="1251"/>
                    <a:pt x="1468" y="2385"/>
                    <a:pt x="567" y="3520"/>
                  </a:cubicBezTo>
                  <a:lnTo>
                    <a:pt x="167" y="3987"/>
                  </a:lnTo>
                  <a:cubicBezTo>
                    <a:pt x="0" y="4153"/>
                    <a:pt x="0" y="4454"/>
                    <a:pt x="167" y="4654"/>
                  </a:cubicBezTo>
                  <a:cubicBezTo>
                    <a:pt x="267" y="4737"/>
                    <a:pt x="392" y="4779"/>
                    <a:pt x="513" y="4779"/>
                  </a:cubicBezTo>
                  <a:cubicBezTo>
                    <a:pt x="634" y="4779"/>
                    <a:pt x="751" y="4737"/>
                    <a:pt x="834" y="4654"/>
                  </a:cubicBezTo>
                  <a:cubicBezTo>
                    <a:pt x="1735" y="3520"/>
                    <a:pt x="2635" y="2419"/>
                    <a:pt x="3536" y="1285"/>
                  </a:cubicBezTo>
                  <a:lnTo>
                    <a:pt x="3936" y="818"/>
                  </a:lnTo>
                  <a:cubicBezTo>
                    <a:pt x="4103" y="617"/>
                    <a:pt x="4103" y="317"/>
                    <a:pt x="3936" y="150"/>
                  </a:cubicBezTo>
                  <a:cubicBezTo>
                    <a:pt x="3836" y="50"/>
                    <a:pt x="3711" y="0"/>
                    <a:pt x="35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3" name="Google Shape;1993;p51"/>
            <p:cNvSpPr/>
            <p:nvPr/>
          </p:nvSpPr>
          <p:spPr>
            <a:xfrm>
              <a:off x="386175" y="2288900"/>
              <a:ext cx="103450" cy="119475"/>
            </a:xfrm>
            <a:custGeom>
              <a:avLst/>
              <a:gdLst/>
              <a:ahLst/>
              <a:cxnLst/>
              <a:rect l="l" t="t" r="r" b="b"/>
              <a:pathLst>
                <a:path w="4138" h="4779" extrusionOk="0">
                  <a:moveTo>
                    <a:pt x="3620" y="0"/>
                  </a:moveTo>
                  <a:cubicBezTo>
                    <a:pt x="3503" y="0"/>
                    <a:pt x="3387" y="50"/>
                    <a:pt x="3303" y="150"/>
                  </a:cubicBezTo>
                  <a:lnTo>
                    <a:pt x="568" y="3520"/>
                  </a:lnTo>
                  <a:lnTo>
                    <a:pt x="201" y="3987"/>
                  </a:lnTo>
                  <a:cubicBezTo>
                    <a:pt x="1" y="4153"/>
                    <a:pt x="1" y="4454"/>
                    <a:pt x="201" y="4654"/>
                  </a:cubicBezTo>
                  <a:cubicBezTo>
                    <a:pt x="285" y="4737"/>
                    <a:pt x="401" y="4779"/>
                    <a:pt x="522" y="4779"/>
                  </a:cubicBezTo>
                  <a:cubicBezTo>
                    <a:pt x="643" y="4779"/>
                    <a:pt x="768" y="4737"/>
                    <a:pt x="868" y="4654"/>
                  </a:cubicBezTo>
                  <a:cubicBezTo>
                    <a:pt x="1769" y="3520"/>
                    <a:pt x="2670" y="2419"/>
                    <a:pt x="3570" y="1285"/>
                  </a:cubicBezTo>
                  <a:lnTo>
                    <a:pt x="3937" y="818"/>
                  </a:lnTo>
                  <a:cubicBezTo>
                    <a:pt x="4137" y="617"/>
                    <a:pt x="4137" y="317"/>
                    <a:pt x="3937" y="150"/>
                  </a:cubicBezTo>
                  <a:cubicBezTo>
                    <a:pt x="3854" y="50"/>
                    <a:pt x="3737" y="0"/>
                    <a:pt x="36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4" name="Google Shape;1994;p51"/>
            <p:cNvSpPr/>
            <p:nvPr/>
          </p:nvSpPr>
          <p:spPr>
            <a:xfrm>
              <a:off x="463750" y="2288900"/>
              <a:ext cx="102600" cy="119475"/>
            </a:xfrm>
            <a:custGeom>
              <a:avLst/>
              <a:gdLst/>
              <a:ahLst/>
              <a:cxnLst/>
              <a:rect l="l" t="t" r="r" b="b"/>
              <a:pathLst>
                <a:path w="4104" h="4779" extrusionOk="0">
                  <a:moveTo>
                    <a:pt x="3603" y="0"/>
                  </a:moveTo>
                  <a:cubicBezTo>
                    <a:pt x="3486" y="0"/>
                    <a:pt x="3369" y="50"/>
                    <a:pt x="3269" y="150"/>
                  </a:cubicBezTo>
                  <a:lnTo>
                    <a:pt x="567" y="3520"/>
                  </a:lnTo>
                  <a:lnTo>
                    <a:pt x="200" y="3987"/>
                  </a:lnTo>
                  <a:cubicBezTo>
                    <a:pt x="0" y="4153"/>
                    <a:pt x="0" y="4454"/>
                    <a:pt x="200" y="4654"/>
                  </a:cubicBezTo>
                  <a:cubicBezTo>
                    <a:pt x="284" y="4737"/>
                    <a:pt x="400" y="4779"/>
                    <a:pt x="517" y="4779"/>
                  </a:cubicBezTo>
                  <a:cubicBezTo>
                    <a:pt x="634" y="4779"/>
                    <a:pt x="751" y="4737"/>
                    <a:pt x="834" y="4654"/>
                  </a:cubicBezTo>
                  <a:cubicBezTo>
                    <a:pt x="1735" y="3520"/>
                    <a:pt x="2635" y="2419"/>
                    <a:pt x="3569" y="1285"/>
                  </a:cubicBezTo>
                  <a:lnTo>
                    <a:pt x="3936" y="818"/>
                  </a:lnTo>
                  <a:cubicBezTo>
                    <a:pt x="4103" y="617"/>
                    <a:pt x="4103" y="317"/>
                    <a:pt x="3936" y="150"/>
                  </a:cubicBezTo>
                  <a:cubicBezTo>
                    <a:pt x="3836" y="50"/>
                    <a:pt x="3720" y="0"/>
                    <a:pt x="36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5" name="Google Shape;1995;p51"/>
            <p:cNvSpPr/>
            <p:nvPr/>
          </p:nvSpPr>
          <p:spPr>
            <a:xfrm>
              <a:off x="541300" y="2288900"/>
              <a:ext cx="102600" cy="119475"/>
            </a:xfrm>
            <a:custGeom>
              <a:avLst/>
              <a:gdLst/>
              <a:ahLst/>
              <a:cxnLst/>
              <a:rect l="l" t="t" r="r" b="b"/>
              <a:pathLst>
                <a:path w="4104" h="4779" extrusionOk="0">
                  <a:moveTo>
                    <a:pt x="3590" y="0"/>
                  </a:moveTo>
                  <a:cubicBezTo>
                    <a:pt x="3470" y="0"/>
                    <a:pt x="3353" y="50"/>
                    <a:pt x="3269" y="150"/>
                  </a:cubicBezTo>
                  <a:lnTo>
                    <a:pt x="567" y="3520"/>
                  </a:lnTo>
                  <a:lnTo>
                    <a:pt x="167" y="3987"/>
                  </a:lnTo>
                  <a:cubicBezTo>
                    <a:pt x="0" y="4153"/>
                    <a:pt x="0" y="4454"/>
                    <a:pt x="167" y="4654"/>
                  </a:cubicBezTo>
                  <a:cubicBezTo>
                    <a:pt x="267" y="4737"/>
                    <a:pt x="384" y="4779"/>
                    <a:pt x="501" y="4779"/>
                  </a:cubicBezTo>
                  <a:cubicBezTo>
                    <a:pt x="618" y="4779"/>
                    <a:pt x="734" y="4737"/>
                    <a:pt x="834" y="4654"/>
                  </a:cubicBezTo>
                  <a:cubicBezTo>
                    <a:pt x="1735" y="3520"/>
                    <a:pt x="2636" y="2419"/>
                    <a:pt x="3536" y="1285"/>
                  </a:cubicBezTo>
                  <a:lnTo>
                    <a:pt x="3937" y="818"/>
                  </a:lnTo>
                  <a:cubicBezTo>
                    <a:pt x="4103" y="617"/>
                    <a:pt x="4103" y="317"/>
                    <a:pt x="3937" y="150"/>
                  </a:cubicBezTo>
                  <a:cubicBezTo>
                    <a:pt x="3836" y="50"/>
                    <a:pt x="3711" y="0"/>
                    <a:pt x="35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6" name="Google Shape;1996;p51"/>
            <p:cNvSpPr/>
            <p:nvPr/>
          </p:nvSpPr>
          <p:spPr>
            <a:xfrm>
              <a:off x="618025" y="2288900"/>
              <a:ext cx="102600" cy="119475"/>
            </a:xfrm>
            <a:custGeom>
              <a:avLst/>
              <a:gdLst/>
              <a:ahLst/>
              <a:cxnLst/>
              <a:rect l="l" t="t" r="r" b="b"/>
              <a:pathLst>
                <a:path w="4104" h="4779" extrusionOk="0">
                  <a:moveTo>
                    <a:pt x="3615" y="0"/>
                  </a:moveTo>
                  <a:cubicBezTo>
                    <a:pt x="3494" y="0"/>
                    <a:pt x="3369" y="50"/>
                    <a:pt x="3269" y="150"/>
                  </a:cubicBezTo>
                  <a:lnTo>
                    <a:pt x="567" y="3520"/>
                  </a:lnTo>
                  <a:lnTo>
                    <a:pt x="200" y="3987"/>
                  </a:lnTo>
                  <a:cubicBezTo>
                    <a:pt x="0" y="4153"/>
                    <a:pt x="0" y="4454"/>
                    <a:pt x="200" y="4654"/>
                  </a:cubicBezTo>
                  <a:cubicBezTo>
                    <a:pt x="284" y="4737"/>
                    <a:pt x="401" y="4779"/>
                    <a:pt x="521" y="4779"/>
                  </a:cubicBezTo>
                  <a:cubicBezTo>
                    <a:pt x="642" y="4779"/>
                    <a:pt x="767" y="4737"/>
                    <a:pt x="868" y="4654"/>
                  </a:cubicBezTo>
                  <a:lnTo>
                    <a:pt x="3569" y="1285"/>
                  </a:lnTo>
                  <a:lnTo>
                    <a:pt x="3936" y="818"/>
                  </a:lnTo>
                  <a:cubicBezTo>
                    <a:pt x="4103" y="617"/>
                    <a:pt x="4103" y="317"/>
                    <a:pt x="3936" y="150"/>
                  </a:cubicBezTo>
                  <a:cubicBezTo>
                    <a:pt x="3853" y="50"/>
                    <a:pt x="3736" y="0"/>
                    <a:pt x="36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7" name="Google Shape;1997;p51"/>
            <p:cNvSpPr/>
            <p:nvPr/>
          </p:nvSpPr>
          <p:spPr>
            <a:xfrm>
              <a:off x="695575" y="2288900"/>
              <a:ext cx="102600" cy="119475"/>
            </a:xfrm>
            <a:custGeom>
              <a:avLst/>
              <a:gdLst/>
              <a:ahLst/>
              <a:cxnLst/>
              <a:rect l="l" t="t" r="r" b="b"/>
              <a:pathLst>
                <a:path w="4104" h="4779" extrusionOk="0">
                  <a:moveTo>
                    <a:pt x="3603" y="0"/>
                  </a:moveTo>
                  <a:cubicBezTo>
                    <a:pt x="3486" y="0"/>
                    <a:pt x="3370" y="50"/>
                    <a:pt x="3269" y="150"/>
                  </a:cubicBezTo>
                  <a:lnTo>
                    <a:pt x="568" y="3520"/>
                  </a:lnTo>
                  <a:lnTo>
                    <a:pt x="167" y="3987"/>
                  </a:lnTo>
                  <a:cubicBezTo>
                    <a:pt x="0" y="4153"/>
                    <a:pt x="0" y="4454"/>
                    <a:pt x="167" y="4654"/>
                  </a:cubicBezTo>
                  <a:cubicBezTo>
                    <a:pt x="267" y="4737"/>
                    <a:pt x="392" y="4779"/>
                    <a:pt x="513" y="4779"/>
                  </a:cubicBezTo>
                  <a:cubicBezTo>
                    <a:pt x="634" y="4779"/>
                    <a:pt x="751" y="4737"/>
                    <a:pt x="834" y="4654"/>
                  </a:cubicBezTo>
                  <a:lnTo>
                    <a:pt x="3536" y="1285"/>
                  </a:lnTo>
                  <a:lnTo>
                    <a:pt x="3937" y="818"/>
                  </a:lnTo>
                  <a:cubicBezTo>
                    <a:pt x="4103" y="617"/>
                    <a:pt x="4103" y="317"/>
                    <a:pt x="3937" y="150"/>
                  </a:cubicBezTo>
                  <a:cubicBezTo>
                    <a:pt x="3837" y="50"/>
                    <a:pt x="3720" y="0"/>
                    <a:pt x="36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pic>
        <p:nvPicPr>
          <p:cNvPr id="12" name="Рисунок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0953" y="3057762"/>
            <a:ext cx="5162288" cy="199493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4602" y="3526884"/>
            <a:ext cx="2354119" cy="514749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4086064" y="377757"/>
            <a:ext cx="13067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ОТВЕТЫ</a:t>
            </a:r>
            <a:endParaRPr lang="ru-RU" sz="2000" dirty="0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3"/>
          <a:srcRect t="13084"/>
          <a:stretch>
            <a:fillRect/>
          </a:stretch>
        </p:blipFill>
        <p:spPr>
          <a:xfrm>
            <a:off x="1612958" y="1814582"/>
            <a:ext cx="1123950" cy="397381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2095" y="1763691"/>
            <a:ext cx="752475" cy="409575"/>
          </a:xfrm>
          <a:prstGeom prst="rect">
            <a:avLst/>
          </a:prstGeom>
        </p:spPr>
      </p:pic>
      <p:grpSp>
        <p:nvGrpSpPr>
          <p:cNvPr id="200" name="Google Shape;2336;p55"/>
          <p:cNvGrpSpPr/>
          <p:nvPr/>
        </p:nvGrpSpPr>
        <p:grpSpPr>
          <a:xfrm>
            <a:off x="14355" y="92509"/>
            <a:ext cx="1225824" cy="1141693"/>
            <a:chOff x="7124839" y="734675"/>
            <a:chExt cx="1629002" cy="1517200"/>
          </a:xfrm>
        </p:grpSpPr>
        <p:sp>
          <p:nvSpPr>
            <p:cNvPr id="201" name="Google Shape;2337;p55"/>
            <p:cNvSpPr/>
            <p:nvPr/>
          </p:nvSpPr>
          <p:spPr>
            <a:xfrm>
              <a:off x="7124850" y="734675"/>
              <a:ext cx="1628992" cy="1517200"/>
            </a:xfrm>
            <a:custGeom>
              <a:avLst/>
              <a:gdLst/>
              <a:ahLst/>
              <a:cxnLst/>
              <a:rect l="l" t="t" r="r" b="b"/>
              <a:pathLst>
                <a:path w="46134" h="42968" extrusionOk="0">
                  <a:moveTo>
                    <a:pt x="25896" y="1"/>
                  </a:moveTo>
                  <a:cubicBezTo>
                    <a:pt x="25804" y="1"/>
                    <a:pt x="25711" y="1"/>
                    <a:pt x="25619" y="3"/>
                  </a:cubicBezTo>
                  <a:cubicBezTo>
                    <a:pt x="17213" y="103"/>
                    <a:pt x="9307" y="4173"/>
                    <a:pt x="4370" y="10978"/>
                  </a:cubicBezTo>
                  <a:cubicBezTo>
                    <a:pt x="501" y="16281"/>
                    <a:pt x="0" y="23953"/>
                    <a:pt x="3002" y="31459"/>
                  </a:cubicBezTo>
                  <a:cubicBezTo>
                    <a:pt x="4070" y="34127"/>
                    <a:pt x="6305" y="38664"/>
                    <a:pt x="9474" y="39264"/>
                  </a:cubicBezTo>
                  <a:cubicBezTo>
                    <a:pt x="9674" y="39298"/>
                    <a:pt x="9907" y="39331"/>
                    <a:pt x="10108" y="39365"/>
                  </a:cubicBezTo>
                  <a:cubicBezTo>
                    <a:pt x="13236" y="41702"/>
                    <a:pt x="17047" y="42968"/>
                    <a:pt x="20963" y="42968"/>
                  </a:cubicBezTo>
                  <a:cubicBezTo>
                    <a:pt x="21014" y="42968"/>
                    <a:pt x="21064" y="42968"/>
                    <a:pt x="21115" y="42967"/>
                  </a:cubicBezTo>
                  <a:lnTo>
                    <a:pt x="21082" y="42967"/>
                  </a:lnTo>
                  <a:cubicBezTo>
                    <a:pt x="23651" y="42934"/>
                    <a:pt x="26186" y="42500"/>
                    <a:pt x="28587" y="41599"/>
                  </a:cubicBezTo>
                  <a:cubicBezTo>
                    <a:pt x="39829" y="37630"/>
                    <a:pt x="46133" y="27790"/>
                    <a:pt x="43798" y="18049"/>
                  </a:cubicBezTo>
                  <a:cubicBezTo>
                    <a:pt x="43898" y="13913"/>
                    <a:pt x="40863" y="4573"/>
                    <a:pt x="31556" y="1004"/>
                  </a:cubicBezTo>
                  <a:cubicBezTo>
                    <a:pt x="29741" y="335"/>
                    <a:pt x="27835" y="1"/>
                    <a:pt x="2589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dist="66675" dir="2820000" algn="bl" rotWithShape="0">
                <a:schemeClr val="dk1">
                  <a:alpha val="8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2" name="Google Shape;2338;p55"/>
            <p:cNvSpPr/>
            <p:nvPr/>
          </p:nvSpPr>
          <p:spPr>
            <a:xfrm>
              <a:off x="7688008" y="1250972"/>
              <a:ext cx="423593" cy="306385"/>
            </a:xfrm>
            <a:custGeom>
              <a:avLst/>
              <a:gdLst/>
              <a:ahLst/>
              <a:cxnLst/>
              <a:rect l="l" t="t" r="r" b="b"/>
              <a:pathLst>
                <a:path w="11742" h="8493" extrusionOk="0">
                  <a:moveTo>
                    <a:pt x="7261" y="1"/>
                  </a:moveTo>
                  <a:cubicBezTo>
                    <a:pt x="6359" y="1"/>
                    <a:pt x="5402" y="191"/>
                    <a:pt x="4470" y="587"/>
                  </a:cubicBezTo>
                  <a:cubicBezTo>
                    <a:pt x="1568" y="1855"/>
                    <a:pt x="0" y="4723"/>
                    <a:pt x="1001" y="6992"/>
                  </a:cubicBezTo>
                  <a:cubicBezTo>
                    <a:pt x="1268" y="7592"/>
                    <a:pt x="1668" y="8092"/>
                    <a:pt x="2202" y="8493"/>
                  </a:cubicBezTo>
                  <a:lnTo>
                    <a:pt x="2235" y="8459"/>
                  </a:lnTo>
                  <a:cubicBezTo>
                    <a:pt x="2235" y="8459"/>
                    <a:pt x="2602" y="4990"/>
                    <a:pt x="5371" y="3489"/>
                  </a:cubicBezTo>
                  <a:cubicBezTo>
                    <a:pt x="6801" y="2737"/>
                    <a:pt x="8045" y="2500"/>
                    <a:pt x="9044" y="2500"/>
                  </a:cubicBezTo>
                  <a:cubicBezTo>
                    <a:pt x="10748" y="2500"/>
                    <a:pt x="11742" y="3189"/>
                    <a:pt x="11742" y="3189"/>
                  </a:cubicBezTo>
                  <a:cubicBezTo>
                    <a:pt x="11709" y="2922"/>
                    <a:pt x="11608" y="2655"/>
                    <a:pt x="11508" y="2388"/>
                  </a:cubicBezTo>
                  <a:cubicBezTo>
                    <a:pt x="10829" y="849"/>
                    <a:pt x="9166" y="1"/>
                    <a:pt x="726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3" name="Google Shape;2339;p55"/>
            <p:cNvSpPr/>
            <p:nvPr/>
          </p:nvSpPr>
          <p:spPr>
            <a:xfrm>
              <a:off x="7508679" y="1382825"/>
              <a:ext cx="1132430" cy="767820"/>
            </a:xfrm>
            <a:custGeom>
              <a:avLst/>
              <a:gdLst/>
              <a:ahLst/>
              <a:cxnLst/>
              <a:rect l="l" t="t" r="r" b="b"/>
              <a:pathLst>
                <a:path w="31391" h="21284" extrusionOk="0">
                  <a:moveTo>
                    <a:pt x="29289" y="1"/>
                  </a:moveTo>
                  <a:cubicBezTo>
                    <a:pt x="29289" y="101"/>
                    <a:pt x="29255" y="201"/>
                    <a:pt x="29222" y="301"/>
                  </a:cubicBezTo>
                  <a:cubicBezTo>
                    <a:pt x="28521" y="2202"/>
                    <a:pt x="26987" y="1936"/>
                    <a:pt x="25452" y="2903"/>
                  </a:cubicBezTo>
                  <a:cubicBezTo>
                    <a:pt x="23885" y="3837"/>
                    <a:pt x="26853" y="7006"/>
                    <a:pt x="25553" y="8774"/>
                  </a:cubicBezTo>
                  <a:cubicBezTo>
                    <a:pt x="24252" y="10542"/>
                    <a:pt x="21550" y="9975"/>
                    <a:pt x="20149" y="10675"/>
                  </a:cubicBezTo>
                  <a:cubicBezTo>
                    <a:pt x="18714" y="11376"/>
                    <a:pt x="19548" y="14545"/>
                    <a:pt x="16946" y="16446"/>
                  </a:cubicBezTo>
                  <a:cubicBezTo>
                    <a:pt x="16415" y="16828"/>
                    <a:pt x="15918" y="16980"/>
                    <a:pt x="15453" y="16980"/>
                  </a:cubicBezTo>
                  <a:cubicBezTo>
                    <a:pt x="13643" y="16980"/>
                    <a:pt x="12318" y="14678"/>
                    <a:pt x="11309" y="14678"/>
                  </a:cubicBezTo>
                  <a:cubicBezTo>
                    <a:pt x="10008" y="14678"/>
                    <a:pt x="9174" y="17380"/>
                    <a:pt x="7273" y="18214"/>
                  </a:cubicBezTo>
                  <a:cubicBezTo>
                    <a:pt x="7101" y="18290"/>
                    <a:pt x="6934" y="18325"/>
                    <a:pt x="6771" y="18325"/>
                  </a:cubicBezTo>
                  <a:cubicBezTo>
                    <a:pt x="5153" y="18325"/>
                    <a:pt x="3927" y="14899"/>
                    <a:pt x="3170" y="14445"/>
                  </a:cubicBezTo>
                  <a:cubicBezTo>
                    <a:pt x="3128" y="14422"/>
                    <a:pt x="3085" y="14412"/>
                    <a:pt x="3042" y="14412"/>
                  </a:cubicBezTo>
                  <a:cubicBezTo>
                    <a:pt x="2373" y="14412"/>
                    <a:pt x="1599" y="16951"/>
                    <a:pt x="1" y="17547"/>
                  </a:cubicBezTo>
                  <a:cubicBezTo>
                    <a:pt x="332" y="17878"/>
                    <a:pt x="3816" y="21284"/>
                    <a:pt x="9917" y="21284"/>
                  </a:cubicBezTo>
                  <a:cubicBezTo>
                    <a:pt x="11804" y="21284"/>
                    <a:pt x="13941" y="20958"/>
                    <a:pt x="16313" y="20115"/>
                  </a:cubicBezTo>
                  <a:cubicBezTo>
                    <a:pt x="26787" y="16413"/>
                    <a:pt x="31390" y="7706"/>
                    <a:pt x="2928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4" name="Google Shape;2340;p55"/>
            <p:cNvSpPr/>
            <p:nvPr/>
          </p:nvSpPr>
          <p:spPr>
            <a:xfrm>
              <a:off x="7124839" y="838998"/>
              <a:ext cx="1456095" cy="1204905"/>
            </a:xfrm>
            <a:custGeom>
              <a:avLst/>
              <a:gdLst/>
              <a:ahLst/>
              <a:cxnLst/>
              <a:rect l="l" t="t" r="r" b="b"/>
              <a:pathLst>
                <a:path w="40363" h="33400" extrusionOk="0">
                  <a:moveTo>
                    <a:pt x="22873" y="11406"/>
                  </a:moveTo>
                  <a:cubicBezTo>
                    <a:pt x="24778" y="11406"/>
                    <a:pt x="26440" y="12269"/>
                    <a:pt x="27119" y="13808"/>
                  </a:cubicBezTo>
                  <a:cubicBezTo>
                    <a:pt x="27219" y="14075"/>
                    <a:pt x="27320" y="14342"/>
                    <a:pt x="27353" y="14609"/>
                  </a:cubicBezTo>
                  <a:cubicBezTo>
                    <a:pt x="27753" y="16710"/>
                    <a:pt x="26219" y="19079"/>
                    <a:pt x="23650" y="20213"/>
                  </a:cubicBezTo>
                  <a:cubicBezTo>
                    <a:pt x="22717" y="20621"/>
                    <a:pt x="21765" y="20813"/>
                    <a:pt x="20866" y="20813"/>
                  </a:cubicBezTo>
                  <a:cubicBezTo>
                    <a:pt x="19708" y="20813"/>
                    <a:pt x="18639" y="20495"/>
                    <a:pt x="17813" y="19913"/>
                  </a:cubicBezTo>
                  <a:cubicBezTo>
                    <a:pt x="17279" y="19512"/>
                    <a:pt x="16879" y="19012"/>
                    <a:pt x="16612" y="18412"/>
                  </a:cubicBezTo>
                  <a:cubicBezTo>
                    <a:pt x="15611" y="16143"/>
                    <a:pt x="17179" y="13275"/>
                    <a:pt x="20081" y="12007"/>
                  </a:cubicBezTo>
                  <a:cubicBezTo>
                    <a:pt x="21014" y="11600"/>
                    <a:pt x="21971" y="11406"/>
                    <a:pt x="22873" y="11406"/>
                  </a:cubicBezTo>
                  <a:close/>
                  <a:moveTo>
                    <a:pt x="25115" y="1"/>
                  </a:moveTo>
                  <a:cubicBezTo>
                    <a:pt x="19259" y="1"/>
                    <a:pt x="11444" y="2782"/>
                    <a:pt x="6505" y="9605"/>
                  </a:cubicBezTo>
                  <a:cubicBezTo>
                    <a:pt x="0" y="18578"/>
                    <a:pt x="7072" y="32255"/>
                    <a:pt x="9574" y="32722"/>
                  </a:cubicBezTo>
                  <a:cubicBezTo>
                    <a:pt x="9685" y="32744"/>
                    <a:pt x="9803" y="32755"/>
                    <a:pt x="9924" y="32755"/>
                  </a:cubicBezTo>
                  <a:cubicBezTo>
                    <a:pt x="10167" y="32755"/>
                    <a:pt x="10419" y="32711"/>
                    <a:pt x="10641" y="32622"/>
                  </a:cubicBezTo>
                  <a:cubicBezTo>
                    <a:pt x="12231" y="32029"/>
                    <a:pt x="13005" y="29514"/>
                    <a:pt x="13698" y="29514"/>
                  </a:cubicBezTo>
                  <a:cubicBezTo>
                    <a:pt x="13747" y="29514"/>
                    <a:pt x="13795" y="29527"/>
                    <a:pt x="13843" y="29553"/>
                  </a:cubicBezTo>
                  <a:cubicBezTo>
                    <a:pt x="14571" y="29947"/>
                    <a:pt x="15822" y="33400"/>
                    <a:pt x="17446" y="33400"/>
                  </a:cubicBezTo>
                  <a:cubicBezTo>
                    <a:pt x="17609" y="33400"/>
                    <a:pt x="17776" y="33365"/>
                    <a:pt x="17946" y="33289"/>
                  </a:cubicBezTo>
                  <a:cubicBezTo>
                    <a:pt x="19848" y="32488"/>
                    <a:pt x="20648" y="29753"/>
                    <a:pt x="21949" y="29753"/>
                  </a:cubicBezTo>
                  <a:cubicBezTo>
                    <a:pt x="22982" y="29753"/>
                    <a:pt x="24310" y="32068"/>
                    <a:pt x="26116" y="32068"/>
                  </a:cubicBezTo>
                  <a:cubicBezTo>
                    <a:pt x="26584" y="32068"/>
                    <a:pt x="27084" y="31912"/>
                    <a:pt x="27620" y="31521"/>
                  </a:cubicBezTo>
                  <a:cubicBezTo>
                    <a:pt x="30222" y="29653"/>
                    <a:pt x="29388" y="26484"/>
                    <a:pt x="30789" y="25750"/>
                  </a:cubicBezTo>
                  <a:cubicBezTo>
                    <a:pt x="32223" y="25050"/>
                    <a:pt x="34925" y="25650"/>
                    <a:pt x="36226" y="23882"/>
                  </a:cubicBezTo>
                  <a:cubicBezTo>
                    <a:pt x="37527" y="22114"/>
                    <a:pt x="34591" y="18912"/>
                    <a:pt x="36126" y="17978"/>
                  </a:cubicBezTo>
                  <a:cubicBezTo>
                    <a:pt x="37627" y="17044"/>
                    <a:pt x="39161" y="17277"/>
                    <a:pt x="39862" y="15376"/>
                  </a:cubicBezTo>
                  <a:cubicBezTo>
                    <a:pt x="39895" y="15276"/>
                    <a:pt x="39929" y="15176"/>
                    <a:pt x="39929" y="15076"/>
                  </a:cubicBezTo>
                  <a:cubicBezTo>
                    <a:pt x="40362" y="12641"/>
                    <a:pt x="38061" y="3901"/>
                    <a:pt x="29855" y="766"/>
                  </a:cubicBezTo>
                  <a:cubicBezTo>
                    <a:pt x="28560" y="268"/>
                    <a:pt x="26932" y="1"/>
                    <a:pt x="2511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5" name="Google Shape;2341;p55"/>
            <p:cNvSpPr/>
            <p:nvPr/>
          </p:nvSpPr>
          <p:spPr>
            <a:xfrm>
              <a:off x="7431694" y="1730153"/>
              <a:ext cx="49351" cy="103391"/>
            </a:xfrm>
            <a:custGeom>
              <a:avLst/>
              <a:gdLst/>
              <a:ahLst/>
              <a:cxnLst/>
              <a:rect l="l" t="t" r="r" b="b"/>
              <a:pathLst>
                <a:path w="1368" h="2866" extrusionOk="0">
                  <a:moveTo>
                    <a:pt x="374" y="0"/>
                  </a:moveTo>
                  <a:cubicBezTo>
                    <a:pt x="256" y="0"/>
                    <a:pt x="146" y="75"/>
                    <a:pt x="100" y="213"/>
                  </a:cubicBezTo>
                  <a:cubicBezTo>
                    <a:pt x="0" y="647"/>
                    <a:pt x="234" y="1014"/>
                    <a:pt x="367" y="1414"/>
                  </a:cubicBezTo>
                  <a:cubicBezTo>
                    <a:pt x="534" y="1881"/>
                    <a:pt x="701" y="2381"/>
                    <a:pt x="934" y="2815"/>
                  </a:cubicBezTo>
                  <a:cubicBezTo>
                    <a:pt x="951" y="2848"/>
                    <a:pt x="984" y="2865"/>
                    <a:pt x="1013" y="2865"/>
                  </a:cubicBezTo>
                  <a:cubicBezTo>
                    <a:pt x="1043" y="2865"/>
                    <a:pt x="1068" y="2848"/>
                    <a:pt x="1068" y="2815"/>
                  </a:cubicBezTo>
                  <a:cubicBezTo>
                    <a:pt x="1201" y="2081"/>
                    <a:pt x="1368" y="413"/>
                    <a:pt x="534" y="46"/>
                  </a:cubicBezTo>
                  <a:cubicBezTo>
                    <a:pt x="482" y="15"/>
                    <a:pt x="427" y="0"/>
                    <a:pt x="37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6" name="Google Shape;2342;p55"/>
            <p:cNvSpPr/>
            <p:nvPr/>
          </p:nvSpPr>
          <p:spPr>
            <a:xfrm>
              <a:off x="7555793" y="1607715"/>
              <a:ext cx="83838" cy="72799"/>
            </a:xfrm>
            <a:custGeom>
              <a:avLst/>
              <a:gdLst/>
              <a:ahLst/>
              <a:cxnLst/>
              <a:rect l="l" t="t" r="r" b="b"/>
              <a:pathLst>
                <a:path w="2324" h="2018" extrusionOk="0">
                  <a:moveTo>
                    <a:pt x="259" y="1"/>
                  </a:moveTo>
                  <a:cubicBezTo>
                    <a:pt x="110" y="1"/>
                    <a:pt x="1" y="181"/>
                    <a:pt x="63" y="305"/>
                  </a:cubicBezTo>
                  <a:cubicBezTo>
                    <a:pt x="296" y="672"/>
                    <a:pt x="563" y="972"/>
                    <a:pt x="863" y="1272"/>
                  </a:cubicBezTo>
                  <a:cubicBezTo>
                    <a:pt x="1130" y="1606"/>
                    <a:pt x="1497" y="1873"/>
                    <a:pt x="1897" y="2006"/>
                  </a:cubicBezTo>
                  <a:cubicBezTo>
                    <a:pt x="1925" y="2014"/>
                    <a:pt x="1952" y="2018"/>
                    <a:pt x="1978" y="2018"/>
                  </a:cubicBezTo>
                  <a:cubicBezTo>
                    <a:pt x="2174" y="2018"/>
                    <a:pt x="2323" y="1812"/>
                    <a:pt x="2264" y="1606"/>
                  </a:cubicBezTo>
                  <a:cubicBezTo>
                    <a:pt x="2131" y="1205"/>
                    <a:pt x="1864" y="872"/>
                    <a:pt x="1497" y="672"/>
                  </a:cubicBezTo>
                  <a:cubicBezTo>
                    <a:pt x="1130" y="372"/>
                    <a:pt x="730" y="171"/>
                    <a:pt x="296" y="5"/>
                  </a:cubicBezTo>
                  <a:cubicBezTo>
                    <a:pt x="284" y="2"/>
                    <a:pt x="271" y="1"/>
                    <a:pt x="25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7" name="Google Shape;2343;p55"/>
            <p:cNvSpPr/>
            <p:nvPr/>
          </p:nvSpPr>
          <p:spPr>
            <a:xfrm>
              <a:off x="7458137" y="1473697"/>
              <a:ext cx="46970" cy="117352"/>
            </a:xfrm>
            <a:custGeom>
              <a:avLst/>
              <a:gdLst/>
              <a:ahLst/>
              <a:cxnLst/>
              <a:rect l="l" t="t" r="r" b="b"/>
              <a:pathLst>
                <a:path w="1302" h="3253" extrusionOk="0">
                  <a:moveTo>
                    <a:pt x="681" y="0"/>
                  </a:moveTo>
                  <a:cubicBezTo>
                    <a:pt x="576" y="0"/>
                    <a:pt x="468" y="50"/>
                    <a:pt x="401" y="150"/>
                  </a:cubicBezTo>
                  <a:cubicBezTo>
                    <a:pt x="68" y="684"/>
                    <a:pt x="168" y="1351"/>
                    <a:pt x="134" y="1952"/>
                  </a:cubicBezTo>
                  <a:cubicBezTo>
                    <a:pt x="101" y="2319"/>
                    <a:pt x="1" y="2919"/>
                    <a:pt x="234" y="3253"/>
                  </a:cubicBezTo>
                  <a:lnTo>
                    <a:pt x="301" y="3253"/>
                  </a:lnTo>
                  <a:cubicBezTo>
                    <a:pt x="701" y="3119"/>
                    <a:pt x="868" y="2419"/>
                    <a:pt x="968" y="2052"/>
                  </a:cubicBezTo>
                  <a:cubicBezTo>
                    <a:pt x="1102" y="1451"/>
                    <a:pt x="1302" y="717"/>
                    <a:pt x="935" y="150"/>
                  </a:cubicBezTo>
                  <a:cubicBezTo>
                    <a:pt x="885" y="50"/>
                    <a:pt x="785" y="0"/>
                    <a:pt x="68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8" name="Google Shape;2344;p55"/>
            <p:cNvSpPr/>
            <p:nvPr/>
          </p:nvSpPr>
          <p:spPr>
            <a:xfrm>
              <a:off x="7583318" y="1457320"/>
              <a:ext cx="61400" cy="41919"/>
            </a:xfrm>
            <a:custGeom>
              <a:avLst/>
              <a:gdLst/>
              <a:ahLst/>
              <a:cxnLst/>
              <a:rect l="l" t="t" r="r" b="b"/>
              <a:pathLst>
                <a:path w="1702" h="1162" extrusionOk="0">
                  <a:moveTo>
                    <a:pt x="308" y="0"/>
                  </a:moveTo>
                  <a:cubicBezTo>
                    <a:pt x="272" y="0"/>
                    <a:pt x="236" y="2"/>
                    <a:pt x="200" y="4"/>
                  </a:cubicBezTo>
                  <a:cubicBezTo>
                    <a:pt x="67" y="4"/>
                    <a:pt x="0" y="137"/>
                    <a:pt x="100" y="237"/>
                  </a:cubicBezTo>
                  <a:cubicBezTo>
                    <a:pt x="234" y="371"/>
                    <a:pt x="367" y="504"/>
                    <a:pt x="500" y="638"/>
                  </a:cubicBezTo>
                  <a:cubicBezTo>
                    <a:pt x="667" y="838"/>
                    <a:pt x="834" y="1005"/>
                    <a:pt x="1034" y="1105"/>
                  </a:cubicBezTo>
                  <a:cubicBezTo>
                    <a:pt x="1100" y="1144"/>
                    <a:pt x="1167" y="1162"/>
                    <a:pt x="1231" y="1162"/>
                  </a:cubicBezTo>
                  <a:cubicBezTo>
                    <a:pt x="1492" y="1162"/>
                    <a:pt x="1702" y="872"/>
                    <a:pt x="1568" y="604"/>
                  </a:cubicBezTo>
                  <a:cubicBezTo>
                    <a:pt x="1258" y="202"/>
                    <a:pt x="776" y="0"/>
                    <a:pt x="30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9" name="Google Shape;2345;p55"/>
            <p:cNvSpPr/>
            <p:nvPr/>
          </p:nvSpPr>
          <p:spPr>
            <a:xfrm>
              <a:off x="7497856" y="1266376"/>
              <a:ext cx="92713" cy="48341"/>
            </a:xfrm>
            <a:custGeom>
              <a:avLst/>
              <a:gdLst/>
              <a:ahLst/>
              <a:cxnLst/>
              <a:rect l="l" t="t" r="r" b="b"/>
              <a:pathLst>
                <a:path w="2570" h="1340" extrusionOk="0">
                  <a:moveTo>
                    <a:pt x="543" y="0"/>
                  </a:moveTo>
                  <a:cubicBezTo>
                    <a:pt x="418" y="0"/>
                    <a:pt x="293" y="9"/>
                    <a:pt x="168" y="27"/>
                  </a:cubicBezTo>
                  <a:cubicBezTo>
                    <a:pt x="67" y="60"/>
                    <a:pt x="1" y="193"/>
                    <a:pt x="67" y="293"/>
                  </a:cubicBezTo>
                  <a:cubicBezTo>
                    <a:pt x="234" y="660"/>
                    <a:pt x="735" y="794"/>
                    <a:pt x="1068" y="961"/>
                  </a:cubicBezTo>
                  <a:cubicBezTo>
                    <a:pt x="1365" y="1095"/>
                    <a:pt x="1727" y="1340"/>
                    <a:pt x="2085" y="1340"/>
                  </a:cubicBezTo>
                  <a:cubicBezTo>
                    <a:pt x="2169" y="1340"/>
                    <a:pt x="2253" y="1326"/>
                    <a:pt x="2336" y="1294"/>
                  </a:cubicBezTo>
                  <a:cubicBezTo>
                    <a:pt x="2503" y="1261"/>
                    <a:pt x="2569" y="1127"/>
                    <a:pt x="2569" y="961"/>
                  </a:cubicBezTo>
                  <a:cubicBezTo>
                    <a:pt x="2503" y="393"/>
                    <a:pt x="2036" y="293"/>
                    <a:pt x="1569" y="160"/>
                  </a:cubicBezTo>
                  <a:cubicBezTo>
                    <a:pt x="1227" y="62"/>
                    <a:pt x="885" y="0"/>
                    <a:pt x="5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36" name="Google Shape;2346;p55"/>
            <p:cNvSpPr/>
            <p:nvPr/>
          </p:nvSpPr>
          <p:spPr>
            <a:xfrm>
              <a:off x="7701536" y="1118000"/>
              <a:ext cx="104257" cy="106133"/>
            </a:xfrm>
            <a:custGeom>
              <a:avLst/>
              <a:gdLst/>
              <a:ahLst/>
              <a:cxnLst/>
              <a:rect l="l" t="t" r="r" b="b"/>
              <a:pathLst>
                <a:path w="2890" h="2942" extrusionOk="0">
                  <a:moveTo>
                    <a:pt x="2535" y="1"/>
                  </a:moveTo>
                  <a:cubicBezTo>
                    <a:pt x="2522" y="1"/>
                    <a:pt x="2508" y="2"/>
                    <a:pt x="2494" y="3"/>
                  </a:cubicBezTo>
                  <a:cubicBezTo>
                    <a:pt x="1860" y="70"/>
                    <a:pt x="1527" y="537"/>
                    <a:pt x="1160" y="1004"/>
                  </a:cubicBezTo>
                  <a:cubicBezTo>
                    <a:pt x="826" y="1504"/>
                    <a:pt x="426" y="2005"/>
                    <a:pt x="126" y="2505"/>
                  </a:cubicBezTo>
                  <a:cubicBezTo>
                    <a:pt x="1" y="2723"/>
                    <a:pt x="168" y="2942"/>
                    <a:pt x="381" y="2942"/>
                  </a:cubicBezTo>
                  <a:cubicBezTo>
                    <a:pt x="396" y="2942"/>
                    <a:pt x="411" y="2941"/>
                    <a:pt x="426" y="2939"/>
                  </a:cubicBezTo>
                  <a:cubicBezTo>
                    <a:pt x="926" y="2705"/>
                    <a:pt x="1360" y="2338"/>
                    <a:pt x="1660" y="1905"/>
                  </a:cubicBezTo>
                  <a:cubicBezTo>
                    <a:pt x="2060" y="1471"/>
                    <a:pt x="2561" y="1071"/>
                    <a:pt x="2794" y="504"/>
                  </a:cubicBezTo>
                  <a:cubicBezTo>
                    <a:pt x="2889" y="313"/>
                    <a:pt x="2803" y="1"/>
                    <a:pt x="253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37" name="Google Shape;2347;p55"/>
            <p:cNvSpPr/>
            <p:nvPr/>
          </p:nvSpPr>
          <p:spPr>
            <a:xfrm>
              <a:off x="7943384" y="963095"/>
              <a:ext cx="106746" cy="120274"/>
            </a:xfrm>
            <a:custGeom>
              <a:avLst/>
              <a:gdLst/>
              <a:ahLst/>
              <a:cxnLst/>
              <a:rect l="l" t="t" r="r" b="b"/>
              <a:pathLst>
                <a:path w="2959" h="3334" extrusionOk="0">
                  <a:moveTo>
                    <a:pt x="2348" y="1"/>
                  </a:moveTo>
                  <a:cubicBezTo>
                    <a:pt x="2237" y="1"/>
                    <a:pt x="2123" y="48"/>
                    <a:pt x="2028" y="161"/>
                  </a:cubicBezTo>
                  <a:cubicBezTo>
                    <a:pt x="1294" y="995"/>
                    <a:pt x="660" y="1929"/>
                    <a:pt x="126" y="2930"/>
                  </a:cubicBezTo>
                  <a:cubicBezTo>
                    <a:pt x="0" y="3131"/>
                    <a:pt x="160" y="3333"/>
                    <a:pt x="346" y="3333"/>
                  </a:cubicBezTo>
                  <a:cubicBezTo>
                    <a:pt x="407" y="3333"/>
                    <a:pt x="470" y="3312"/>
                    <a:pt x="527" y="3263"/>
                  </a:cubicBezTo>
                  <a:cubicBezTo>
                    <a:pt x="1427" y="2563"/>
                    <a:pt x="2161" y="1695"/>
                    <a:pt x="2762" y="728"/>
                  </a:cubicBezTo>
                  <a:cubicBezTo>
                    <a:pt x="2959" y="383"/>
                    <a:pt x="2664" y="1"/>
                    <a:pt x="234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38" name="Google Shape;2348;p55"/>
            <p:cNvSpPr/>
            <p:nvPr/>
          </p:nvSpPr>
          <p:spPr>
            <a:xfrm>
              <a:off x="7826393" y="952562"/>
              <a:ext cx="71032" cy="72980"/>
            </a:xfrm>
            <a:custGeom>
              <a:avLst/>
              <a:gdLst/>
              <a:ahLst/>
              <a:cxnLst/>
              <a:rect l="l" t="t" r="r" b="b"/>
              <a:pathLst>
                <a:path w="1969" h="2023" extrusionOk="0">
                  <a:moveTo>
                    <a:pt x="319" y="0"/>
                  </a:moveTo>
                  <a:cubicBezTo>
                    <a:pt x="298" y="0"/>
                    <a:pt x="280" y="6"/>
                    <a:pt x="267" y="19"/>
                  </a:cubicBezTo>
                  <a:cubicBezTo>
                    <a:pt x="0" y="253"/>
                    <a:pt x="300" y="853"/>
                    <a:pt x="434" y="1087"/>
                  </a:cubicBezTo>
                  <a:cubicBezTo>
                    <a:pt x="661" y="1476"/>
                    <a:pt x="919" y="2022"/>
                    <a:pt x="1423" y="2022"/>
                  </a:cubicBezTo>
                  <a:cubicBezTo>
                    <a:pt x="1438" y="2022"/>
                    <a:pt x="1453" y="2022"/>
                    <a:pt x="1468" y="2021"/>
                  </a:cubicBezTo>
                  <a:cubicBezTo>
                    <a:pt x="1601" y="1987"/>
                    <a:pt x="1701" y="1921"/>
                    <a:pt x="1735" y="1787"/>
                  </a:cubicBezTo>
                  <a:cubicBezTo>
                    <a:pt x="1968" y="1254"/>
                    <a:pt x="1401" y="887"/>
                    <a:pt x="1068" y="586"/>
                  </a:cubicBezTo>
                  <a:cubicBezTo>
                    <a:pt x="978" y="496"/>
                    <a:pt x="508" y="0"/>
                    <a:pt x="31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39" name="Google Shape;2349;p55"/>
            <p:cNvSpPr/>
            <p:nvPr/>
          </p:nvSpPr>
          <p:spPr>
            <a:xfrm>
              <a:off x="8159727" y="1126983"/>
              <a:ext cx="122186" cy="85426"/>
            </a:xfrm>
            <a:custGeom>
              <a:avLst/>
              <a:gdLst/>
              <a:ahLst/>
              <a:cxnLst/>
              <a:rect l="l" t="t" r="r" b="b"/>
              <a:pathLst>
                <a:path w="3387" h="2368" extrusionOk="0">
                  <a:moveTo>
                    <a:pt x="2605" y="0"/>
                  </a:moveTo>
                  <a:cubicBezTo>
                    <a:pt x="2531" y="0"/>
                    <a:pt x="2452" y="17"/>
                    <a:pt x="2369" y="54"/>
                  </a:cubicBezTo>
                  <a:cubicBezTo>
                    <a:pt x="1902" y="255"/>
                    <a:pt x="1501" y="555"/>
                    <a:pt x="1168" y="922"/>
                  </a:cubicBezTo>
                  <a:cubicBezTo>
                    <a:pt x="801" y="1255"/>
                    <a:pt x="434" y="1589"/>
                    <a:pt x="100" y="1956"/>
                  </a:cubicBezTo>
                  <a:cubicBezTo>
                    <a:pt x="0" y="2089"/>
                    <a:pt x="34" y="2289"/>
                    <a:pt x="200" y="2323"/>
                  </a:cubicBezTo>
                  <a:cubicBezTo>
                    <a:pt x="296" y="2354"/>
                    <a:pt x="391" y="2367"/>
                    <a:pt x="485" y="2367"/>
                  </a:cubicBezTo>
                  <a:cubicBezTo>
                    <a:pt x="1311" y="2367"/>
                    <a:pt x="2084" y="1298"/>
                    <a:pt x="2802" y="1089"/>
                  </a:cubicBezTo>
                  <a:cubicBezTo>
                    <a:pt x="3386" y="826"/>
                    <a:pt x="3127" y="0"/>
                    <a:pt x="260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0" name="Google Shape;2350;p55"/>
            <p:cNvSpPr/>
            <p:nvPr/>
          </p:nvSpPr>
          <p:spPr>
            <a:xfrm>
              <a:off x="8050203" y="1095093"/>
              <a:ext cx="38564" cy="86941"/>
            </a:xfrm>
            <a:custGeom>
              <a:avLst/>
              <a:gdLst/>
              <a:ahLst/>
              <a:cxnLst/>
              <a:rect l="l" t="t" r="r" b="b"/>
              <a:pathLst>
                <a:path w="1069" h="2410" extrusionOk="0">
                  <a:moveTo>
                    <a:pt x="643" y="1"/>
                  </a:moveTo>
                  <a:cubicBezTo>
                    <a:pt x="510" y="1"/>
                    <a:pt x="378" y="63"/>
                    <a:pt x="301" y="205"/>
                  </a:cubicBezTo>
                  <a:cubicBezTo>
                    <a:pt x="134" y="538"/>
                    <a:pt x="67" y="905"/>
                    <a:pt x="67" y="1272"/>
                  </a:cubicBezTo>
                  <a:cubicBezTo>
                    <a:pt x="1" y="1606"/>
                    <a:pt x="34" y="1973"/>
                    <a:pt x="134" y="2339"/>
                  </a:cubicBezTo>
                  <a:cubicBezTo>
                    <a:pt x="175" y="2381"/>
                    <a:pt x="242" y="2409"/>
                    <a:pt x="303" y="2409"/>
                  </a:cubicBezTo>
                  <a:cubicBezTo>
                    <a:pt x="340" y="2409"/>
                    <a:pt x="375" y="2398"/>
                    <a:pt x="401" y="2373"/>
                  </a:cubicBezTo>
                  <a:cubicBezTo>
                    <a:pt x="601" y="2106"/>
                    <a:pt x="735" y="1806"/>
                    <a:pt x="801" y="1506"/>
                  </a:cubicBezTo>
                  <a:cubicBezTo>
                    <a:pt x="935" y="1139"/>
                    <a:pt x="1035" y="772"/>
                    <a:pt x="1068" y="405"/>
                  </a:cubicBezTo>
                  <a:cubicBezTo>
                    <a:pt x="1068" y="159"/>
                    <a:pt x="854" y="1"/>
                    <a:pt x="64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1" name="Google Shape;2351;p55"/>
            <p:cNvSpPr/>
            <p:nvPr/>
          </p:nvSpPr>
          <p:spPr>
            <a:xfrm>
              <a:off x="8197029" y="1431923"/>
              <a:ext cx="100505" cy="80231"/>
            </a:xfrm>
            <a:custGeom>
              <a:avLst/>
              <a:gdLst/>
              <a:ahLst/>
              <a:cxnLst/>
              <a:rect l="l" t="t" r="r" b="b"/>
              <a:pathLst>
                <a:path w="2786" h="2224" extrusionOk="0">
                  <a:moveTo>
                    <a:pt x="150" y="1"/>
                  </a:moveTo>
                  <a:cubicBezTo>
                    <a:pt x="50" y="1"/>
                    <a:pt x="0" y="88"/>
                    <a:pt x="0" y="174"/>
                  </a:cubicBezTo>
                  <a:cubicBezTo>
                    <a:pt x="100" y="641"/>
                    <a:pt x="567" y="975"/>
                    <a:pt x="901" y="1242"/>
                  </a:cubicBezTo>
                  <a:cubicBezTo>
                    <a:pt x="1268" y="1642"/>
                    <a:pt x="1701" y="1942"/>
                    <a:pt x="2135" y="2209"/>
                  </a:cubicBezTo>
                  <a:cubicBezTo>
                    <a:pt x="2175" y="2219"/>
                    <a:pt x="2214" y="2224"/>
                    <a:pt x="2251" y="2224"/>
                  </a:cubicBezTo>
                  <a:cubicBezTo>
                    <a:pt x="2585" y="2224"/>
                    <a:pt x="2786" y="1849"/>
                    <a:pt x="2635" y="1609"/>
                  </a:cubicBezTo>
                  <a:cubicBezTo>
                    <a:pt x="2402" y="1175"/>
                    <a:pt x="1902" y="941"/>
                    <a:pt x="1501" y="708"/>
                  </a:cubicBezTo>
                  <a:cubicBezTo>
                    <a:pt x="1101" y="408"/>
                    <a:pt x="667" y="174"/>
                    <a:pt x="200" y="7"/>
                  </a:cubicBezTo>
                  <a:cubicBezTo>
                    <a:pt x="183" y="3"/>
                    <a:pt x="166" y="1"/>
                    <a:pt x="15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2" name="Google Shape;2352;p55"/>
            <p:cNvSpPr/>
            <p:nvPr/>
          </p:nvSpPr>
          <p:spPr>
            <a:xfrm>
              <a:off x="8293746" y="1271174"/>
              <a:ext cx="95851" cy="96068"/>
            </a:xfrm>
            <a:custGeom>
              <a:avLst/>
              <a:gdLst/>
              <a:ahLst/>
              <a:cxnLst/>
              <a:rect l="l" t="t" r="r" b="b"/>
              <a:pathLst>
                <a:path w="2657" h="2663" extrusionOk="0">
                  <a:moveTo>
                    <a:pt x="230" y="0"/>
                  </a:moveTo>
                  <a:cubicBezTo>
                    <a:pt x="101" y="0"/>
                    <a:pt x="0" y="158"/>
                    <a:pt x="55" y="294"/>
                  </a:cubicBezTo>
                  <a:cubicBezTo>
                    <a:pt x="321" y="761"/>
                    <a:pt x="588" y="1228"/>
                    <a:pt x="922" y="1628"/>
                  </a:cubicBezTo>
                  <a:cubicBezTo>
                    <a:pt x="1255" y="2062"/>
                    <a:pt x="1622" y="2629"/>
                    <a:pt x="2189" y="2662"/>
                  </a:cubicBezTo>
                  <a:cubicBezTo>
                    <a:pt x="2456" y="2662"/>
                    <a:pt x="2656" y="2395"/>
                    <a:pt x="2590" y="2128"/>
                  </a:cubicBezTo>
                  <a:cubicBezTo>
                    <a:pt x="2523" y="1628"/>
                    <a:pt x="1889" y="1295"/>
                    <a:pt x="1522" y="994"/>
                  </a:cubicBezTo>
                  <a:cubicBezTo>
                    <a:pt x="1155" y="627"/>
                    <a:pt x="755" y="327"/>
                    <a:pt x="321" y="27"/>
                  </a:cubicBezTo>
                  <a:cubicBezTo>
                    <a:pt x="290" y="8"/>
                    <a:pt x="259" y="0"/>
                    <a:pt x="23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3" name="Google Shape;2353;p55"/>
            <p:cNvSpPr/>
            <p:nvPr/>
          </p:nvSpPr>
          <p:spPr>
            <a:xfrm>
              <a:off x="8369107" y="1135533"/>
              <a:ext cx="50577" cy="90151"/>
            </a:xfrm>
            <a:custGeom>
              <a:avLst/>
              <a:gdLst/>
              <a:ahLst/>
              <a:cxnLst/>
              <a:rect l="l" t="t" r="r" b="b"/>
              <a:pathLst>
                <a:path w="1402" h="2499" extrusionOk="0">
                  <a:moveTo>
                    <a:pt x="1124" y="0"/>
                  </a:moveTo>
                  <a:cubicBezTo>
                    <a:pt x="1095" y="0"/>
                    <a:pt x="1064" y="6"/>
                    <a:pt x="1034" y="18"/>
                  </a:cubicBezTo>
                  <a:cubicBezTo>
                    <a:pt x="200" y="151"/>
                    <a:pt x="0" y="1619"/>
                    <a:pt x="34" y="2286"/>
                  </a:cubicBezTo>
                  <a:cubicBezTo>
                    <a:pt x="57" y="2424"/>
                    <a:pt x="159" y="2499"/>
                    <a:pt x="264" y="2499"/>
                  </a:cubicBezTo>
                  <a:cubicBezTo>
                    <a:pt x="312" y="2499"/>
                    <a:pt x="359" y="2484"/>
                    <a:pt x="401" y="2453"/>
                  </a:cubicBezTo>
                  <a:cubicBezTo>
                    <a:pt x="667" y="2152"/>
                    <a:pt x="868" y="1819"/>
                    <a:pt x="1001" y="1419"/>
                  </a:cubicBezTo>
                  <a:cubicBezTo>
                    <a:pt x="1134" y="1052"/>
                    <a:pt x="1401" y="685"/>
                    <a:pt x="1368" y="251"/>
                  </a:cubicBezTo>
                  <a:cubicBezTo>
                    <a:pt x="1368" y="114"/>
                    <a:pt x="1256" y="0"/>
                    <a:pt x="112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4" name="Google Shape;2354;p55"/>
            <p:cNvSpPr/>
            <p:nvPr/>
          </p:nvSpPr>
          <p:spPr>
            <a:xfrm>
              <a:off x="8085124" y="1603747"/>
              <a:ext cx="109524" cy="65945"/>
            </a:xfrm>
            <a:custGeom>
              <a:avLst/>
              <a:gdLst/>
              <a:ahLst/>
              <a:cxnLst/>
              <a:rect l="l" t="t" r="r" b="b"/>
              <a:pathLst>
                <a:path w="3036" h="1828" extrusionOk="0">
                  <a:moveTo>
                    <a:pt x="547" y="0"/>
                  </a:moveTo>
                  <a:cubicBezTo>
                    <a:pt x="425" y="0"/>
                    <a:pt x="307" y="24"/>
                    <a:pt x="200" y="81"/>
                  </a:cubicBezTo>
                  <a:cubicBezTo>
                    <a:pt x="67" y="181"/>
                    <a:pt x="0" y="348"/>
                    <a:pt x="100" y="482"/>
                  </a:cubicBezTo>
                  <a:cubicBezTo>
                    <a:pt x="334" y="848"/>
                    <a:pt x="901" y="1082"/>
                    <a:pt x="1234" y="1315"/>
                  </a:cubicBezTo>
                  <a:cubicBezTo>
                    <a:pt x="1514" y="1494"/>
                    <a:pt x="2008" y="1827"/>
                    <a:pt x="2433" y="1827"/>
                  </a:cubicBezTo>
                  <a:cubicBezTo>
                    <a:pt x="2566" y="1827"/>
                    <a:pt x="2691" y="1795"/>
                    <a:pt x="2802" y="1716"/>
                  </a:cubicBezTo>
                  <a:cubicBezTo>
                    <a:pt x="2969" y="1616"/>
                    <a:pt x="3036" y="1449"/>
                    <a:pt x="3002" y="1249"/>
                  </a:cubicBezTo>
                  <a:cubicBezTo>
                    <a:pt x="2902" y="748"/>
                    <a:pt x="2102" y="482"/>
                    <a:pt x="1668" y="315"/>
                  </a:cubicBezTo>
                  <a:cubicBezTo>
                    <a:pt x="1341" y="214"/>
                    <a:pt x="921" y="0"/>
                    <a:pt x="5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5" name="Google Shape;2355;p55"/>
            <p:cNvSpPr/>
            <p:nvPr/>
          </p:nvSpPr>
          <p:spPr>
            <a:xfrm>
              <a:off x="7846847" y="1699309"/>
              <a:ext cx="120382" cy="91775"/>
            </a:xfrm>
            <a:custGeom>
              <a:avLst/>
              <a:gdLst/>
              <a:ahLst/>
              <a:cxnLst/>
              <a:rect l="l" t="t" r="r" b="b"/>
              <a:pathLst>
                <a:path w="3337" h="2544" extrusionOk="0">
                  <a:moveTo>
                    <a:pt x="100" y="1"/>
                  </a:moveTo>
                  <a:cubicBezTo>
                    <a:pt x="34" y="1"/>
                    <a:pt x="0" y="67"/>
                    <a:pt x="0" y="134"/>
                  </a:cubicBezTo>
                  <a:cubicBezTo>
                    <a:pt x="134" y="735"/>
                    <a:pt x="801" y="1202"/>
                    <a:pt x="1268" y="1569"/>
                  </a:cubicBezTo>
                  <a:cubicBezTo>
                    <a:pt x="1679" y="1862"/>
                    <a:pt x="2271" y="2543"/>
                    <a:pt x="2839" y="2543"/>
                  </a:cubicBezTo>
                  <a:cubicBezTo>
                    <a:pt x="2916" y="2543"/>
                    <a:pt x="2993" y="2531"/>
                    <a:pt x="3069" y="2503"/>
                  </a:cubicBezTo>
                  <a:cubicBezTo>
                    <a:pt x="3203" y="2469"/>
                    <a:pt x="3303" y="2302"/>
                    <a:pt x="3336" y="2136"/>
                  </a:cubicBezTo>
                  <a:cubicBezTo>
                    <a:pt x="3303" y="1502"/>
                    <a:pt x="2469" y="1202"/>
                    <a:pt x="2002" y="901"/>
                  </a:cubicBezTo>
                  <a:cubicBezTo>
                    <a:pt x="1468" y="568"/>
                    <a:pt x="768" y="1"/>
                    <a:pt x="10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6" name="Google Shape;2356;p55"/>
            <p:cNvSpPr/>
            <p:nvPr/>
          </p:nvSpPr>
          <p:spPr>
            <a:xfrm>
              <a:off x="7984185" y="1645918"/>
              <a:ext cx="50649" cy="58297"/>
            </a:xfrm>
            <a:custGeom>
              <a:avLst/>
              <a:gdLst/>
              <a:ahLst/>
              <a:cxnLst/>
              <a:rect l="l" t="t" r="r" b="b"/>
              <a:pathLst>
                <a:path w="1404" h="1616" extrusionOk="0">
                  <a:moveTo>
                    <a:pt x="807" y="0"/>
                  </a:moveTo>
                  <a:cubicBezTo>
                    <a:pt x="700" y="0"/>
                    <a:pt x="590" y="44"/>
                    <a:pt x="496" y="146"/>
                  </a:cubicBezTo>
                  <a:cubicBezTo>
                    <a:pt x="296" y="413"/>
                    <a:pt x="163" y="714"/>
                    <a:pt x="96" y="1047"/>
                  </a:cubicBezTo>
                  <a:cubicBezTo>
                    <a:pt x="64" y="1144"/>
                    <a:pt x="0" y="1616"/>
                    <a:pt x="208" y="1616"/>
                  </a:cubicBezTo>
                  <a:cubicBezTo>
                    <a:pt x="215" y="1616"/>
                    <a:pt x="222" y="1615"/>
                    <a:pt x="230" y="1614"/>
                  </a:cubicBezTo>
                  <a:cubicBezTo>
                    <a:pt x="463" y="1614"/>
                    <a:pt x="563" y="1414"/>
                    <a:pt x="697" y="1281"/>
                  </a:cubicBezTo>
                  <a:cubicBezTo>
                    <a:pt x="897" y="1114"/>
                    <a:pt x="1063" y="914"/>
                    <a:pt x="1230" y="714"/>
                  </a:cubicBezTo>
                  <a:cubicBezTo>
                    <a:pt x="1404" y="366"/>
                    <a:pt x="1116" y="0"/>
                    <a:pt x="80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7" name="Google Shape;2357;p55"/>
            <p:cNvSpPr/>
            <p:nvPr/>
          </p:nvSpPr>
          <p:spPr>
            <a:xfrm>
              <a:off x="7668744" y="1741300"/>
              <a:ext cx="89719" cy="77922"/>
            </a:xfrm>
            <a:custGeom>
              <a:avLst/>
              <a:gdLst/>
              <a:ahLst/>
              <a:cxnLst/>
              <a:rect l="l" t="t" r="r" b="b"/>
              <a:pathLst>
                <a:path w="2487" h="2160" extrusionOk="0">
                  <a:moveTo>
                    <a:pt x="1757" y="0"/>
                  </a:moveTo>
                  <a:cubicBezTo>
                    <a:pt x="1664" y="0"/>
                    <a:pt x="1566" y="22"/>
                    <a:pt x="1468" y="71"/>
                  </a:cubicBezTo>
                  <a:cubicBezTo>
                    <a:pt x="1168" y="304"/>
                    <a:pt x="934" y="571"/>
                    <a:pt x="734" y="905"/>
                  </a:cubicBezTo>
                  <a:cubicBezTo>
                    <a:pt x="568" y="1138"/>
                    <a:pt x="367" y="1405"/>
                    <a:pt x="167" y="1605"/>
                  </a:cubicBezTo>
                  <a:cubicBezTo>
                    <a:pt x="0" y="1772"/>
                    <a:pt x="67" y="2072"/>
                    <a:pt x="301" y="2139"/>
                  </a:cubicBezTo>
                  <a:cubicBezTo>
                    <a:pt x="374" y="2152"/>
                    <a:pt x="447" y="2159"/>
                    <a:pt x="520" y="2159"/>
                  </a:cubicBezTo>
                  <a:cubicBezTo>
                    <a:pt x="810" y="2159"/>
                    <a:pt x="1088" y="2052"/>
                    <a:pt x="1301" y="1839"/>
                  </a:cubicBezTo>
                  <a:cubicBezTo>
                    <a:pt x="1702" y="1605"/>
                    <a:pt x="2035" y="1272"/>
                    <a:pt x="2269" y="872"/>
                  </a:cubicBezTo>
                  <a:cubicBezTo>
                    <a:pt x="2487" y="436"/>
                    <a:pt x="2171" y="0"/>
                    <a:pt x="17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8" name="Google Shape;2358;p55"/>
            <p:cNvSpPr/>
            <p:nvPr/>
          </p:nvSpPr>
          <p:spPr>
            <a:xfrm>
              <a:off x="7745765" y="1866371"/>
              <a:ext cx="46970" cy="69228"/>
            </a:xfrm>
            <a:custGeom>
              <a:avLst/>
              <a:gdLst/>
              <a:ahLst/>
              <a:cxnLst/>
              <a:rect l="l" t="t" r="r" b="b"/>
              <a:pathLst>
                <a:path w="1302" h="1919" extrusionOk="0">
                  <a:moveTo>
                    <a:pt x="484" y="0"/>
                  </a:moveTo>
                  <a:cubicBezTo>
                    <a:pt x="457" y="0"/>
                    <a:pt x="429" y="2"/>
                    <a:pt x="401" y="6"/>
                  </a:cubicBezTo>
                  <a:cubicBezTo>
                    <a:pt x="0" y="73"/>
                    <a:pt x="34" y="674"/>
                    <a:pt x="67" y="940"/>
                  </a:cubicBezTo>
                  <a:cubicBezTo>
                    <a:pt x="134" y="1107"/>
                    <a:pt x="200" y="1307"/>
                    <a:pt x="301" y="1474"/>
                  </a:cubicBezTo>
                  <a:cubicBezTo>
                    <a:pt x="367" y="1641"/>
                    <a:pt x="467" y="1774"/>
                    <a:pt x="601" y="1874"/>
                  </a:cubicBezTo>
                  <a:cubicBezTo>
                    <a:pt x="656" y="1902"/>
                    <a:pt x="717" y="1918"/>
                    <a:pt x="779" y="1918"/>
                  </a:cubicBezTo>
                  <a:cubicBezTo>
                    <a:pt x="867" y="1918"/>
                    <a:pt x="956" y="1886"/>
                    <a:pt x="1034" y="1808"/>
                  </a:cubicBezTo>
                  <a:cubicBezTo>
                    <a:pt x="1301" y="1608"/>
                    <a:pt x="1235" y="1141"/>
                    <a:pt x="1201" y="840"/>
                  </a:cubicBezTo>
                  <a:cubicBezTo>
                    <a:pt x="1170" y="465"/>
                    <a:pt x="903" y="0"/>
                    <a:pt x="48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9" name="Google Shape;2359;p55"/>
            <p:cNvSpPr/>
            <p:nvPr/>
          </p:nvSpPr>
          <p:spPr>
            <a:xfrm>
              <a:off x="7572460" y="1102452"/>
              <a:ext cx="67280" cy="58261"/>
            </a:xfrm>
            <a:custGeom>
              <a:avLst/>
              <a:gdLst/>
              <a:ahLst/>
              <a:cxnLst/>
              <a:rect l="l" t="t" r="r" b="b"/>
              <a:pathLst>
                <a:path w="1865" h="1615" extrusionOk="0">
                  <a:moveTo>
                    <a:pt x="101" y="1"/>
                  </a:moveTo>
                  <a:cubicBezTo>
                    <a:pt x="68" y="1"/>
                    <a:pt x="1" y="67"/>
                    <a:pt x="34" y="101"/>
                  </a:cubicBezTo>
                  <a:cubicBezTo>
                    <a:pt x="234" y="368"/>
                    <a:pt x="401" y="634"/>
                    <a:pt x="568" y="935"/>
                  </a:cubicBezTo>
                  <a:cubicBezTo>
                    <a:pt x="801" y="1268"/>
                    <a:pt x="1135" y="1502"/>
                    <a:pt x="1502" y="1602"/>
                  </a:cubicBezTo>
                  <a:cubicBezTo>
                    <a:pt x="1533" y="1611"/>
                    <a:pt x="1563" y="1615"/>
                    <a:pt x="1590" y="1615"/>
                  </a:cubicBezTo>
                  <a:cubicBezTo>
                    <a:pt x="1768" y="1615"/>
                    <a:pt x="1864" y="1442"/>
                    <a:pt x="1836" y="1268"/>
                  </a:cubicBezTo>
                  <a:cubicBezTo>
                    <a:pt x="1769" y="868"/>
                    <a:pt x="1535" y="534"/>
                    <a:pt x="1168" y="334"/>
                  </a:cubicBezTo>
                  <a:cubicBezTo>
                    <a:pt x="835" y="167"/>
                    <a:pt x="468" y="67"/>
                    <a:pt x="10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0" name="Google Shape;2360;p55"/>
            <p:cNvSpPr/>
            <p:nvPr/>
          </p:nvSpPr>
          <p:spPr>
            <a:xfrm>
              <a:off x="7322170" y="1358619"/>
              <a:ext cx="78066" cy="49783"/>
            </a:xfrm>
            <a:custGeom>
              <a:avLst/>
              <a:gdLst/>
              <a:ahLst/>
              <a:cxnLst/>
              <a:rect l="l" t="t" r="r" b="b"/>
              <a:pathLst>
                <a:path w="2164" h="1380" extrusionOk="0">
                  <a:moveTo>
                    <a:pt x="1911" y="0"/>
                  </a:moveTo>
                  <a:cubicBezTo>
                    <a:pt x="1897" y="0"/>
                    <a:pt x="1883" y="2"/>
                    <a:pt x="1869" y="5"/>
                  </a:cubicBezTo>
                  <a:cubicBezTo>
                    <a:pt x="1101" y="138"/>
                    <a:pt x="734" y="872"/>
                    <a:pt x="67" y="1239"/>
                  </a:cubicBezTo>
                  <a:cubicBezTo>
                    <a:pt x="1" y="1272"/>
                    <a:pt x="34" y="1372"/>
                    <a:pt x="134" y="1372"/>
                  </a:cubicBezTo>
                  <a:cubicBezTo>
                    <a:pt x="188" y="1377"/>
                    <a:pt x="242" y="1379"/>
                    <a:pt x="296" y="1379"/>
                  </a:cubicBezTo>
                  <a:cubicBezTo>
                    <a:pt x="1037" y="1379"/>
                    <a:pt x="1729" y="958"/>
                    <a:pt x="2102" y="305"/>
                  </a:cubicBezTo>
                  <a:cubicBezTo>
                    <a:pt x="2163" y="153"/>
                    <a:pt x="2057" y="0"/>
                    <a:pt x="19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1" name="Google Shape;2361;p55"/>
            <p:cNvSpPr/>
            <p:nvPr/>
          </p:nvSpPr>
          <p:spPr>
            <a:xfrm>
              <a:off x="8039380" y="1863666"/>
              <a:ext cx="56602" cy="67208"/>
            </a:xfrm>
            <a:custGeom>
              <a:avLst/>
              <a:gdLst/>
              <a:ahLst/>
              <a:cxnLst/>
              <a:rect l="l" t="t" r="r" b="b"/>
              <a:pathLst>
                <a:path w="1569" h="1863" extrusionOk="0">
                  <a:moveTo>
                    <a:pt x="586" y="0"/>
                  </a:moveTo>
                  <a:cubicBezTo>
                    <a:pt x="547" y="0"/>
                    <a:pt x="507" y="5"/>
                    <a:pt x="467" y="15"/>
                  </a:cubicBezTo>
                  <a:cubicBezTo>
                    <a:pt x="134" y="115"/>
                    <a:pt x="0" y="482"/>
                    <a:pt x="167" y="749"/>
                  </a:cubicBezTo>
                  <a:cubicBezTo>
                    <a:pt x="334" y="1149"/>
                    <a:pt x="568" y="1783"/>
                    <a:pt x="1035" y="1849"/>
                  </a:cubicBezTo>
                  <a:cubicBezTo>
                    <a:pt x="1074" y="1858"/>
                    <a:pt x="1112" y="1862"/>
                    <a:pt x="1149" y="1862"/>
                  </a:cubicBezTo>
                  <a:cubicBezTo>
                    <a:pt x="1392" y="1862"/>
                    <a:pt x="1568" y="1681"/>
                    <a:pt x="1568" y="1449"/>
                  </a:cubicBezTo>
                  <a:cubicBezTo>
                    <a:pt x="1535" y="1216"/>
                    <a:pt x="1435" y="1015"/>
                    <a:pt x="1301" y="849"/>
                  </a:cubicBezTo>
                  <a:cubicBezTo>
                    <a:pt x="1201" y="715"/>
                    <a:pt x="1135" y="548"/>
                    <a:pt x="1068" y="382"/>
                  </a:cubicBezTo>
                  <a:cubicBezTo>
                    <a:pt x="1011" y="155"/>
                    <a:pt x="810" y="0"/>
                    <a:pt x="58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252" name="Google Shape;2329;p55"/>
          <p:cNvSpPr/>
          <p:nvPr/>
        </p:nvSpPr>
        <p:spPr>
          <a:xfrm>
            <a:off x="3396494" y="2058080"/>
            <a:ext cx="704590" cy="710777"/>
          </a:xfrm>
          <a:custGeom>
            <a:avLst/>
            <a:gdLst/>
            <a:ahLst/>
            <a:cxnLst/>
            <a:rect l="l" t="t" r="r" b="b"/>
            <a:pathLst>
              <a:path w="206928" h="208745" extrusionOk="0">
                <a:moveTo>
                  <a:pt x="68453" y="4856"/>
                </a:moveTo>
                <a:cubicBezTo>
                  <a:pt x="75781" y="16816"/>
                  <a:pt x="82104" y="29340"/>
                  <a:pt x="87374" y="42281"/>
                </a:cubicBezTo>
                <a:lnTo>
                  <a:pt x="87374" y="42281"/>
                </a:lnTo>
                <a:lnTo>
                  <a:pt x="75070" y="37648"/>
                </a:lnTo>
                <a:cubicBezTo>
                  <a:pt x="74859" y="37578"/>
                  <a:pt x="74420" y="37406"/>
                  <a:pt x="73871" y="37406"/>
                </a:cubicBezTo>
                <a:cubicBezTo>
                  <a:pt x="73656" y="37406"/>
                  <a:pt x="73424" y="37433"/>
                  <a:pt x="73183" y="37501"/>
                </a:cubicBezTo>
                <a:cubicBezTo>
                  <a:pt x="72056" y="37796"/>
                  <a:pt x="71541" y="38727"/>
                  <a:pt x="71345" y="39070"/>
                </a:cubicBezTo>
                <a:lnTo>
                  <a:pt x="65169" y="50050"/>
                </a:lnTo>
                <a:cubicBezTo>
                  <a:pt x="64997" y="50369"/>
                  <a:pt x="64703" y="50883"/>
                  <a:pt x="64532" y="51006"/>
                </a:cubicBezTo>
                <a:cubicBezTo>
                  <a:pt x="64503" y="51020"/>
                  <a:pt x="64460" y="51029"/>
                  <a:pt x="64404" y="51029"/>
                </a:cubicBezTo>
                <a:cubicBezTo>
                  <a:pt x="64078" y="51029"/>
                  <a:pt x="63296" y="50741"/>
                  <a:pt x="62105" y="49633"/>
                </a:cubicBezTo>
                <a:lnTo>
                  <a:pt x="51812" y="40099"/>
                </a:lnTo>
                <a:cubicBezTo>
                  <a:pt x="56934" y="28090"/>
                  <a:pt x="62742" y="16350"/>
                  <a:pt x="68453" y="4856"/>
                </a:cubicBezTo>
                <a:close/>
                <a:moveTo>
                  <a:pt x="97692" y="58579"/>
                </a:moveTo>
                <a:cubicBezTo>
                  <a:pt x="99751" y="59290"/>
                  <a:pt x="101687" y="60197"/>
                  <a:pt x="103550" y="61348"/>
                </a:cubicBezTo>
                <a:cubicBezTo>
                  <a:pt x="103182" y="63897"/>
                  <a:pt x="103035" y="66446"/>
                  <a:pt x="103059" y="68995"/>
                </a:cubicBezTo>
                <a:cubicBezTo>
                  <a:pt x="102202" y="68456"/>
                  <a:pt x="101319" y="67990"/>
                  <a:pt x="100412" y="67598"/>
                </a:cubicBezTo>
                <a:cubicBezTo>
                  <a:pt x="100412" y="67451"/>
                  <a:pt x="100388" y="67304"/>
                  <a:pt x="100339" y="67157"/>
                </a:cubicBezTo>
                <a:cubicBezTo>
                  <a:pt x="99506" y="64290"/>
                  <a:pt x="98623" y="61422"/>
                  <a:pt x="97692" y="58579"/>
                </a:cubicBezTo>
                <a:close/>
                <a:moveTo>
                  <a:pt x="74507" y="41815"/>
                </a:moveTo>
                <a:lnTo>
                  <a:pt x="88844" y="47231"/>
                </a:lnTo>
                <a:cubicBezTo>
                  <a:pt x="89016" y="47280"/>
                  <a:pt x="89212" y="47305"/>
                  <a:pt x="89384" y="47329"/>
                </a:cubicBezTo>
                <a:cubicBezTo>
                  <a:pt x="90413" y="50001"/>
                  <a:pt x="91393" y="52697"/>
                  <a:pt x="92325" y="55393"/>
                </a:cubicBezTo>
                <a:cubicBezTo>
                  <a:pt x="92276" y="55957"/>
                  <a:pt x="92472" y="56496"/>
                  <a:pt x="92839" y="56912"/>
                </a:cubicBezTo>
                <a:cubicBezTo>
                  <a:pt x="93869" y="59951"/>
                  <a:pt x="94849" y="63040"/>
                  <a:pt x="95756" y="66128"/>
                </a:cubicBezTo>
                <a:cubicBezTo>
                  <a:pt x="94616" y="65907"/>
                  <a:pt x="93463" y="65797"/>
                  <a:pt x="92316" y="65797"/>
                </a:cubicBezTo>
                <a:cubicBezTo>
                  <a:pt x="91934" y="65797"/>
                  <a:pt x="91553" y="65809"/>
                  <a:pt x="91173" y="65834"/>
                </a:cubicBezTo>
                <a:cubicBezTo>
                  <a:pt x="85070" y="66201"/>
                  <a:pt x="79482" y="70049"/>
                  <a:pt x="76933" y="75196"/>
                </a:cubicBezTo>
                <a:cubicBezTo>
                  <a:pt x="75463" y="73652"/>
                  <a:pt x="73698" y="72402"/>
                  <a:pt x="71737" y="71544"/>
                </a:cubicBezTo>
                <a:cubicBezTo>
                  <a:pt x="69902" y="70747"/>
                  <a:pt x="68021" y="70348"/>
                  <a:pt x="66196" y="70348"/>
                </a:cubicBezTo>
                <a:cubicBezTo>
                  <a:pt x="64486" y="70348"/>
                  <a:pt x="62825" y="70698"/>
                  <a:pt x="61296" y="71397"/>
                </a:cubicBezTo>
                <a:cubicBezTo>
                  <a:pt x="56689" y="73505"/>
                  <a:pt x="53552" y="78701"/>
                  <a:pt x="53209" y="84705"/>
                </a:cubicBezTo>
                <a:lnTo>
                  <a:pt x="37082" y="84313"/>
                </a:lnTo>
                <a:cubicBezTo>
                  <a:pt x="38920" y="77304"/>
                  <a:pt x="40832" y="70147"/>
                  <a:pt x="43062" y="63211"/>
                </a:cubicBezTo>
                <a:cubicBezTo>
                  <a:pt x="45121" y="56765"/>
                  <a:pt x="47523" y="50393"/>
                  <a:pt x="50120" y="44119"/>
                </a:cubicBezTo>
                <a:lnTo>
                  <a:pt x="59336" y="52623"/>
                </a:lnTo>
                <a:cubicBezTo>
                  <a:pt x="61370" y="54511"/>
                  <a:pt x="63061" y="55123"/>
                  <a:pt x="64409" y="55123"/>
                </a:cubicBezTo>
                <a:cubicBezTo>
                  <a:pt x="65316" y="55123"/>
                  <a:pt x="66051" y="54854"/>
                  <a:pt x="66639" y="54511"/>
                </a:cubicBezTo>
                <a:cubicBezTo>
                  <a:pt x="67742" y="53824"/>
                  <a:pt x="68355" y="52770"/>
                  <a:pt x="68747" y="52060"/>
                </a:cubicBezTo>
                <a:lnTo>
                  <a:pt x="74507" y="41815"/>
                </a:lnTo>
                <a:close/>
                <a:moveTo>
                  <a:pt x="123059" y="55736"/>
                </a:moveTo>
                <a:cubicBezTo>
                  <a:pt x="123916" y="64069"/>
                  <a:pt x="124407" y="72451"/>
                  <a:pt x="124554" y="80833"/>
                </a:cubicBezTo>
                <a:cubicBezTo>
                  <a:pt x="122054" y="81323"/>
                  <a:pt x="119603" y="82573"/>
                  <a:pt x="117520" y="84460"/>
                </a:cubicBezTo>
                <a:cubicBezTo>
                  <a:pt x="116539" y="85343"/>
                  <a:pt x="115632" y="86372"/>
                  <a:pt x="114799" y="87548"/>
                </a:cubicBezTo>
                <a:cubicBezTo>
                  <a:pt x="114064" y="83480"/>
                  <a:pt x="112544" y="79068"/>
                  <a:pt x="109628" y="75098"/>
                </a:cubicBezTo>
                <a:cubicBezTo>
                  <a:pt x="108917" y="74142"/>
                  <a:pt x="108182" y="73260"/>
                  <a:pt x="107373" y="72451"/>
                </a:cubicBezTo>
                <a:cubicBezTo>
                  <a:pt x="107005" y="68726"/>
                  <a:pt x="107103" y="64976"/>
                  <a:pt x="107692" y="61299"/>
                </a:cubicBezTo>
                <a:cubicBezTo>
                  <a:pt x="112348" y="58383"/>
                  <a:pt x="117618" y="56471"/>
                  <a:pt x="123059" y="55736"/>
                </a:cubicBezTo>
                <a:close/>
                <a:moveTo>
                  <a:pt x="169429" y="19880"/>
                </a:moveTo>
                <a:lnTo>
                  <a:pt x="176659" y="20051"/>
                </a:lnTo>
                <a:cubicBezTo>
                  <a:pt x="178105" y="20100"/>
                  <a:pt x="178375" y="20296"/>
                  <a:pt x="178399" y="20345"/>
                </a:cubicBezTo>
                <a:cubicBezTo>
                  <a:pt x="178473" y="20468"/>
                  <a:pt x="178546" y="20933"/>
                  <a:pt x="178571" y="21179"/>
                </a:cubicBezTo>
                <a:cubicBezTo>
                  <a:pt x="181438" y="46006"/>
                  <a:pt x="178105" y="71765"/>
                  <a:pt x="174723" y="93994"/>
                </a:cubicBezTo>
                <a:cubicBezTo>
                  <a:pt x="170047" y="94205"/>
                  <a:pt x="165350" y="94309"/>
                  <a:pt x="160651" y="94309"/>
                </a:cubicBezTo>
                <a:cubicBezTo>
                  <a:pt x="153898" y="94309"/>
                  <a:pt x="147141" y="94095"/>
                  <a:pt x="140435" y="93676"/>
                </a:cubicBezTo>
                <a:cubicBezTo>
                  <a:pt x="139259" y="87916"/>
                  <a:pt x="135215" y="81715"/>
                  <a:pt x="128745" y="80710"/>
                </a:cubicBezTo>
                <a:cubicBezTo>
                  <a:pt x="128720" y="80710"/>
                  <a:pt x="128696" y="80710"/>
                  <a:pt x="128647" y="80686"/>
                </a:cubicBezTo>
                <a:cubicBezTo>
                  <a:pt x="128303" y="60858"/>
                  <a:pt x="125975" y="41006"/>
                  <a:pt x="121711" y="21620"/>
                </a:cubicBezTo>
                <a:lnTo>
                  <a:pt x="134504" y="20835"/>
                </a:lnTo>
                <a:lnTo>
                  <a:pt x="134945" y="35663"/>
                </a:lnTo>
                <a:cubicBezTo>
                  <a:pt x="134970" y="36300"/>
                  <a:pt x="135019" y="38212"/>
                  <a:pt x="136636" y="39144"/>
                </a:cubicBezTo>
                <a:cubicBezTo>
                  <a:pt x="137244" y="39495"/>
                  <a:pt x="137861" y="39576"/>
                  <a:pt x="138360" y="39576"/>
                </a:cubicBezTo>
                <a:cubicBezTo>
                  <a:pt x="138627" y="39576"/>
                  <a:pt x="138859" y="39553"/>
                  <a:pt x="139038" y="39536"/>
                </a:cubicBezTo>
                <a:lnTo>
                  <a:pt x="145901" y="38849"/>
                </a:lnTo>
                <a:cubicBezTo>
                  <a:pt x="146440" y="38800"/>
                  <a:pt x="147469" y="38702"/>
                  <a:pt x="148278" y="37918"/>
                </a:cubicBezTo>
                <a:cubicBezTo>
                  <a:pt x="149258" y="36987"/>
                  <a:pt x="149332" y="35712"/>
                  <a:pt x="149356" y="35173"/>
                </a:cubicBezTo>
                <a:cubicBezTo>
                  <a:pt x="149577" y="30614"/>
                  <a:pt x="149234" y="26056"/>
                  <a:pt x="148352" y="21571"/>
                </a:cubicBezTo>
                <a:lnTo>
                  <a:pt x="157788" y="21154"/>
                </a:lnTo>
                <a:lnTo>
                  <a:pt x="156464" y="35100"/>
                </a:lnTo>
                <a:cubicBezTo>
                  <a:pt x="156391" y="35663"/>
                  <a:pt x="156587" y="36227"/>
                  <a:pt x="156979" y="36644"/>
                </a:cubicBezTo>
                <a:cubicBezTo>
                  <a:pt x="157346" y="37085"/>
                  <a:pt x="157886" y="37330"/>
                  <a:pt x="158474" y="37330"/>
                </a:cubicBezTo>
                <a:lnTo>
                  <a:pt x="165581" y="37403"/>
                </a:lnTo>
                <a:cubicBezTo>
                  <a:pt x="165618" y="37403"/>
                  <a:pt x="165657" y="37403"/>
                  <a:pt x="165697" y="37403"/>
                </a:cubicBezTo>
                <a:cubicBezTo>
                  <a:pt x="166304" y="37403"/>
                  <a:pt x="167308" y="37382"/>
                  <a:pt x="168204" y="36693"/>
                </a:cubicBezTo>
                <a:cubicBezTo>
                  <a:pt x="169356" y="35786"/>
                  <a:pt x="169503" y="34389"/>
                  <a:pt x="169576" y="33801"/>
                </a:cubicBezTo>
                <a:cubicBezTo>
                  <a:pt x="170066" y="29168"/>
                  <a:pt x="170017" y="24487"/>
                  <a:pt x="169429" y="19880"/>
                </a:cubicBezTo>
                <a:close/>
                <a:moveTo>
                  <a:pt x="92253" y="69876"/>
                </a:moveTo>
                <a:cubicBezTo>
                  <a:pt x="96292" y="69876"/>
                  <a:pt x="100494" y="71680"/>
                  <a:pt x="103795" y="74706"/>
                </a:cubicBezTo>
                <a:cubicBezTo>
                  <a:pt x="103917" y="74853"/>
                  <a:pt x="104064" y="74975"/>
                  <a:pt x="104211" y="75098"/>
                </a:cubicBezTo>
                <a:cubicBezTo>
                  <a:pt x="104971" y="75833"/>
                  <a:pt x="105682" y="76642"/>
                  <a:pt x="106319" y="77524"/>
                </a:cubicBezTo>
                <a:cubicBezTo>
                  <a:pt x="110486" y="83161"/>
                  <a:pt x="111343" y="89950"/>
                  <a:pt x="111343" y="94680"/>
                </a:cubicBezTo>
                <a:cubicBezTo>
                  <a:pt x="111343" y="95661"/>
                  <a:pt x="112054" y="96519"/>
                  <a:pt x="113010" y="96690"/>
                </a:cubicBezTo>
                <a:cubicBezTo>
                  <a:pt x="113132" y="96711"/>
                  <a:pt x="113254" y="96722"/>
                  <a:pt x="113374" y="96722"/>
                </a:cubicBezTo>
                <a:cubicBezTo>
                  <a:pt x="114219" y="96722"/>
                  <a:pt x="114992" y="96210"/>
                  <a:pt x="115314" y="95416"/>
                </a:cubicBezTo>
                <a:cubicBezTo>
                  <a:pt x="116662" y="91886"/>
                  <a:pt x="118279" y="89288"/>
                  <a:pt x="120289" y="87475"/>
                </a:cubicBezTo>
                <a:cubicBezTo>
                  <a:pt x="122276" y="85676"/>
                  <a:pt x="124690" y="84663"/>
                  <a:pt x="126955" y="84663"/>
                </a:cubicBezTo>
                <a:cubicBezTo>
                  <a:pt x="127344" y="84663"/>
                  <a:pt x="127730" y="84693"/>
                  <a:pt x="128107" y="84754"/>
                </a:cubicBezTo>
                <a:cubicBezTo>
                  <a:pt x="132691" y="85465"/>
                  <a:pt x="135632" y="90391"/>
                  <a:pt x="136465" y="94656"/>
                </a:cubicBezTo>
                <a:cubicBezTo>
                  <a:pt x="137151" y="98185"/>
                  <a:pt x="136906" y="101788"/>
                  <a:pt x="136661" y="105636"/>
                </a:cubicBezTo>
                <a:cubicBezTo>
                  <a:pt x="136563" y="107204"/>
                  <a:pt x="136465" y="108871"/>
                  <a:pt x="136440" y="110489"/>
                </a:cubicBezTo>
                <a:cubicBezTo>
                  <a:pt x="136416" y="111150"/>
                  <a:pt x="136734" y="111788"/>
                  <a:pt x="137274" y="112180"/>
                </a:cubicBezTo>
                <a:cubicBezTo>
                  <a:pt x="137633" y="112441"/>
                  <a:pt x="138069" y="112583"/>
                  <a:pt x="138508" y="112583"/>
                </a:cubicBezTo>
                <a:cubicBezTo>
                  <a:pt x="138728" y="112583"/>
                  <a:pt x="138948" y="112547"/>
                  <a:pt x="139161" y="112474"/>
                </a:cubicBezTo>
                <a:cubicBezTo>
                  <a:pt x="142739" y="111224"/>
                  <a:pt x="145999" y="110170"/>
                  <a:pt x="149332" y="109949"/>
                </a:cubicBezTo>
                <a:cubicBezTo>
                  <a:pt x="149695" y="109927"/>
                  <a:pt x="150053" y="109916"/>
                  <a:pt x="150406" y="109916"/>
                </a:cubicBezTo>
                <a:cubicBezTo>
                  <a:pt x="153561" y="109916"/>
                  <a:pt x="156314" y="110796"/>
                  <a:pt x="158253" y="112449"/>
                </a:cubicBezTo>
                <a:cubicBezTo>
                  <a:pt x="160557" y="114385"/>
                  <a:pt x="161562" y="117645"/>
                  <a:pt x="160582" y="120047"/>
                </a:cubicBezTo>
                <a:cubicBezTo>
                  <a:pt x="160361" y="120635"/>
                  <a:pt x="160067" y="121052"/>
                  <a:pt x="159724" y="121272"/>
                </a:cubicBezTo>
                <a:cubicBezTo>
                  <a:pt x="159135" y="121665"/>
                  <a:pt x="158033" y="121665"/>
                  <a:pt x="157150" y="121689"/>
                </a:cubicBezTo>
                <a:lnTo>
                  <a:pt x="78698" y="122694"/>
                </a:lnTo>
                <a:cubicBezTo>
                  <a:pt x="76418" y="122718"/>
                  <a:pt x="74139" y="122767"/>
                  <a:pt x="71835" y="122816"/>
                </a:cubicBezTo>
                <a:cubicBezTo>
                  <a:pt x="68124" y="122893"/>
                  <a:pt x="64372" y="122969"/>
                  <a:pt x="60609" y="122969"/>
                </a:cubicBezTo>
                <a:cubicBezTo>
                  <a:pt x="52294" y="122969"/>
                  <a:pt x="43923" y="122596"/>
                  <a:pt x="35807" y="121027"/>
                </a:cubicBezTo>
                <a:cubicBezTo>
                  <a:pt x="34680" y="120807"/>
                  <a:pt x="33528" y="120537"/>
                  <a:pt x="32719" y="119949"/>
                </a:cubicBezTo>
                <a:cubicBezTo>
                  <a:pt x="32156" y="119557"/>
                  <a:pt x="31812" y="118895"/>
                  <a:pt x="31910" y="118478"/>
                </a:cubicBezTo>
                <a:cubicBezTo>
                  <a:pt x="32008" y="118037"/>
                  <a:pt x="32646" y="117498"/>
                  <a:pt x="33651" y="117057"/>
                </a:cubicBezTo>
                <a:cubicBezTo>
                  <a:pt x="35342" y="116273"/>
                  <a:pt x="37204" y="115880"/>
                  <a:pt x="39067" y="115880"/>
                </a:cubicBezTo>
                <a:cubicBezTo>
                  <a:pt x="40562" y="115880"/>
                  <a:pt x="42033" y="116126"/>
                  <a:pt x="43430" y="116616"/>
                </a:cubicBezTo>
                <a:cubicBezTo>
                  <a:pt x="43655" y="116695"/>
                  <a:pt x="43886" y="116734"/>
                  <a:pt x="44113" y="116734"/>
                </a:cubicBezTo>
                <a:cubicBezTo>
                  <a:pt x="44726" y="116734"/>
                  <a:pt x="45316" y="116455"/>
                  <a:pt x="45709" y="115954"/>
                </a:cubicBezTo>
                <a:cubicBezTo>
                  <a:pt x="46248" y="115243"/>
                  <a:pt x="46297" y="114287"/>
                  <a:pt x="45807" y="113552"/>
                </a:cubicBezTo>
                <a:cubicBezTo>
                  <a:pt x="43944" y="110807"/>
                  <a:pt x="44581" y="106469"/>
                  <a:pt x="47253" y="103920"/>
                </a:cubicBezTo>
                <a:cubicBezTo>
                  <a:pt x="49130" y="102116"/>
                  <a:pt x="51928" y="101139"/>
                  <a:pt x="54862" y="101139"/>
                </a:cubicBezTo>
                <a:cubicBezTo>
                  <a:pt x="55874" y="101139"/>
                  <a:pt x="56902" y="101255"/>
                  <a:pt x="57914" y="101494"/>
                </a:cubicBezTo>
                <a:cubicBezTo>
                  <a:pt x="58083" y="101539"/>
                  <a:pt x="58253" y="101561"/>
                  <a:pt x="58421" y="101561"/>
                </a:cubicBezTo>
                <a:cubicBezTo>
                  <a:pt x="58984" y="101561"/>
                  <a:pt x="59522" y="101315"/>
                  <a:pt x="59899" y="100881"/>
                </a:cubicBezTo>
                <a:cubicBezTo>
                  <a:pt x="60414" y="100317"/>
                  <a:pt x="60561" y="99533"/>
                  <a:pt x="60316" y="98822"/>
                </a:cubicBezTo>
                <a:cubicBezTo>
                  <a:pt x="58748" y="94460"/>
                  <a:pt x="57154" y="89926"/>
                  <a:pt x="57277" y="85367"/>
                </a:cubicBezTo>
                <a:cubicBezTo>
                  <a:pt x="57375" y="81519"/>
                  <a:pt x="59189" y="76863"/>
                  <a:pt x="63012" y="75122"/>
                </a:cubicBezTo>
                <a:cubicBezTo>
                  <a:pt x="64044" y="74647"/>
                  <a:pt x="65128" y="74432"/>
                  <a:pt x="66216" y="74432"/>
                </a:cubicBezTo>
                <a:cubicBezTo>
                  <a:pt x="70116" y="74432"/>
                  <a:pt x="74067" y="77191"/>
                  <a:pt x="75830" y="80563"/>
                </a:cubicBezTo>
                <a:cubicBezTo>
                  <a:pt x="76193" y="81247"/>
                  <a:pt x="76910" y="81670"/>
                  <a:pt x="77656" y="81670"/>
                </a:cubicBezTo>
                <a:cubicBezTo>
                  <a:pt x="77766" y="81670"/>
                  <a:pt x="77877" y="81661"/>
                  <a:pt x="77987" y="81642"/>
                </a:cubicBezTo>
                <a:cubicBezTo>
                  <a:pt x="78869" y="81495"/>
                  <a:pt x="79556" y="80808"/>
                  <a:pt x="79678" y="79926"/>
                </a:cubicBezTo>
                <a:cubicBezTo>
                  <a:pt x="80462" y="74657"/>
                  <a:pt x="85609" y="70270"/>
                  <a:pt x="91418" y="69902"/>
                </a:cubicBezTo>
                <a:cubicBezTo>
                  <a:pt x="91695" y="69885"/>
                  <a:pt x="91974" y="69876"/>
                  <a:pt x="92253" y="69876"/>
                </a:cubicBezTo>
                <a:close/>
                <a:moveTo>
                  <a:pt x="182076" y="69681"/>
                </a:moveTo>
                <a:cubicBezTo>
                  <a:pt x="197075" y="108822"/>
                  <a:pt x="198815" y="132252"/>
                  <a:pt x="198178" y="148428"/>
                </a:cubicBezTo>
                <a:cubicBezTo>
                  <a:pt x="183932" y="144238"/>
                  <a:pt x="167371" y="140235"/>
                  <a:pt x="150162" y="140235"/>
                </a:cubicBezTo>
                <a:cubicBezTo>
                  <a:pt x="149755" y="140235"/>
                  <a:pt x="149348" y="140238"/>
                  <a:pt x="148940" y="140242"/>
                </a:cubicBezTo>
                <a:cubicBezTo>
                  <a:pt x="130877" y="140463"/>
                  <a:pt x="114382" y="145536"/>
                  <a:pt x="102006" y="154580"/>
                </a:cubicBezTo>
                <a:lnTo>
                  <a:pt x="102422" y="126493"/>
                </a:lnTo>
                <a:lnTo>
                  <a:pt x="157199" y="125782"/>
                </a:lnTo>
                <a:cubicBezTo>
                  <a:pt x="158547" y="125758"/>
                  <a:pt x="160410" y="125733"/>
                  <a:pt x="162003" y="124655"/>
                </a:cubicBezTo>
                <a:cubicBezTo>
                  <a:pt x="163032" y="123968"/>
                  <a:pt x="163841" y="122939"/>
                  <a:pt x="164380" y="121591"/>
                </a:cubicBezTo>
                <a:cubicBezTo>
                  <a:pt x="166022" y="117572"/>
                  <a:pt x="164552" y="112400"/>
                  <a:pt x="160900" y="109312"/>
                </a:cubicBezTo>
                <a:cubicBezTo>
                  <a:pt x="158224" y="107056"/>
                  <a:pt x="154530" y="105838"/>
                  <a:pt x="150412" y="105838"/>
                </a:cubicBezTo>
                <a:cubicBezTo>
                  <a:pt x="149967" y="105838"/>
                  <a:pt x="149517" y="105852"/>
                  <a:pt x="149062" y="105881"/>
                </a:cubicBezTo>
                <a:cubicBezTo>
                  <a:pt x="146170" y="106052"/>
                  <a:pt x="143474" y="106739"/>
                  <a:pt x="140656" y="107646"/>
                </a:cubicBezTo>
                <a:cubicBezTo>
                  <a:pt x="140680" y="107057"/>
                  <a:pt x="140729" y="106469"/>
                  <a:pt x="140754" y="105881"/>
                </a:cubicBezTo>
                <a:cubicBezTo>
                  <a:pt x="140925" y="103234"/>
                  <a:pt x="141097" y="100513"/>
                  <a:pt x="140950" y="97793"/>
                </a:cubicBezTo>
                <a:lnTo>
                  <a:pt x="140950" y="97793"/>
                </a:lnTo>
                <a:cubicBezTo>
                  <a:pt x="147420" y="98185"/>
                  <a:pt x="153940" y="98406"/>
                  <a:pt x="160434" y="98406"/>
                </a:cubicBezTo>
                <a:cubicBezTo>
                  <a:pt x="165361" y="98406"/>
                  <a:pt x="170287" y="98283"/>
                  <a:pt x="175164" y="98063"/>
                </a:cubicBezTo>
                <a:cubicBezTo>
                  <a:pt x="175679" y="98038"/>
                  <a:pt x="176610" y="97989"/>
                  <a:pt x="177444" y="97327"/>
                </a:cubicBezTo>
                <a:cubicBezTo>
                  <a:pt x="178473" y="96519"/>
                  <a:pt x="178644" y="95342"/>
                  <a:pt x="178743" y="94778"/>
                </a:cubicBezTo>
                <a:cubicBezTo>
                  <a:pt x="179943" y="86813"/>
                  <a:pt x="181169" y="78382"/>
                  <a:pt x="182076" y="69681"/>
                </a:cubicBezTo>
                <a:close/>
                <a:moveTo>
                  <a:pt x="30233" y="50898"/>
                </a:moveTo>
                <a:cubicBezTo>
                  <a:pt x="30372" y="50898"/>
                  <a:pt x="30537" y="50901"/>
                  <a:pt x="30734" y="50908"/>
                </a:cubicBezTo>
                <a:cubicBezTo>
                  <a:pt x="34680" y="51153"/>
                  <a:pt x="38650" y="51545"/>
                  <a:pt x="42596" y="52109"/>
                </a:cubicBezTo>
                <a:cubicBezTo>
                  <a:pt x="41371" y="55368"/>
                  <a:pt x="40219" y="58652"/>
                  <a:pt x="39165" y="61937"/>
                </a:cubicBezTo>
                <a:cubicBezTo>
                  <a:pt x="36616" y="69828"/>
                  <a:pt x="34508" y="77941"/>
                  <a:pt x="32474" y="85784"/>
                </a:cubicBezTo>
                <a:cubicBezTo>
                  <a:pt x="32327" y="86396"/>
                  <a:pt x="32450" y="87034"/>
                  <a:pt x="32817" y="87524"/>
                </a:cubicBezTo>
                <a:cubicBezTo>
                  <a:pt x="33209" y="88039"/>
                  <a:pt x="33773" y="88333"/>
                  <a:pt x="34410" y="88357"/>
                </a:cubicBezTo>
                <a:lnTo>
                  <a:pt x="53356" y="88798"/>
                </a:lnTo>
                <a:cubicBezTo>
                  <a:pt x="53699" y="91666"/>
                  <a:pt x="54483" y="94435"/>
                  <a:pt x="55365" y="97058"/>
                </a:cubicBezTo>
                <a:cubicBezTo>
                  <a:pt x="55166" y="97051"/>
                  <a:pt x="54967" y="97047"/>
                  <a:pt x="54769" y="97047"/>
                </a:cubicBezTo>
                <a:cubicBezTo>
                  <a:pt x="50820" y="97047"/>
                  <a:pt x="47072" y="98435"/>
                  <a:pt x="44434" y="100979"/>
                </a:cubicBezTo>
                <a:cubicBezTo>
                  <a:pt x="41444" y="103847"/>
                  <a:pt x="40145" y="108087"/>
                  <a:pt x="40832" y="111886"/>
                </a:cubicBezTo>
                <a:cubicBezTo>
                  <a:pt x="40265" y="111830"/>
                  <a:pt x="39695" y="111803"/>
                  <a:pt x="39126" y="111803"/>
                </a:cubicBezTo>
                <a:cubicBezTo>
                  <a:pt x="36667" y="111803"/>
                  <a:pt x="34208" y="112317"/>
                  <a:pt x="31959" y="113332"/>
                </a:cubicBezTo>
                <a:cubicBezTo>
                  <a:pt x="29705" y="114361"/>
                  <a:pt x="28332" y="115758"/>
                  <a:pt x="27916" y="117547"/>
                </a:cubicBezTo>
                <a:cubicBezTo>
                  <a:pt x="27425" y="119581"/>
                  <a:pt x="28406" y="121885"/>
                  <a:pt x="30317" y="123282"/>
                </a:cubicBezTo>
                <a:cubicBezTo>
                  <a:pt x="31788" y="124336"/>
                  <a:pt x="33528" y="124753"/>
                  <a:pt x="35048" y="125047"/>
                </a:cubicBezTo>
                <a:cubicBezTo>
                  <a:pt x="43454" y="126689"/>
                  <a:pt x="52057" y="127056"/>
                  <a:pt x="60586" y="127056"/>
                </a:cubicBezTo>
                <a:cubicBezTo>
                  <a:pt x="64385" y="127056"/>
                  <a:pt x="68183" y="126983"/>
                  <a:pt x="71933" y="126909"/>
                </a:cubicBezTo>
                <a:cubicBezTo>
                  <a:pt x="74213" y="126860"/>
                  <a:pt x="76467" y="126811"/>
                  <a:pt x="78747" y="126787"/>
                </a:cubicBezTo>
                <a:lnTo>
                  <a:pt x="98329" y="126542"/>
                </a:lnTo>
                <a:lnTo>
                  <a:pt x="97913" y="154972"/>
                </a:lnTo>
                <a:cubicBezTo>
                  <a:pt x="82472" y="148085"/>
                  <a:pt x="68330" y="143968"/>
                  <a:pt x="54802" y="142472"/>
                </a:cubicBezTo>
                <a:cubicBezTo>
                  <a:pt x="50904" y="142037"/>
                  <a:pt x="47054" y="141820"/>
                  <a:pt x="43269" y="141820"/>
                </a:cubicBezTo>
                <a:cubicBezTo>
                  <a:pt x="31298" y="141820"/>
                  <a:pt x="19988" y="143986"/>
                  <a:pt x="9951" y="148232"/>
                </a:cubicBezTo>
                <a:cubicBezTo>
                  <a:pt x="12426" y="124164"/>
                  <a:pt x="15171" y="99411"/>
                  <a:pt x="22426" y="76005"/>
                </a:cubicBezTo>
                <a:cubicBezTo>
                  <a:pt x="23063" y="74019"/>
                  <a:pt x="23725" y="71985"/>
                  <a:pt x="24362" y="70025"/>
                </a:cubicBezTo>
                <a:cubicBezTo>
                  <a:pt x="26298" y="64142"/>
                  <a:pt x="28283" y="58064"/>
                  <a:pt x="29386" y="51815"/>
                </a:cubicBezTo>
                <a:cubicBezTo>
                  <a:pt x="29435" y="51569"/>
                  <a:pt x="29533" y="51104"/>
                  <a:pt x="29582" y="50957"/>
                </a:cubicBezTo>
                <a:cubicBezTo>
                  <a:pt x="29672" y="50921"/>
                  <a:pt x="29853" y="50898"/>
                  <a:pt x="30233" y="50898"/>
                </a:cubicBezTo>
                <a:close/>
                <a:moveTo>
                  <a:pt x="43361" y="145901"/>
                </a:moveTo>
                <a:cubicBezTo>
                  <a:pt x="46961" y="145901"/>
                  <a:pt x="50626" y="146105"/>
                  <a:pt x="54336" y="146516"/>
                </a:cubicBezTo>
                <a:cubicBezTo>
                  <a:pt x="67914" y="148036"/>
                  <a:pt x="82153" y="152276"/>
                  <a:pt x="97864" y="159433"/>
                </a:cubicBezTo>
                <a:lnTo>
                  <a:pt x="97839" y="160535"/>
                </a:lnTo>
                <a:cubicBezTo>
                  <a:pt x="97790" y="163231"/>
                  <a:pt x="97766" y="166001"/>
                  <a:pt x="97275" y="168623"/>
                </a:cubicBezTo>
                <a:cubicBezTo>
                  <a:pt x="91883" y="168476"/>
                  <a:pt x="86491" y="168207"/>
                  <a:pt x="81198" y="167937"/>
                </a:cubicBezTo>
                <a:cubicBezTo>
                  <a:pt x="79139" y="167839"/>
                  <a:pt x="77080" y="167741"/>
                  <a:pt x="75046" y="167643"/>
                </a:cubicBezTo>
                <a:cubicBezTo>
                  <a:pt x="60316" y="166957"/>
                  <a:pt x="45341" y="166687"/>
                  <a:pt x="30881" y="166418"/>
                </a:cubicBezTo>
                <a:cubicBezTo>
                  <a:pt x="26420" y="166344"/>
                  <a:pt x="21862" y="166246"/>
                  <a:pt x="17303" y="166221"/>
                </a:cubicBezTo>
                <a:cubicBezTo>
                  <a:pt x="18627" y="163942"/>
                  <a:pt x="19730" y="160952"/>
                  <a:pt x="19386" y="157643"/>
                </a:cubicBezTo>
                <a:cubicBezTo>
                  <a:pt x="19117" y="154702"/>
                  <a:pt x="17597" y="152104"/>
                  <a:pt x="15465" y="150487"/>
                </a:cubicBezTo>
                <a:cubicBezTo>
                  <a:pt x="24022" y="147449"/>
                  <a:pt x="33450" y="145901"/>
                  <a:pt x="43361" y="145901"/>
                </a:cubicBezTo>
                <a:close/>
                <a:moveTo>
                  <a:pt x="150222" y="144328"/>
                </a:moveTo>
                <a:cubicBezTo>
                  <a:pt x="164422" y="144328"/>
                  <a:pt x="178268" y="147178"/>
                  <a:pt x="190678" y="150560"/>
                </a:cubicBezTo>
                <a:cubicBezTo>
                  <a:pt x="188472" y="152938"/>
                  <a:pt x="187149" y="156050"/>
                  <a:pt x="187002" y="159286"/>
                </a:cubicBezTo>
                <a:cubicBezTo>
                  <a:pt x="186904" y="161540"/>
                  <a:pt x="187370" y="163771"/>
                  <a:pt x="188325" y="165805"/>
                </a:cubicBezTo>
                <a:cubicBezTo>
                  <a:pt x="186357" y="165711"/>
                  <a:pt x="184391" y="165672"/>
                  <a:pt x="182429" y="165672"/>
                </a:cubicBezTo>
                <a:cubicBezTo>
                  <a:pt x="177745" y="165672"/>
                  <a:pt x="173085" y="165892"/>
                  <a:pt x="168473" y="166099"/>
                </a:cubicBezTo>
                <a:cubicBezTo>
                  <a:pt x="163860" y="166327"/>
                  <a:pt x="159144" y="166555"/>
                  <a:pt x="154462" y="166555"/>
                </a:cubicBezTo>
                <a:cubicBezTo>
                  <a:pt x="153099" y="166555"/>
                  <a:pt x="151739" y="166535"/>
                  <a:pt x="150386" y="166491"/>
                </a:cubicBezTo>
                <a:lnTo>
                  <a:pt x="150655" y="157300"/>
                </a:lnTo>
                <a:cubicBezTo>
                  <a:pt x="150680" y="156761"/>
                  <a:pt x="150484" y="156246"/>
                  <a:pt x="150116" y="155830"/>
                </a:cubicBezTo>
                <a:cubicBezTo>
                  <a:pt x="149724" y="155438"/>
                  <a:pt x="149209" y="155217"/>
                  <a:pt x="148670" y="155193"/>
                </a:cubicBezTo>
                <a:cubicBezTo>
                  <a:pt x="146538" y="155131"/>
                  <a:pt x="144394" y="155100"/>
                  <a:pt x="142247" y="155100"/>
                </a:cubicBezTo>
                <a:cubicBezTo>
                  <a:pt x="139236" y="155100"/>
                  <a:pt x="136220" y="155162"/>
                  <a:pt x="133230" y="155291"/>
                </a:cubicBezTo>
                <a:cubicBezTo>
                  <a:pt x="133079" y="155298"/>
                  <a:pt x="132901" y="155301"/>
                  <a:pt x="132700" y="155301"/>
                </a:cubicBezTo>
                <a:cubicBezTo>
                  <a:pt x="132214" y="155301"/>
                  <a:pt x="131595" y="155283"/>
                  <a:pt x="130901" y="155266"/>
                </a:cubicBezTo>
                <a:cubicBezTo>
                  <a:pt x="130046" y="155252"/>
                  <a:pt x="129217" y="155242"/>
                  <a:pt x="128417" y="155242"/>
                </a:cubicBezTo>
                <a:cubicBezTo>
                  <a:pt x="123583" y="155242"/>
                  <a:pt x="119860" y="155607"/>
                  <a:pt x="118304" y="157668"/>
                </a:cubicBezTo>
                <a:cubicBezTo>
                  <a:pt x="117103" y="159261"/>
                  <a:pt x="117324" y="161663"/>
                  <a:pt x="117495" y="163599"/>
                </a:cubicBezTo>
                <a:cubicBezTo>
                  <a:pt x="117544" y="164114"/>
                  <a:pt x="117593" y="164579"/>
                  <a:pt x="117593" y="164874"/>
                </a:cubicBezTo>
                <a:cubicBezTo>
                  <a:pt x="117593" y="165952"/>
                  <a:pt x="117593" y="167030"/>
                  <a:pt x="117569" y="168109"/>
                </a:cubicBezTo>
                <a:cubicBezTo>
                  <a:pt x="112869" y="168518"/>
                  <a:pt x="108132" y="168681"/>
                  <a:pt x="103374" y="168681"/>
                </a:cubicBezTo>
                <a:cubicBezTo>
                  <a:pt x="102722" y="168681"/>
                  <a:pt x="102070" y="168678"/>
                  <a:pt x="101417" y="168672"/>
                </a:cubicBezTo>
                <a:cubicBezTo>
                  <a:pt x="101834" y="165952"/>
                  <a:pt x="101883" y="163256"/>
                  <a:pt x="101932" y="160609"/>
                </a:cubicBezTo>
                <a:lnTo>
                  <a:pt x="101932" y="159825"/>
                </a:lnTo>
                <a:cubicBezTo>
                  <a:pt x="113819" y="150070"/>
                  <a:pt x="130509" y="144556"/>
                  <a:pt x="148989" y="144335"/>
                </a:cubicBezTo>
                <a:cubicBezTo>
                  <a:pt x="149400" y="144330"/>
                  <a:pt x="149811" y="144328"/>
                  <a:pt x="150222" y="144328"/>
                </a:cubicBezTo>
                <a:close/>
                <a:moveTo>
                  <a:pt x="14317" y="170317"/>
                </a:moveTo>
                <a:cubicBezTo>
                  <a:pt x="19841" y="170317"/>
                  <a:pt x="25385" y="170421"/>
                  <a:pt x="30783" y="170511"/>
                </a:cubicBezTo>
                <a:cubicBezTo>
                  <a:pt x="45243" y="170780"/>
                  <a:pt x="60169" y="171050"/>
                  <a:pt x="74850" y="171736"/>
                </a:cubicBezTo>
                <a:cubicBezTo>
                  <a:pt x="76884" y="171834"/>
                  <a:pt x="78943" y="171932"/>
                  <a:pt x="80977" y="172030"/>
                </a:cubicBezTo>
                <a:cubicBezTo>
                  <a:pt x="88298" y="172404"/>
                  <a:pt x="95765" y="172779"/>
                  <a:pt x="103250" y="172779"/>
                </a:cubicBezTo>
                <a:cubicBezTo>
                  <a:pt x="108019" y="172779"/>
                  <a:pt x="112794" y="172627"/>
                  <a:pt x="117544" y="172226"/>
                </a:cubicBezTo>
                <a:cubicBezTo>
                  <a:pt x="117544" y="172398"/>
                  <a:pt x="117544" y="172569"/>
                  <a:pt x="117544" y="172716"/>
                </a:cubicBezTo>
                <a:cubicBezTo>
                  <a:pt x="117520" y="174309"/>
                  <a:pt x="117471" y="175927"/>
                  <a:pt x="117446" y="177520"/>
                </a:cubicBezTo>
                <a:cubicBezTo>
                  <a:pt x="87423" y="177079"/>
                  <a:pt x="56958" y="175755"/>
                  <a:pt x="27474" y="174481"/>
                </a:cubicBezTo>
                <a:lnTo>
                  <a:pt x="8603" y="173648"/>
                </a:lnTo>
                <a:cubicBezTo>
                  <a:pt x="7426" y="173599"/>
                  <a:pt x="6201" y="173550"/>
                  <a:pt x="5294" y="173108"/>
                </a:cubicBezTo>
                <a:cubicBezTo>
                  <a:pt x="4681" y="172839"/>
                  <a:pt x="4191" y="172251"/>
                  <a:pt x="4240" y="171834"/>
                </a:cubicBezTo>
                <a:cubicBezTo>
                  <a:pt x="4265" y="171466"/>
                  <a:pt x="4706" y="171001"/>
                  <a:pt x="5294" y="170756"/>
                </a:cubicBezTo>
                <a:cubicBezTo>
                  <a:pt x="6152" y="170388"/>
                  <a:pt x="7328" y="170388"/>
                  <a:pt x="8333" y="170363"/>
                </a:cubicBezTo>
                <a:cubicBezTo>
                  <a:pt x="10320" y="170331"/>
                  <a:pt x="12317" y="170317"/>
                  <a:pt x="14317" y="170317"/>
                </a:cubicBezTo>
                <a:close/>
                <a:moveTo>
                  <a:pt x="182447" y="169764"/>
                </a:moveTo>
                <a:cubicBezTo>
                  <a:pt x="188098" y="169764"/>
                  <a:pt x="193739" y="170093"/>
                  <a:pt x="199232" y="171172"/>
                </a:cubicBezTo>
                <a:cubicBezTo>
                  <a:pt x="200286" y="171368"/>
                  <a:pt x="201315" y="171638"/>
                  <a:pt x="201756" y="172177"/>
                </a:cubicBezTo>
                <a:cubicBezTo>
                  <a:pt x="202222" y="172765"/>
                  <a:pt x="201977" y="173991"/>
                  <a:pt x="201266" y="174775"/>
                </a:cubicBezTo>
                <a:cubicBezTo>
                  <a:pt x="200310" y="175804"/>
                  <a:pt x="198766" y="176344"/>
                  <a:pt x="197222" y="176785"/>
                </a:cubicBezTo>
                <a:cubicBezTo>
                  <a:pt x="191414" y="178431"/>
                  <a:pt x="185269" y="178792"/>
                  <a:pt x="179556" y="178792"/>
                </a:cubicBezTo>
                <a:cubicBezTo>
                  <a:pt x="177868" y="178792"/>
                  <a:pt x="176218" y="178760"/>
                  <a:pt x="174625" y="178721"/>
                </a:cubicBezTo>
                <a:cubicBezTo>
                  <a:pt x="166439" y="178525"/>
                  <a:pt x="158204" y="178010"/>
                  <a:pt x="150043" y="177201"/>
                </a:cubicBezTo>
                <a:lnTo>
                  <a:pt x="150263" y="170584"/>
                </a:lnTo>
                <a:cubicBezTo>
                  <a:pt x="151650" y="170628"/>
                  <a:pt x="153040" y="170648"/>
                  <a:pt x="154431" y="170648"/>
                </a:cubicBezTo>
                <a:cubicBezTo>
                  <a:pt x="159211" y="170648"/>
                  <a:pt x="163999" y="170420"/>
                  <a:pt x="168669" y="170192"/>
                </a:cubicBezTo>
                <a:cubicBezTo>
                  <a:pt x="173218" y="169983"/>
                  <a:pt x="177835" y="169764"/>
                  <a:pt x="182447" y="169764"/>
                </a:cubicBezTo>
                <a:close/>
                <a:moveTo>
                  <a:pt x="142145" y="159187"/>
                </a:moveTo>
                <a:cubicBezTo>
                  <a:pt x="143602" y="159187"/>
                  <a:pt x="145059" y="159204"/>
                  <a:pt x="146513" y="159236"/>
                </a:cubicBezTo>
                <a:lnTo>
                  <a:pt x="146268" y="167153"/>
                </a:lnTo>
                <a:cubicBezTo>
                  <a:pt x="146023" y="167471"/>
                  <a:pt x="145852" y="167864"/>
                  <a:pt x="145827" y="168305"/>
                </a:cubicBezTo>
                <a:cubicBezTo>
                  <a:pt x="145803" y="168770"/>
                  <a:pt x="145950" y="169212"/>
                  <a:pt x="146195" y="169555"/>
                </a:cubicBezTo>
                <a:lnTo>
                  <a:pt x="145533" y="191269"/>
                </a:lnTo>
                <a:cubicBezTo>
                  <a:pt x="145386" y="195362"/>
                  <a:pt x="145264" y="199553"/>
                  <a:pt x="144577" y="203573"/>
                </a:cubicBezTo>
                <a:cubicBezTo>
                  <a:pt x="142837" y="202298"/>
                  <a:pt x="141342" y="200460"/>
                  <a:pt x="139823" y="198549"/>
                </a:cubicBezTo>
                <a:cubicBezTo>
                  <a:pt x="138524" y="196931"/>
                  <a:pt x="137176" y="195264"/>
                  <a:pt x="135583" y="193818"/>
                </a:cubicBezTo>
                <a:cubicBezTo>
                  <a:pt x="135215" y="193475"/>
                  <a:pt x="134357" y="192715"/>
                  <a:pt x="133107" y="192617"/>
                </a:cubicBezTo>
                <a:lnTo>
                  <a:pt x="132887" y="192617"/>
                </a:lnTo>
                <a:cubicBezTo>
                  <a:pt x="131906" y="192617"/>
                  <a:pt x="131146" y="193034"/>
                  <a:pt x="130730" y="193279"/>
                </a:cubicBezTo>
                <a:cubicBezTo>
                  <a:pt x="127225" y="195240"/>
                  <a:pt x="123892" y="197495"/>
                  <a:pt x="120779" y="200019"/>
                </a:cubicBezTo>
                <a:cubicBezTo>
                  <a:pt x="120779" y="199553"/>
                  <a:pt x="120779" y="199039"/>
                  <a:pt x="120755" y="198500"/>
                </a:cubicBezTo>
                <a:cubicBezTo>
                  <a:pt x="120730" y="197764"/>
                  <a:pt x="120730" y="197078"/>
                  <a:pt x="120730" y="196784"/>
                </a:cubicBezTo>
                <a:cubicBezTo>
                  <a:pt x="120902" y="193990"/>
                  <a:pt x="121049" y="191147"/>
                  <a:pt x="121171" y="188328"/>
                </a:cubicBezTo>
                <a:cubicBezTo>
                  <a:pt x="121416" y="183182"/>
                  <a:pt x="121564" y="177937"/>
                  <a:pt x="121637" y="172790"/>
                </a:cubicBezTo>
                <a:cubicBezTo>
                  <a:pt x="121662" y="170167"/>
                  <a:pt x="121686" y="167496"/>
                  <a:pt x="121686" y="164874"/>
                </a:cubicBezTo>
                <a:cubicBezTo>
                  <a:pt x="121686" y="164383"/>
                  <a:pt x="121637" y="163844"/>
                  <a:pt x="121588" y="163256"/>
                </a:cubicBezTo>
                <a:cubicBezTo>
                  <a:pt x="121515" y="162472"/>
                  <a:pt x="121343" y="160683"/>
                  <a:pt x="121564" y="160143"/>
                </a:cubicBezTo>
                <a:cubicBezTo>
                  <a:pt x="122459" y="159449"/>
                  <a:pt x="126056" y="159340"/>
                  <a:pt x="128660" y="159340"/>
                </a:cubicBezTo>
                <a:cubicBezTo>
                  <a:pt x="129546" y="159340"/>
                  <a:pt x="130317" y="159353"/>
                  <a:pt x="130828" y="159359"/>
                </a:cubicBezTo>
                <a:cubicBezTo>
                  <a:pt x="131573" y="159376"/>
                  <a:pt x="132232" y="159394"/>
                  <a:pt x="132780" y="159394"/>
                </a:cubicBezTo>
                <a:cubicBezTo>
                  <a:pt x="133007" y="159394"/>
                  <a:pt x="133215" y="159391"/>
                  <a:pt x="133401" y="159384"/>
                </a:cubicBezTo>
                <a:cubicBezTo>
                  <a:pt x="136310" y="159253"/>
                  <a:pt x="139229" y="159187"/>
                  <a:pt x="142145" y="159187"/>
                </a:cubicBezTo>
                <a:close/>
                <a:moveTo>
                  <a:pt x="68521" y="0"/>
                </a:moveTo>
                <a:cubicBezTo>
                  <a:pt x="67340" y="0"/>
                  <a:pt x="65948" y="699"/>
                  <a:pt x="64948" y="2699"/>
                </a:cubicBezTo>
                <a:cubicBezTo>
                  <a:pt x="57645" y="17429"/>
                  <a:pt x="50169" y="32526"/>
                  <a:pt x="44067" y="48187"/>
                </a:cubicBezTo>
                <a:cubicBezTo>
                  <a:pt x="39753" y="47550"/>
                  <a:pt x="35342" y="47084"/>
                  <a:pt x="30979" y="46839"/>
                </a:cubicBezTo>
                <a:cubicBezTo>
                  <a:pt x="30757" y="46822"/>
                  <a:pt x="30476" y="46803"/>
                  <a:pt x="30158" y="46803"/>
                </a:cubicBezTo>
                <a:cubicBezTo>
                  <a:pt x="29144" y="46803"/>
                  <a:pt x="27754" y="46995"/>
                  <a:pt x="26690" y="48040"/>
                </a:cubicBezTo>
                <a:cubicBezTo>
                  <a:pt x="25734" y="49021"/>
                  <a:pt x="25514" y="50270"/>
                  <a:pt x="25367" y="51104"/>
                </a:cubicBezTo>
                <a:cubicBezTo>
                  <a:pt x="24288" y="57059"/>
                  <a:pt x="22352" y="62991"/>
                  <a:pt x="20465" y="68750"/>
                </a:cubicBezTo>
                <a:cubicBezTo>
                  <a:pt x="19828" y="70711"/>
                  <a:pt x="19141" y="72770"/>
                  <a:pt x="18529" y="74804"/>
                </a:cubicBezTo>
                <a:cubicBezTo>
                  <a:pt x="10808" y="99729"/>
                  <a:pt x="8112" y="125978"/>
                  <a:pt x="5515" y="151345"/>
                </a:cubicBezTo>
                <a:cubicBezTo>
                  <a:pt x="5441" y="152080"/>
                  <a:pt x="5760" y="152815"/>
                  <a:pt x="6372" y="153232"/>
                </a:cubicBezTo>
                <a:cubicBezTo>
                  <a:pt x="6723" y="153485"/>
                  <a:pt x="7130" y="153609"/>
                  <a:pt x="7539" y="153609"/>
                </a:cubicBezTo>
                <a:cubicBezTo>
                  <a:pt x="7843" y="153609"/>
                  <a:pt x="8148" y="153540"/>
                  <a:pt x="8431" y="153403"/>
                </a:cubicBezTo>
                <a:cubicBezTo>
                  <a:pt x="9044" y="153109"/>
                  <a:pt x="9681" y="152815"/>
                  <a:pt x="10318" y="152521"/>
                </a:cubicBezTo>
                <a:cubicBezTo>
                  <a:pt x="10563" y="152717"/>
                  <a:pt x="10857" y="152840"/>
                  <a:pt x="11176" y="152889"/>
                </a:cubicBezTo>
                <a:cubicBezTo>
                  <a:pt x="13284" y="153281"/>
                  <a:pt x="15073" y="155487"/>
                  <a:pt x="15318" y="158036"/>
                </a:cubicBezTo>
                <a:cubicBezTo>
                  <a:pt x="15563" y="160388"/>
                  <a:pt x="14656" y="163109"/>
                  <a:pt x="12769" y="165707"/>
                </a:cubicBezTo>
                <a:cubicBezTo>
                  <a:pt x="12647" y="165854"/>
                  <a:pt x="12573" y="166050"/>
                  <a:pt x="12500" y="166221"/>
                </a:cubicBezTo>
                <a:cubicBezTo>
                  <a:pt x="11103" y="166221"/>
                  <a:pt x="9681" y="166246"/>
                  <a:pt x="8284" y="166271"/>
                </a:cubicBezTo>
                <a:cubicBezTo>
                  <a:pt x="6961" y="166295"/>
                  <a:pt x="5318" y="166320"/>
                  <a:pt x="3725" y="166981"/>
                </a:cubicBezTo>
                <a:cubicBezTo>
                  <a:pt x="1691" y="167815"/>
                  <a:pt x="294" y="169604"/>
                  <a:pt x="147" y="171540"/>
                </a:cubicBezTo>
                <a:cubicBezTo>
                  <a:pt x="0" y="173648"/>
                  <a:pt x="1348" y="175780"/>
                  <a:pt x="3529" y="176809"/>
                </a:cubicBezTo>
                <a:cubicBezTo>
                  <a:pt x="5196" y="177618"/>
                  <a:pt x="6985" y="177692"/>
                  <a:pt x="8431" y="177741"/>
                </a:cubicBezTo>
                <a:lnTo>
                  <a:pt x="27303" y="178574"/>
                </a:lnTo>
                <a:cubicBezTo>
                  <a:pt x="56787" y="179848"/>
                  <a:pt x="87276" y="181172"/>
                  <a:pt x="117324" y="181613"/>
                </a:cubicBezTo>
                <a:cubicBezTo>
                  <a:pt x="117275" y="183794"/>
                  <a:pt x="117176" y="185976"/>
                  <a:pt x="117103" y="188132"/>
                </a:cubicBezTo>
                <a:cubicBezTo>
                  <a:pt x="116980" y="190951"/>
                  <a:pt x="116833" y="193769"/>
                  <a:pt x="116662" y="196539"/>
                </a:cubicBezTo>
                <a:cubicBezTo>
                  <a:pt x="116637" y="197005"/>
                  <a:pt x="116637" y="197715"/>
                  <a:pt x="116662" y="198598"/>
                </a:cubicBezTo>
                <a:cubicBezTo>
                  <a:pt x="116686" y="199921"/>
                  <a:pt x="116760" y="202960"/>
                  <a:pt x="116490" y="203867"/>
                </a:cubicBezTo>
                <a:cubicBezTo>
                  <a:pt x="115902" y="204651"/>
                  <a:pt x="115951" y="205779"/>
                  <a:pt x="116637" y="206514"/>
                </a:cubicBezTo>
                <a:cubicBezTo>
                  <a:pt x="117044" y="206934"/>
                  <a:pt x="117590" y="207149"/>
                  <a:pt x="118135" y="207149"/>
                </a:cubicBezTo>
                <a:cubicBezTo>
                  <a:pt x="118638" y="207149"/>
                  <a:pt x="119140" y="206965"/>
                  <a:pt x="119529" y="206587"/>
                </a:cubicBezTo>
                <a:cubicBezTo>
                  <a:pt x="123500" y="202789"/>
                  <a:pt x="127936" y="199529"/>
                  <a:pt x="132715" y="196857"/>
                </a:cubicBezTo>
                <a:cubicBezTo>
                  <a:pt x="132740" y="196833"/>
                  <a:pt x="132764" y="196833"/>
                  <a:pt x="132789" y="196808"/>
                </a:cubicBezTo>
                <a:cubicBezTo>
                  <a:pt x="132813" y="196833"/>
                  <a:pt x="132813" y="196833"/>
                  <a:pt x="132838" y="196857"/>
                </a:cubicBezTo>
                <a:cubicBezTo>
                  <a:pt x="134186" y="198083"/>
                  <a:pt x="135362" y="199553"/>
                  <a:pt x="136612" y="201097"/>
                </a:cubicBezTo>
                <a:cubicBezTo>
                  <a:pt x="139014" y="204063"/>
                  <a:pt x="141465" y="207151"/>
                  <a:pt x="145313" y="208597"/>
                </a:cubicBezTo>
                <a:cubicBezTo>
                  <a:pt x="145533" y="208695"/>
                  <a:pt x="145778" y="208744"/>
                  <a:pt x="146023" y="208744"/>
                </a:cubicBezTo>
                <a:cubicBezTo>
                  <a:pt x="146366" y="208744"/>
                  <a:pt x="146685" y="208646"/>
                  <a:pt x="146979" y="208499"/>
                </a:cubicBezTo>
                <a:cubicBezTo>
                  <a:pt x="147494" y="208230"/>
                  <a:pt x="147886" y="207739"/>
                  <a:pt x="148009" y="207176"/>
                </a:cubicBezTo>
                <a:cubicBezTo>
                  <a:pt x="149283" y="201931"/>
                  <a:pt x="149455" y="196588"/>
                  <a:pt x="149626" y="191417"/>
                </a:cubicBezTo>
                <a:lnTo>
                  <a:pt x="149920" y="181319"/>
                </a:lnTo>
                <a:cubicBezTo>
                  <a:pt x="158082" y="182103"/>
                  <a:pt x="166341" y="182618"/>
                  <a:pt x="174502" y="182814"/>
                </a:cubicBezTo>
                <a:cubicBezTo>
                  <a:pt x="176120" y="182863"/>
                  <a:pt x="177787" y="182887"/>
                  <a:pt x="179502" y="182887"/>
                </a:cubicBezTo>
                <a:cubicBezTo>
                  <a:pt x="185531" y="182887"/>
                  <a:pt x="192051" y="182495"/>
                  <a:pt x="198350" y="180731"/>
                </a:cubicBezTo>
                <a:cubicBezTo>
                  <a:pt x="200359" y="180167"/>
                  <a:pt x="202639" y="179334"/>
                  <a:pt x="204305" y="177520"/>
                </a:cubicBezTo>
                <a:cubicBezTo>
                  <a:pt x="206094" y="175559"/>
                  <a:pt x="206928" y="172128"/>
                  <a:pt x="204967" y="169653"/>
                </a:cubicBezTo>
                <a:cubicBezTo>
                  <a:pt x="203717" y="168060"/>
                  <a:pt x="201854" y="167496"/>
                  <a:pt x="200016" y="167153"/>
                </a:cubicBezTo>
                <a:cubicBezTo>
                  <a:pt x="197810" y="166712"/>
                  <a:pt x="195605" y="166418"/>
                  <a:pt x="193399" y="166172"/>
                </a:cubicBezTo>
                <a:cubicBezTo>
                  <a:pt x="191806" y="164334"/>
                  <a:pt x="190972" y="161908"/>
                  <a:pt x="191095" y="159482"/>
                </a:cubicBezTo>
                <a:cubicBezTo>
                  <a:pt x="191193" y="156982"/>
                  <a:pt x="192296" y="154604"/>
                  <a:pt x="194134" y="152889"/>
                </a:cubicBezTo>
                <a:cubicBezTo>
                  <a:pt x="194477" y="152570"/>
                  <a:pt x="194673" y="152153"/>
                  <a:pt x="194747" y="151712"/>
                </a:cubicBezTo>
                <a:cubicBezTo>
                  <a:pt x="196364" y="152178"/>
                  <a:pt x="197933" y="152644"/>
                  <a:pt x="199501" y="153109"/>
                </a:cubicBezTo>
                <a:cubicBezTo>
                  <a:pt x="199689" y="153164"/>
                  <a:pt x="199883" y="153191"/>
                  <a:pt x="200078" y="153191"/>
                </a:cubicBezTo>
                <a:cubicBezTo>
                  <a:pt x="200496" y="153191"/>
                  <a:pt x="200915" y="153066"/>
                  <a:pt x="201266" y="152815"/>
                </a:cubicBezTo>
                <a:cubicBezTo>
                  <a:pt x="201781" y="152472"/>
                  <a:pt x="202099" y="151884"/>
                  <a:pt x="202124" y="151271"/>
                </a:cubicBezTo>
                <a:cubicBezTo>
                  <a:pt x="202933" y="136835"/>
                  <a:pt x="201511" y="121959"/>
                  <a:pt x="197786" y="105807"/>
                </a:cubicBezTo>
                <a:cubicBezTo>
                  <a:pt x="194747" y="92695"/>
                  <a:pt x="190237" y="78848"/>
                  <a:pt x="183571" y="62231"/>
                </a:cubicBezTo>
                <a:cubicBezTo>
                  <a:pt x="183424" y="61863"/>
                  <a:pt x="183179" y="61569"/>
                  <a:pt x="182884" y="61348"/>
                </a:cubicBezTo>
                <a:cubicBezTo>
                  <a:pt x="183963" y="48040"/>
                  <a:pt x="184208" y="34266"/>
                  <a:pt x="182639" y="20688"/>
                </a:cubicBezTo>
                <a:cubicBezTo>
                  <a:pt x="182541" y="20027"/>
                  <a:pt x="182443" y="19046"/>
                  <a:pt x="181831" y="18115"/>
                </a:cubicBezTo>
                <a:cubicBezTo>
                  <a:pt x="180507" y="16056"/>
                  <a:pt x="177885" y="15983"/>
                  <a:pt x="176757" y="15958"/>
                </a:cubicBezTo>
                <a:lnTo>
                  <a:pt x="167101" y="15713"/>
                </a:lnTo>
                <a:cubicBezTo>
                  <a:pt x="166488" y="15713"/>
                  <a:pt x="165900" y="15958"/>
                  <a:pt x="165508" y="16424"/>
                </a:cubicBezTo>
                <a:cubicBezTo>
                  <a:pt x="165091" y="16890"/>
                  <a:pt x="164920" y="17502"/>
                  <a:pt x="165018" y="18115"/>
                </a:cubicBezTo>
                <a:cubicBezTo>
                  <a:pt x="165875" y="23139"/>
                  <a:pt x="166022" y="28237"/>
                  <a:pt x="165508" y="33310"/>
                </a:cubicBezTo>
                <a:lnTo>
                  <a:pt x="160753" y="33261"/>
                </a:lnTo>
                <a:lnTo>
                  <a:pt x="161905" y="21130"/>
                </a:lnTo>
                <a:cubicBezTo>
                  <a:pt x="161954" y="20615"/>
                  <a:pt x="162052" y="19659"/>
                  <a:pt x="161513" y="18728"/>
                </a:cubicBezTo>
                <a:cubicBezTo>
                  <a:pt x="160889" y="17619"/>
                  <a:pt x="159722" y="17055"/>
                  <a:pt x="158051" y="17055"/>
                </a:cubicBezTo>
                <a:cubicBezTo>
                  <a:pt x="157949" y="17055"/>
                  <a:pt x="157845" y="17057"/>
                  <a:pt x="157738" y="17061"/>
                </a:cubicBezTo>
                <a:lnTo>
                  <a:pt x="145729" y="17576"/>
                </a:lnTo>
                <a:cubicBezTo>
                  <a:pt x="145116" y="17600"/>
                  <a:pt x="144553" y="17919"/>
                  <a:pt x="144185" y="18409"/>
                </a:cubicBezTo>
                <a:cubicBezTo>
                  <a:pt x="143818" y="18899"/>
                  <a:pt x="143695" y="19512"/>
                  <a:pt x="143842" y="20125"/>
                </a:cubicBezTo>
                <a:cubicBezTo>
                  <a:pt x="145018" y="24928"/>
                  <a:pt x="145484" y="29855"/>
                  <a:pt x="145264" y="34805"/>
                </a:cubicBezTo>
                <a:lnTo>
                  <a:pt x="139038" y="35418"/>
                </a:lnTo>
                <a:lnTo>
                  <a:pt x="138573" y="20223"/>
                </a:lnTo>
                <a:cubicBezTo>
                  <a:pt x="138548" y="19659"/>
                  <a:pt x="138524" y="18336"/>
                  <a:pt x="137445" y="17429"/>
                </a:cubicBezTo>
                <a:cubicBezTo>
                  <a:pt x="136717" y="16810"/>
                  <a:pt x="135881" y="16691"/>
                  <a:pt x="135288" y="16691"/>
                </a:cubicBezTo>
                <a:cubicBezTo>
                  <a:pt x="135082" y="16691"/>
                  <a:pt x="134906" y="16705"/>
                  <a:pt x="134774" y="16718"/>
                </a:cubicBezTo>
                <a:lnTo>
                  <a:pt x="119064" y="17674"/>
                </a:lnTo>
                <a:cubicBezTo>
                  <a:pt x="118475" y="17723"/>
                  <a:pt x="117912" y="18017"/>
                  <a:pt x="117544" y="18507"/>
                </a:cubicBezTo>
                <a:cubicBezTo>
                  <a:pt x="117201" y="18973"/>
                  <a:pt x="117054" y="19586"/>
                  <a:pt x="117201" y="20174"/>
                </a:cubicBezTo>
                <a:cubicBezTo>
                  <a:pt x="119578" y="30565"/>
                  <a:pt x="121367" y="41080"/>
                  <a:pt x="122617" y="51667"/>
                </a:cubicBezTo>
                <a:cubicBezTo>
                  <a:pt x="116588" y="52452"/>
                  <a:pt x="110731" y="54560"/>
                  <a:pt x="105584" y="57795"/>
                </a:cubicBezTo>
                <a:cubicBezTo>
                  <a:pt x="102618" y="55981"/>
                  <a:pt x="99457" y="54658"/>
                  <a:pt x="96123" y="53849"/>
                </a:cubicBezTo>
                <a:cubicBezTo>
                  <a:pt x="89825" y="35688"/>
                  <a:pt x="81541" y="18262"/>
                  <a:pt x="71443" y="1890"/>
                </a:cubicBezTo>
                <a:cubicBezTo>
                  <a:pt x="71149" y="1449"/>
                  <a:pt x="70634" y="591"/>
                  <a:pt x="69580" y="199"/>
                </a:cubicBezTo>
                <a:cubicBezTo>
                  <a:pt x="69263" y="73"/>
                  <a:pt x="68903" y="0"/>
                  <a:pt x="68521" y="0"/>
                </a:cubicBezTo>
                <a:close/>
              </a:path>
            </a:pathLst>
          </a:cu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253" name="Google Shape;2325;p55"/>
          <p:cNvGrpSpPr/>
          <p:nvPr/>
        </p:nvGrpSpPr>
        <p:grpSpPr>
          <a:xfrm>
            <a:off x="4215949" y="1287046"/>
            <a:ext cx="712101" cy="665208"/>
            <a:chOff x="1185100" y="411475"/>
            <a:chExt cx="5228350" cy="4884050"/>
          </a:xfrm>
        </p:grpSpPr>
        <p:sp>
          <p:nvSpPr>
            <p:cNvPr id="254" name="Google Shape;2326;p55"/>
            <p:cNvSpPr/>
            <p:nvPr/>
          </p:nvSpPr>
          <p:spPr>
            <a:xfrm>
              <a:off x="1185100" y="1246825"/>
              <a:ext cx="826575" cy="3164550"/>
            </a:xfrm>
            <a:custGeom>
              <a:avLst/>
              <a:gdLst/>
              <a:ahLst/>
              <a:cxnLst/>
              <a:rect l="l" t="t" r="r" b="b"/>
              <a:pathLst>
                <a:path w="33063" h="126582" extrusionOk="0">
                  <a:moveTo>
                    <a:pt x="19421" y="4092"/>
                  </a:moveTo>
                  <a:cubicBezTo>
                    <a:pt x="20126" y="4092"/>
                    <a:pt x="20696" y="4194"/>
                    <a:pt x="20882" y="4356"/>
                  </a:cubicBezTo>
                  <a:cubicBezTo>
                    <a:pt x="21936" y="5802"/>
                    <a:pt x="22647" y="8498"/>
                    <a:pt x="23284" y="10875"/>
                  </a:cubicBezTo>
                  <a:cubicBezTo>
                    <a:pt x="23627" y="12125"/>
                    <a:pt x="23945" y="13326"/>
                    <a:pt x="24289" y="14356"/>
                  </a:cubicBezTo>
                  <a:cubicBezTo>
                    <a:pt x="24975" y="16292"/>
                    <a:pt x="25661" y="18277"/>
                    <a:pt x="26029" y="20213"/>
                  </a:cubicBezTo>
                  <a:cubicBezTo>
                    <a:pt x="26053" y="20360"/>
                    <a:pt x="26078" y="20483"/>
                    <a:pt x="26102" y="20605"/>
                  </a:cubicBezTo>
                  <a:cubicBezTo>
                    <a:pt x="20723" y="20729"/>
                    <a:pt x="15309" y="20783"/>
                    <a:pt x="9904" y="20783"/>
                  </a:cubicBezTo>
                  <a:cubicBezTo>
                    <a:pt x="8858" y="20783"/>
                    <a:pt x="7811" y="20781"/>
                    <a:pt x="6765" y="20777"/>
                  </a:cubicBezTo>
                  <a:cubicBezTo>
                    <a:pt x="7157" y="20115"/>
                    <a:pt x="7574" y="19453"/>
                    <a:pt x="8039" y="18767"/>
                  </a:cubicBezTo>
                  <a:lnTo>
                    <a:pt x="8235" y="18473"/>
                  </a:lnTo>
                  <a:cubicBezTo>
                    <a:pt x="10343" y="15655"/>
                    <a:pt x="11985" y="12468"/>
                    <a:pt x="13603" y="9405"/>
                  </a:cubicBezTo>
                  <a:lnTo>
                    <a:pt x="13823" y="8988"/>
                  </a:lnTo>
                  <a:cubicBezTo>
                    <a:pt x="14019" y="8621"/>
                    <a:pt x="14191" y="8228"/>
                    <a:pt x="14387" y="7861"/>
                  </a:cubicBezTo>
                  <a:cubicBezTo>
                    <a:pt x="15098" y="6390"/>
                    <a:pt x="15760" y="4993"/>
                    <a:pt x="16911" y="4528"/>
                  </a:cubicBezTo>
                  <a:cubicBezTo>
                    <a:pt x="17686" y="4218"/>
                    <a:pt x="18637" y="4092"/>
                    <a:pt x="19421" y="4092"/>
                  </a:cubicBezTo>
                  <a:close/>
                  <a:moveTo>
                    <a:pt x="26445" y="24698"/>
                  </a:moveTo>
                  <a:cubicBezTo>
                    <a:pt x="26470" y="25213"/>
                    <a:pt x="26470" y="25752"/>
                    <a:pt x="26494" y="26291"/>
                  </a:cubicBezTo>
                  <a:lnTo>
                    <a:pt x="26813" y="39060"/>
                  </a:lnTo>
                  <a:cubicBezTo>
                    <a:pt x="24098" y="38979"/>
                    <a:pt x="21372" y="38938"/>
                    <a:pt x="18644" y="38938"/>
                  </a:cubicBezTo>
                  <a:cubicBezTo>
                    <a:pt x="13985" y="38938"/>
                    <a:pt x="9319" y="39058"/>
                    <a:pt x="4682" y="39306"/>
                  </a:cubicBezTo>
                  <a:cubicBezTo>
                    <a:pt x="4755" y="36315"/>
                    <a:pt x="4829" y="33325"/>
                    <a:pt x="4902" y="30335"/>
                  </a:cubicBezTo>
                  <a:cubicBezTo>
                    <a:pt x="4951" y="28595"/>
                    <a:pt x="5000" y="26683"/>
                    <a:pt x="5319" y="24870"/>
                  </a:cubicBezTo>
                  <a:cubicBezTo>
                    <a:pt x="6544" y="24870"/>
                    <a:pt x="7745" y="24894"/>
                    <a:pt x="8971" y="24894"/>
                  </a:cubicBezTo>
                  <a:cubicBezTo>
                    <a:pt x="14804" y="24894"/>
                    <a:pt x="20661" y="24821"/>
                    <a:pt x="26445" y="24698"/>
                  </a:cubicBezTo>
                  <a:close/>
                  <a:moveTo>
                    <a:pt x="18680" y="43031"/>
                  </a:moveTo>
                  <a:cubicBezTo>
                    <a:pt x="21431" y="43031"/>
                    <a:pt x="24178" y="43072"/>
                    <a:pt x="26911" y="43153"/>
                  </a:cubicBezTo>
                  <a:lnTo>
                    <a:pt x="27156" y="52173"/>
                  </a:lnTo>
                  <a:cubicBezTo>
                    <a:pt x="25435" y="52117"/>
                    <a:pt x="23711" y="52089"/>
                    <a:pt x="21987" y="52089"/>
                  </a:cubicBezTo>
                  <a:cubicBezTo>
                    <a:pt x="16125" y="52089"/>
                    <a:pt x="10256" y="52411"/>
                    <a:pt x="4461" y="53055"/>
                  </a:cubicBezTo>
                  <a:cubicBezTo>
                    <a:pt x="4486" y="49844"/>
                    <a:pt x="4559" y="46609"/>
                    <a:pt x="4608" y="43398"/>
                  </a:cubicBezTo>
                  <a:cubicBezTo>
                    <a:pt x="9276" y="43151"/>
                    <a:pt x="13983" y="43031"/>
                    <a:pt x="18680" y="43031"/>
                  </a:cubicBezTo>
                  <a:close/>
                  <a:moveTo>
                    <a:pt x="21889" y="56172"/>
                  </a:moveTo>
                  <a:cubicBezTo>
                    <a:pt x="23647" y="56172"/>
                    <a:pt x="25404" y="56203"/>
                    <a:pt x="27156" y="56266"/>
                  </a:cubicBezTo>
                  <a:lnTo>
                    <a:pt x="27254" y="56266"/>
                  </a:lnTo>
                  <a:lnTo>
                    <a:pt x="27940" y="83764"/>
                  </a:lnTo>
                  <a:cubicBezTo>
                    <a:pt x="23920" y="84218"/>
                    <a:pt x="19866" y="84445"/>
                    <a:pt x="15811" y="84445"/>
                  </a:cubicBezTo>
                  <a:cubicBezTo>
                    <a:pt x="11980" y="84445"/>
                    <a:pt x="8148" y="84243"/>
                    <a:pt x="4338" y="83838"/>
                  </a:cubicBezTo>
                  <a:cubicBezTo>
                    <a:pt x="4289" y="74941"/>
                    <a:pt x="4314" y="66069"/>
                    <a:pt x="4412" y="57172"/>
                  </a:cubicBezTo>
                  <a:cubicBezTo>
                    <a:pt x="10195" y="56513"/>
                    <a:pt x="16051" y="56172"/>
                    <a:pt x="21889" y="56172"/>
                  </a:cubicBezTo>
                  <a:close/>
                  <a:moveTo>
                    <a:pt x="28038" y="87882"/>
                  </a:moveTo>
                  <a:lnTo>
                    <a:pt x="28333" y="99058"/>
                  </a:lnTo>
                  <a:cubicBezTo>
                    <a:pt x="22394" y="99408"/>
                    <a:pt x="16385" y="99578"/>
                    <a:pt x="10412" y="99578"/>
                  </a:cubicBezTo>
                  <a:cubicBezTo>
                    <a:pt x="8448" y="99578"/>
                    <a:pt x="6487" y="99560"/>
                    <a:pt x="4535" y="99524"/>
                  </a:cubicBezTo>
                  <a:cubicBezTo>
                    <a:pt x="4461" y="95676"/>
                    <a:pt x="4412" y="91803"/>
                    <a:pt x="4387" y="87955"/>
                  </a:cubicBezTo>
                  <a:lnTo>
                    <a:pt x="4387" y="87955"/>
                  </a:lnTo>
                  <a:cubicBezTo>
                    <a:pt x="8186" y="88348"/>
                    <a:pt x="12010" y="88544"/>
                    <a:pt x="15858" y="88544"/>
                  </a:cubicBezTo>
                  <a:cubicBezTo>
                    <a:pt x="19926" y="88544"/>
                    <a:pt x="23995" y="88323"/>
                    <a:pt x="28038" y="87882"/>
                  </a:cubicBezTo>
                  <a:close/>
                  <a:moveTo>
                    <a:pt x="28431" y="103151"/>
                  </a:moveTo>
                  <a:lnTo>
                    <a:pt x="28896" y="121532"/>
                  </a:lnTo>
                  <a:cubicBezTo>
                    <a:pt x="25724" y="122169"/>
                    <a:pt x="22494" y="122487"/>
                    <a:pt x="19266" y="122487"/>
                  </a:cubicBezTo>
                  <a:cubicBezTo>
                    <a:pt x="15163" y="122487"/>
                    <a:pt x="11062" y="121973"/>
                    <a:pt x="7083" y="120944"/>
                  </a:cubicBezTo>
                  <a:cubicBezTo>
                    <a:pt x="6593" y="120797"/>
                    <a:pt x="5466" y="120528"/>
                    <a:pt x="5172" y="120062"/>
                  </a:cubicBezTo>
                  <a:cubicBezTo>
                    <a:pt x="4976" y="119719"/>
                    <a:pt x="4951" y="118984"/>
                    <a:pt x="4927" y="118420"/>
                  </a:cubicBezTo>
                  <a:cubicBezTo>
                    <a:pt x="4804" y="113494"/>
                    <a:pt x="4682" y="108567"/>
                    <a:pt x="4608" y="103617"/>
                  </a:cubicBezTo>
                  <a:lnTo>
                    <a:pt x="4608" y="103617"/>
                  </a:lnTo>
                  <a:cubicBezTo>
                    <a:pt x="6593" y="103641"/>
                    <a:pt x="8554" y="103666"/>
                    <a:pt x="10564" y="103666"/>
                  </a:cubicBezTo>
                  <a:cubicBezTo>
                    <a:pt x="16519" y="103666"/>
                    <a:pt x="22499" y="103494"/>
                    <a:pt x="28431" y="103151"/>
                  </a:cubicBezTo>
                  <a:close/>
                  <a:moveTo>
                    <a:pt x="19420" y="0"/>
                  </a:moveTo>
                  <a:cubicBezTo>
                    <a:pt x="17836" y="0"/>
                    <a:pt x="16296" y="362"/>
                    <a:pt x="15367" y="729"/>
                  </a:cubicBezTo>
                  <a:cubicBezTo>
                    <a:pt x="12769" y="1783"/>
                    <a:pt x="11618" y="4160"/>
                    <a:pt x="10686" y="6072"/>
                  </a:cubicBezTo>
                  <a:cubicBezTo>
                    <a:pt x="10539" y="6415"/>
                    <a:pt x="10368" y="6758"/>
                    <a:pt x="10196" y="7076"/>
                  </a:cubicBezTo>
                  <a:lnTo>
                    <a:pt x="9975" y="7518"/>
                  </a:lnTo>
                  <a:cubicBezTo>
                    <a:pt x="8431" y="10459"/>
                    <a:pt x="6838" y="13498"/>
                    <a:pt x="4927" y="16071"/>
                  </a:cubicBezTo>
                  <a:cubicBezTo>
                    <a:pt x="4902" y="16096"/>
                    <a:pt x="4878" y="16120"/>
                    <a:pt x="4853" y="16169"/>
                  </a:cubicBezTo>
                  <a:lnTo>
                    <a:pt x="4608" y="16512"/>
                  </a:lnTo>
                  <a:cubicBezTo>
                    <a:pt x="3873" y="17640"/>
                    <a:pt x="3089" y="18816"/>
                    <a:pt x="2500" y="20140"/>
                  </a:cubicBezTo>
                  <a:cubicBezTo>
                    <a:pt x="1005" y="23473"/>
                    <a:pt x="907" y="27051"/>
                    <a:pt x="809" y="30213"/>
                  </a:cubicBezTo>
                  <a:cubicBezTo>
                    <a:pt x="0" y="59525"/>
                    <a:pt x="25" y="89230"/>
                    <a:pt x="858" y="118542"/>
                  </a:cubicBezTo>
                  <a:cubicBezTo>
                    <a:pt x="883" y="119498"/>
                    <a:pt x="907" y="120969"/>
                    <a:pt x="1741" y="122268"/>
                  </a:cubicBezTo>
                  <a:cubicBezTo>
                    <a:pt x="2892" y="124081"/>
                    <a:pt x="5025" y="124621"/>
                    <a:pt x="6054" y="124890"/>
                  </a:cubicBezTo>
                  <a:cubicBezTo>
                    <a:pt x="10392" y="126018"/>
                    <a:pt x="14853" y="126581"/>
                    <a:pt x="19313" y="126581"/>
                  </a:cubicBezTo>
                  <a:cubicBezTo>
                    <a:pt x="23406" y="126581"/>
                    <a:pt x="27475" y="126116"/>
                    <a:pt x="31445" y="125184"/>
                  </a:cubicBezTo>
                  <a:cubicBezTo>
                    <a:pt x="32401" y="124939"/>
                    <a:pt x="33063" y="124106"/>
                    <a:pt x="33038" y="123126"/>
                  </a:cubicBezTo>
                  <a:lnTo>
                    <a:pt x="30587" y="26169"/>
                  </a:lnTo>
                  <a:cubicBezTo>
                    <a:pt x="30538" y="23988"/>
                    <a:pt x="30465" y="21733"/>
                    <a:pt x="30048" y="19478"/>
                  </a:cubicBezTo>
                  <a:cubicBezTo>
                    <a:pt x="29632" y="17199"/>
                    <a:pt x="28896" y="15066"/>
                    <a:pt x="28161" y="13008"/>
                  </a:cubicBezTo>
                  <a:cubicBezTo>
                    <a:pt x="27842" y="12125"/>
                    <a:pt x="27548" y="10998"/>
                    <a:pt x="27254" y="9821"/>
                  </a:cubicBezTo>
                  <a:cubicBezTo>
                    <a:pt x="26519" y="7101"/>
                    <a:pt x="25710" y="3988"/>
                    <a:pt x="24166" y="1930"/>
                  </a:cubicBezTo>
                  <a:cubicBezTo>
                    <a:pt x="23083" y="469"/>
                    <a:pt x="21223" y="0"/>
                    <a:pt x="19420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5" name="Google Shape;2327;p55"/>
            <p:cNvSpPr/>
            <p:nvPr/>
          </p:nvSpPr>
          <p:spPr>
            <a:xfrm>
              <a:off x="2198525" y="411475"/>
              <a:ext cx="4214925" cy="4884050"/>
            </a:xfrm>
            <a:custGeom>
              <a:avLst/>
              <a:gdLst/>
              <a:ahLst/>
              <a:cxnLst/>
              <a:rect l="l" t="t" r="r" b="b"/>
              <a:pathLst>
                <a:path w="168597" h="195362" extrusionOk="0">
                  <a:moveTo>
                    <a:pt x="29274" y="35165"/>
                  </a:moveTo>
                  <a:cubicBezTo>
                    <a:pt x="30310" y="35165"/>
                    <a:pt x="31228" y="35364"/>
                    <a:pt x="31446" y="35613"/>
                  </a:cubicBezTo>
                  <a:cubicBezTo>
                    <a:pt x="32377" y="37157"/>
                    <a:pt x="32818" y="39902"/>
                    <a:pt x="33210" y="42329"/>
                  </a:cubicBezTo>
                  <a:cubicBezTo>
                    <a:pt x="33406" y="43628"/>
                    <a:pt x="33602" y="44829"/>
                    <a:pt x="33872" y="45907"/>
                  </a:cubicBezTo>
                  <a:cubicBezTo>
                    <a:pt x="34362" y="47892"/>
                    <a:pt x="34852" y="49926"/>
                    <a:pt x="34999" y="51912"/>
                  </a:cubicBezTo>
                  <a:cubicBezTo>
                    <a:pt x="35024" y="52034"/>
                    <a:pt x="35024" y="52181"/>
                    <a:pt x="35024" y="52304"/>
                  </a:cubicBezTo>
                  <a:cubicBezTo>
                    <a:pt x="28652" y="51789"/>
                    <a:pt x="22181" y="51201"/>
                    <a:pt x="15785" y="50539"/>
                  </a:cubicBezTo>
                  <a:cubicBezTo>
                    <a:pt x="16226" y="49926"/>
                    <a:pt x="16716" y="49314"/>
                    <a:pt x="17255" y="48676"/>
                  </a:cubicBezTo>
                  <a:lnTo>
                    <a:pt x="17476" y="48382"/>
                  </a:lnTo>
                  <a:cubicBezTo>
                    <a:pt x="19853" y="45809"/>
                    <a:pt x="21814" y="42819"/>
                    <a:pt x="23701" y="39927"/>
                  </a:cubicBezTo>
                  <a:lnTo>
                    <a:pt x="23971" y="39510"/>
                  </a:lnTo>
                  <a:cubicBezTo>
                    <a:pt x="24216" y="39167"/>
                    <a:pt x="24436" y="38799"/>
                    <a:pt x="24657" y="38432"/>
                  </a:cubicBezTo>
                  <a:cubicBezTo>
                    <a:pt x="25515" y="37035"/>
                    <a:pt x="26299" y="35736"/>
                    <a:pt x="27475" y="35393"/>
                  </a:cubicBezTo>
                  <a:cubicBezTo>
                    <a:pt x="28040" y="35231"/>
                    <a:pt x="28677" y="35165"/>
                    <a:pt x="29274" y="35165"/>
                  </a:cubicBezTo>
                  <a:close/>
                  <a:moveTo>
                    <a:pt x="13946" y="54485"/>
                  </a:moveTo>
                  <a:cubicBezTo>
                    <a:pt x="20931" y="55196"/>
                    <a:pt x="27990" y="55857"/>
                    <a:pt x="34975" y="56397"/>
                  </a:cubicBezTo>
                  <a:cubicBezTo>
                    <a:pt x="34950" y="56936"/>
                    <a:pt x="34901" y="57451"/>
                    <a:pt x="34877" y="57990"/>
                  </a:cubicBezTo>
                  <a:lnTo>
                    <a:pt x="33921" y="70734"/>
                  </a:lnTo>
                  <a:cubicBezTo>
                    <a:pt x="26617" y="69778"/>
                    <a:pt x="19216" y="69117"/>
                    <a:pt x="11888" y="68774"/>
                  </a:cubicBezTo>
                  <a:cubicBezTo>
                    <a:pt x="12231" y="65784"/>
                    <a:pt x="12598" y="62818"/>
                    <a:pt x="12991" y="59877"/>
                  </a:cubicBezTo>
                  <a:cubicBezTo>
                    <a:pt x="13211" y="58137"/>
                    <a:pt x="13456" y="56250"/>
                    <a:pt x="13946" y="54485"/>
                  </a:cubicBezTo>
                  <a:close/>
                  <a:moveTo>
                    <a:pt x="11398" y="72842"/>
                  </a:moveTo>
                  <a:cubicBezTo>
                    <a:pt x="18799" y="73185"/>
                    <a:pt x="26250" y="73847"/>
                    <a:pt x="33602" y="74803"/>
                  </a:cubicBezTo>
                  <a:lnTo>
                    <a:pt x="32941" y="83797"/>
                  </a:lnTo>
                  <a:cubicBezTo>
                    <a:pt x="25953" y="82884"/>
                    <a:pt x="18881" y="82417"/>
                    <a:pt x="11822" y="82417"/>
                  </a:cubicBezTo>
                  <a:cubicBezTo>
                    <a:pt x="11305" y="82417"/>
                    <a:pt x="10787" y="82420"/>
                    <a:pt x="10270" y="82425"/>
                  </a:cubicBezTo>
                  <a:cubicBezTo>
                    <a:pt x="10638" y="79239"/>
                    <a:pt x="11005" y="76028"/>
                    <a:pt x="11398" y="72842"/>
                  </a:cubicBezTo>
                  <a:close/>
                  <a:moveTo>
                    <a:pt x="126106" y="74934"/>
                  </a:moveTo>
                  <a:cubicBezTo>
                    <a:pt x="126276" y="74934"/>
                    <a:pt x="126408" y="74955"/>
                    <a:pt x="126491" y="74999"/>
                  </a:cubicBezTo>
                  <a:cubicBezTo>
                    <a:pt x="127888" y="76126"/>
                    <a:pt x="129260" y="78553"/>
                    <a:pt x="130486" y="80685"/>
                  </a:cubicBezTo>
                  <a:cubicBezTo>
                    <a:pt x="131123" y="81837"/>
                    <a:pt x="131711" y="82891"/>
                    <a:pt x="132348" y="83822"/>
                  </a:cubicBezTo>
                  <a:cubicBezTo>
                    <a:pt x="133476" y="85489"/>
                    <a:pt x="134652" y="87229"/>
                    <a:pt x="135485" y="89042"/>
                  </a:cubicBezTo>
                  <a:cubicBezTo>
                    <a:pt x="135559" y="89165"/>
                    <a:pt x="135608" y="89287"/>
                    <a:pt x="135657" y="89410"/>
                  </a:cubicBezTo>
                  <a:cubicBezTo>
                    <a:pt x="129481" y="91150"/>
                    <a:pt x="123231" y="92841"/>
                    <a:pt x="117006" y="94459"/>
                  </a:cubicBezTo>
                  <a:cubicBezTo>
                    <a:pt x="117202" y="93724"/>
                    <a:pt x="117447" y="92964"/>
                    <a:pt x="117717" y="92204"/>
                  </a:cubicBezTo>
                  <a:lnTo>
                    <a:pt x="117839" y="91836"/>
                  </a:lnTo>
                  <a:cubicBezTo>
                    <a:pt x="119163" y="88601"/>
                    <a:pt x="119947" y="85096"/>
                    <a:pt x="120731" y="81739"/>
                  </a:cubicBezTo>
                  <a:lnTo>
                    <a:pt x="120829" y="81249"/>
                  </a:lnTo>
                  <a:cubicBezTo>
                    <a:pt x="120927" y="80856"/>
                    <a:pt x="121001" y="80440"/>
                    <a:pt x="121099" y="80023"/>
                  </a:cubicBezTo>
                  <a:cubicBezTo>
                    <a:pt x="121417" y="78430"/>
                    <a:pt x="121711" y="76911"/>
                    <a:pt x="122692" y="76175"/>
                  </a:cubicBezTo>
                  <a:cubicBezTo>
                    <a:pt x="123740" y="75389"/>
                    <a:pt x="125320" y="74934"/>
                    <a:pt x="126106" y="74934"/>
                  </a:cubicBezTo>
                  <a:close/>
                  <a:moveTo>
                    <a:pt x="137029" y="93258"/>
                  </a:moveTo>
                  <a:cubicBezTo>
                    <a:pt x="137177" y="93773"/>
                    <a:pt x="137324" y="94287"/>
                    <a:pt x="137471" y="94777"/>
                  </a:cubicBezTo>
                  <a:lnTo>
                    <a:pt x="141024" y="107056"/>
                  </a:lnTo>
                  <a:cubicBezTo>
                    <a:pt x="133868" y="108698"/>
                    <a:pt x="126687" y="110659"/>
                    <a:pt x="119677" y="112889"/>
                  </a:cubicBezTo>
                  <a:cubicBezTo>
                    <a:pt x="118991" y="109997"/>
                    <a:pt x="118305" y="107081"/>
                    <a:pt x="117619" y="104164"/>
                  </a:cubicBezTo>
                  <a:cubicBezTo>
                    <a:pt x="117226" y="102473"/>
                    <a:pt x="116785" y="100610"/>
                    <a:pt x="116638" y="98772"/>
                  </a:cubicBezTo>
                  <a:cubicBezTo>
                    <a:pt x="123452" y="97032"/>
                    <a:pt x="130290" y="95194"/>
                    <a:pt x="137029" y="93258"/>
                  </a:cubicBezTo>
                  <a:close/>
                  <a:moveTo>
                    <a:pt x="12208" y="86523"/>
                  </a:moveTo>
                  <a:cubicBezTo>
                    <a:pt x="19001" y="86523"/>
                    <a:pt x="25834" y="86991"/>
                    <a:pt x="32549" y="87890"/>
                  </a:cubicBezTo>
                  <a:lnTo>
                    <a:pt x="32647" y="87890"/>
                  </a:lnTo>
                  <a:lnTo>
                    <a:pt x="30588" y="115340"/>
                  </a:lnTo>
                  <a:cubicBezTo>
                    <a:pt x="30150" y="115346"/>
                    <a:pt x="29712" y="115348"/>
                    <a:pt x="29274" y="115348"/>
                  </a:cubicBezTo>
                  <a:cubicBezTo>
                    <a:pt x="21843" y="115348"/>
                    <a:pt x="14399" y="114564"/>
                    <a:pt x="7108" y="113036"/>
                  </a:cubicBezTo>
                  <a:cubicBezTo>
                    <a:pt x="7942" y="104189"/>
                    <a:pt x="8849" y="95366"/>
                    <a:pt x="9829" y="86542"/>
                  </a:cubicBezTo>
                  <a:cubicBezTo>
                    <a:pt x="10621" y="86530"/>
                    <a:pt x="11414" y="86523"/>
                    <a:pt x="12208" y="86523"/>
                  </a:cubicBezTo>
                  <a:close/>
                  <a:moveTo>
                    <a:pt x="142152" y="111002"/>
                  </a:moveTo>
                  <a:lnTo>
                    <a:pt x="144676" y="119654"/>
                  </a:lnTo>
                  <a:cubicBezTo>
                    <a:pt x="137299" y="121345"/>
                    <a:pt x="129995" y="123551"/>
                    <a:pt x="122937" y="126271"/>
                  </a:cubicBezTo>
                  <a:cubicBezTo>
                    <a:pt x="122153" y="123134"/>
                    <a:pt x="121393" y="120021"/>
                    <a:pt x="120633" y="116884"/>
                  </a:cubicBezTo>
                  <a:cubicBezTo>
                    <a:pt x="127716" y="114630"/>
                    <a:pt x="134946" y="112644"/>
                    <a:pt x="142152" y="111002"/>
                  </a:cubicBezTo>
                  <a:close/>
                  <a:moveTo>
                    <a:pt x="6741" y="117154"/>
                  </a:moveTo>
                  <a:cubicBezTo>
                    <a:pt x="14142" y="118673"/>
                    <a:pt x="21691" y="119433"/>
                    <a:pt x="29240" y="119433"/>
                  </a:cubicBezTo>
                  <a:lnTo>
                    <a:pt x="30294" y="119433"/>
                  </a:lnTo>
                  <a:lnTo>
                    <a:pt x="29460" y="130585"/>
                  </a:lnTo>
                  <a:cubicBezTo>
                    <a:pt x="21544" y="130266"/>
                    <a:pt x="13579" y="129629"/>
                    <a:pt x="5711" y="128673"/>
                  </a:cubicBezTo>
                  <a:cubicBezTo>
                    <a:pt x="6055" y="124825"/>
                    <a:pt x="6373" y="120977"/>
                    <a:pt x="6741" y="117154"/>
                  </a:cubicBezTo>
                  <a:close/>
                  <a:moveTo>
                    <a:pt x="5393" y="132741"/>
                  </a:moveTo>
                  <a:cubicBezTo>
                    <a:pt x="13260" y="133697"/>
                    <a:pt x="21226" y="134335"/>
                    <a:pt x="29142" y="134653"/>
                  </a:cubicBezTo>
                  <a:lnTo>
                    <a:pt x="27769" y="153010"/>
                  </a:lnTo>
                  <a:cubicBezTo>
                    <a:pt x="26202" y="153163"/>
                    <a:pt x="24628" y="153239"/>
                    <a:pt x="23054" y="153239"/>
                  </a:cubicBezTo>
                  <a:cubicBezTo>
                    <a:pt x="17294" y="153239"/>
                    <a:pt x="11537" y="152223"/>
                    <a:pt x="6128" y="150241"/>
                  </a:cubicBezTo>
                  <a:cubicBezTo>
                    <a:pt x="5662" y="150069"/>
                    <a:pt x="4584" y="149653"/>
                    <a:pt x="4339" y="149162"/>
                  </a:cubicBezTo>
                  <a:cubicBezTo>
                    <a:pt x="4167" y="148819"/>
                    <a:pt x="4216" y="148059"/>
                    <a:pt x="4241" y="147520"/>
                  </a:cubicBezTo>
                  <a:cubicBezTo>
                    <a:pt x="4609" y="142619"/>
                    <a:pt x="4976" y="137692"/>
                    <a:pt x="5393" y="132741"/>
                  </a:cubicBezTo>
                  <a:close/>
                  <a:moveTo>
                    <a:pt x="145804" y="123575"/>
                  </a:moveTo>
                  <a:lnTo>
                    <a:pt x="153450" y="150020"/>
                  </a:lnTo>
                  <a:cubicBezTo>
                    <a:pt x="146098" y="152863"/>
                    <a:pt x="138426" y="154897"/>
                    <a:pt x="130633" y="156074"/>
                  </a:cubicBezTo>
                  <a:cubicBezTo>
                    <a:pt x="128329" y="147496"/>
                    <a:pt x="126099" y="138869"/>
                    <a:pt x="123942" y="130266"/>
                  </a:cubicBezTo>
                  <a:cubicBezTo>
                    <a:pt x="131000" y="127521"/>
                    <a:pt x="138328" y="125291"/>
                    <a:pt x="145730" y="123624"/>
                  </a:cubicBezTo>
                  <a:cubicBezTo>
                    <a:pt x="145755" y="123600"/>
                    <a:pt x="145779" y="123600"/>
                    <a:pt x="145804" y="123575"/>
                  </a:cubicBezTo>
                  <a:close/>
                  <a:moveTo>
                    <a:pt x="154578" y="153966"/>
                  </a:moveTo>
                  <a:lnTo>
                    <a:pt x="157690" y="164725"/>
                  </a:lnTo>
                  <a:cubicBezTo>
                    <a:pt x="150166" y="167176"/>
                    <a:pt x="142470" y="169358"/>
                    <a:pt x="134775" y="171196"/>
                  </a:cubicBezTo>
                  <a:cubicBezTo>
                    <a:pt x="133745" y="167470"/>
                    <a:pt x="132716" y="163770"/>
                    <a:pt x="131711" y="160044"/>
                  </a:cubicBezTo>
                  <a:cubicBezTo>
                    <a:pt x="139529" y="158819"/>
                    <a:pt x="147201" y="156785"/>
                    <a:pt x="154578" y="153966"/>
                  </a:cubicBezTo>
                  <a:close/>
                  <a:moveTo>
                    <a:pt x="73802" y="4093"/>
                  </a:moveTo>
                  <a:cubicBezTo>
                    <a:pt x="96218" y="4093"/>
                    <a:pt x="118593" y="4788"/>
                    <a:pt x="140534" y="5467"/>
                  </a:cubicBezTo>
                  <a:cubicBezTo>
                    <a:pt x="141049" y="5467"/>
                    <a:pt x="141686" y="5492"/>
                    <a:pt x="141956" y="5664"/>
                  </a:cubicBezTo>
                  <a:cubicBezTo>
                    <a:pt x="142593" y="6031"/>
                    <a:pt x="142740" y="7820"/>
                    <a:pt x="142765" y="8408"/>
                  </a:cubicBezTo>
                  <a:cubicBezTo>
                    <a:pt x="145264" y="42476"/>
                    <a:pt x="146514" y="77009"/>
                    <a:pt x="146490" y="111247"/>
                  </a:cubicBezTo>
                  <a:lnTo>
                    <a:pt x="141417" y="93650"/>
                  </a:lnTo>
                  <a:cubicBezTo>
                    <a:pt x="140804" y="91542"/>
                    <a:pt x="140167" y="89385"/>
                    <a:pt x="139211" y="87302"/>
                  </a:cubicBezTo>
                  <a:cubicBezTo>
                    <a:pt x="138230" y="85219"/>
                    <a:pt x="136956" y="83332"/>
                    <a:pt x="135731" y="81518"/>
                  </a:cubicBezTo>
                  <a:cubicBezTo>
                    <a:pt x="135191" y="80734"/>
                    <a:pt x="134628" y="79729"/>
                    <a:pt x="134039" y="78675"/>
                  </a:cubicBezTo>
                  <a:cubicBezTo>
                    <a:pt x="132642" y="76224"/>
                    <a:pt x="131074" y="73430"/>
                    <a:pt x="129040" y="71813"/>
                  </a:cubicBezTo>
                  <a:cubicBezTo>
                    <a:pt x="128186" y="71125"/>
                    <a:pt x="127149" y="70860"/>
                    <a:pt x="126078" y="70860"/>
                  </a:cubicBezTo>
                  <a:cubicBezTo>
                    <a:pt x="123827" y="70860"/>
                    <a:pt x="121428" y="72028"/>
                    <a:pt x="120265" y="72891"/>
                  </a:cubicBezTo>
                  <a:cubicBezTo>
                    <a:pt x="118011" y="74558"/>
                    <a:pt x="117496" y="77156"/>
                    <a:pt x="117079" y="79239"/>
                  </a:cubicBezTo>
                  <a:cubicBezTo>
                    <a:pt x="117006" y="79606"/>
                    <a:pt x="116932" y="79974"/>
                    <a:pt x="116859" y="80342"/>
                  </a:cubicBezTo>
                  <a:lnTo>
                    <a:pt x="116736" y="80807"/>
                  </a:lnTo>
                  <a:cubicBezTo>
                    <a:pt x="116001" y="84043"/>
                    <a:pt x="115241" y="87400"/>
                    <a:pt x="114016" y="90366"/>
                  </a:cubicBezTo>
                  <a:cubicBezTo>
                    <a:pt x="114016" y="90390"/>
                    <a:pt x="113991" y="90439"/>
                    <a:pt x="113991" y="90464"/>
                  </a:cubicBezTo>
                  <a:lnTo>
                    <a:pt x="113844" y="90881"/>
                  </a:lnTo>
                  <a:cubicBezTo>
                    <a:pt x="113403" y="92155"/>
                    <a:pt x="112962" y="93478"/>
                    <a:pt x="112717" y="94924"/>
                  </a:cubicBezTo>
                  <a:cubicBezTo>
                    <a:pt x="112104" y="98503"/>
                    <a:pt x="112913" y="102007"/>
                    <a:pt x="113648" y="105096"/>
                  </a:cubicBezTo>
                  <a:cubicBezTo>
                    <a:pt x="119236" y="129163"/>
                    <a:pt x="125486" y="153353"/>
                    <a:pt x="132226" y="177225"/>
                  </a:cubicBezTo>
                  <a:cubicBezTo>
                    <a:pt x="120458" y="177425"/>
                    <a:pt x="108532" y="177525"/>
                    <a:pt x="96250" y="177525"/>
                  </a:cubicBezTo>
                  <a:cubicBezTo>
                    <a:pt x="72363" y="177525"/>
                    <a:pt x="47128" y="177144"/>
                    <a:pt x="19093" y="176367"/>
                  </a:cubicBezTo>
                  <a:cubicBezTo>
                    <a:pt x="18873" y="169995"/>
                    <a:pt x="19020" y="163574"/>
                    <a:pt x="19559" y="157226"/>
                  </a:cubicBezTo>
                  <a:cubicBezTo>
                    <a:pt x="20711" y="157299"/>
                    <a:pt x="21887" y="157324"/>
                    <a:pt x="23039" y="157324"/>
                  </a:cubicBezTo>
                  <a:cubicBezTo>
                    <a:pt x="25368" y="157324"/>
                    <a:pt x="27671" y="157177"/>
                    <a:pt x="29975" y="156883"/>
                  </a:cubicBezTo>
                  <a:cubicBezTo>
                    <a:pt x="30931" y="156760"/>
                    <a:pt x="31666" y="155976"/>
                    <a:pt x="31740" y="154995"/>
                  </a:cubicBezTo>
                  <a:lnTo>
                    <a:pt x="38945" y="58284"/>
                  </a:lnTo>
                  <a:cubicBezTo>
                    <a:pt x="39117" y="56103"/>
                    <a:pt x="39264" y="53872"/>
                    <a:pt x="39092" y="51568"/>
                  </a:cubicBezTo>
                  <a:cubicBezTo>
                    <a:pt x="38896" y="49265"/>
                    <a:pt x="38357" y="47059"/>
                    <a:pt x="37842" y="44951"/>
                  </a:cubicBezTo>
                  <a:cubicBezTo>
                    <a:pt x="37622" y="44020"/>
                    <a:pt x="37450" y="42892"/>
                    <a:pt x="37254" y="41691"/>
                  </a:cubicBezTo>
                  <a:cubicBezTo>
                    <a:pt x="36789" y="38897"/>
                    <a:pt x="36298" y="35736"/>
                    <a:pt x="34975" y="33505"/>
                  </a:cubicBezTo>
                  <a:cubicBezTo>
                    <a:pt x="33837" y="31625"/>
                    <a:pt x="31436" y="31069"/>
                    <a:pt x="29322" y="31069"/>
                  </a:cubicBezTo>
                  <a:cubicBezTo>
                    <a:pt x="28157" y="31069"/>
                    <a:pt x="27079" y="31238"/>
                    <a:pt x="26348" y="31447"/>
                  </a:cubicBezTo>
                  <a:cubicBezTo>
                    <a:pt x="24755" y="31912"/>
                    <a:pt x="23627" y="32893"/>
                    <a:pt x="22745" y="33996"/>
                  </a:cubicBezTo>
                  <a:lnTo>
                    <a:pt x="23505" y="6252"/>
                  </a:lnTo>
                  <a:cubicBezTo>
                    <a:pt x="23505" y="6105"/>
                    <a:pt x="23505" y="5835"/>
                    <a:pt x="23529" y="5664"/>
                  </a:cubicBezTo>
                  <a:cubicBezTo>
                    <a:pt x="23676" y="5614"/>
                    <a:pt x="23971" y="5541"/>
                    <a:pt x="24632" y="5492"/>
                  </a:cubicBezTo>
                  <a:cubicBezTo>
                    <a:pt x="40942" y="4466"/>
                    <a:pt x="57383" y="4093"/>
                    <a:pt x="73802" y="4093"/>
                  </a:cubicBezTo>
                  <a:close/>
                  <a:moveTo>
                    <a:pt x="158818" y="168647"/>
                  </a:moveTo>
                  <a:lnTo>
                    <a:pt x="163940" y="186318"/>
                  </a:lnTo>
                  <a:cubicBezTo>
                    <a:pt x="157323" y="189528"/>
                    <a:pt x="150019" y="191244"/>
                    <a:pt x="142691" y="191268"/>
                  </a:cubicBezTo>
                  <a:cubicBezTo>
                    <a:pt x="142176" y="191268"/>
                    <a:pt x="141024" y="191268"/>
                    <a:pt x="140608" y="190901"/>
                  </a:cubicBezTo>
                  <a:cubicBezTo>
                    <a:pt x="140338" y="190631"/>
                    <a:pt x="140118" y="189896"/>
                    <a:pt x="139971" y="189381"/>
                  </a:cubicBezTo>
                  <a:cubicBezTo>
                    <a:pt x="138574" y="184651"/>
                    <a:pt x="137226" y="179896"/>
                    <a:pt x="135878" y="175142"/>
                  </a:cubicBezTo>
                  <a:cubicBezTo>
                    <a:pt x="143598" y="173279"/>
                    <a:pt x="151294" y="171098"/>
                    <a:pt x="158818" y="168647"/>
                  </a:cubicBezTo>
                  <a:close/>
                  <a:moveTo>
                    <a:pt x="73741" y="0"/>
                  </a:moveTo>
                  <a:cubicBezTo>
                    <a:pt x="57270" y="0"/>
                    <a:pt x="40770" y="373"/>
                    <a:pt x="24387" y="1399"/>
                  </a:cubicBezTo>
                  <a:cubicBezTo>
                    <a:pt x="23431" y="1473"/>
                    <a:pt x="21201" y="1620"/>
                    <a:pt x="20049" y="3433"/>
                  </a:cubicBezTo>
                  <a:cubicBezTo>
                    <a:pt x="19461" y="4414"/>
                    <a:pt x="19412" y="5443"/>
                    <a:pt x="19412" y="6129"/>
                  </a:cubicBezTo>
                  <a:lnTo>
                    <a:pt x="18505" y="39314"/>
                  </a:lnTo>
                  <a:cubicBezTo>
                    <a:pt x="18481" y="39608"/>
                    <a:pt x="18554" y="39902"/>
                    <a:pt x="18652" y="40147"/>
                  </a:cubicBezTo>
                  <a:cubicBezTo>
                    <a:pt x="17329" y="42108"/>
                    <a:pt x="15956" y="43995"/>
                    <a:pt x="14412" y="45662"/>
                  </a:cubicBezTo>
                  <a:cubicBezTo>
                    <a:pt x="14388" y="45686"/>
                    <a:pt x="14363" y="45735"/>
                    <a:pt x="14339" y="45760"/>
                  </a:cubicBezTo>
                  <a:lnTo>
                    <a:pt x="14069" y="46078"/>
                  </a:lnTo>
                  <a:cubicBezTo>
                    <a:pt x="13211" y="47132"/>
                    <a:pt x="12329" y="48235"/>
                    <a:pt x="11594" y="49485"/>
                  </a:cubicBezTo>
                  <a:cubicBezTo>
                    <a:pt x="9780" y="52647"/>
                    <a:pt x="9314" y="56201"/>
                    <a:pt x="8922" y="59338"/>
                  </a:cubicBezTo>
                  <a:cubicBezTo>
                    <a:pt x="5197" y="88430"/>
                    <a:pt x="2256" y="117987"/>
                    <a:pt x="172" y="147226"/>
                  </a:cubicBezTo>
                  <a:cubicBezTo>
                    <a:pt x="99" y="148207"/>
                    <a:pt x="1" y="149653"/>
                    <a:pt x="687" y="151025"/>
                  </a:cubicBezTo>
                  <a:cubicBezTo>
                    <a:pt x="1643" y="152937"/>
                    <a:pt x="3726" y="153696"/>
                    <a:pt x="4731" y="154064"/>
                  </a:cubicBezTo>
                  <a:cubicBezTo>
                    <a:pt x="8211" y="155363"/>
                    <a:pt x="11814" y="156270"/>
                    <a:pt x="15466" y="156785"/>
                  </a:cubicBezTo>
                  <a:cubicBezTo>
                    <a:pt x="14878" y="163966"/>
                    <a:pt x="14755" y="171245"/>
                    <a:pt x="15074" y="178450"/>
                  </a:cubicBezTo>
                  <a:cubicBezTo>
                    <a:pt x="15123" y="179529"/>
                    <a:pt x="16005" y="180362"/>
                    <a:pt x="17059" y="180411"/>
                  </a:cubicBezTo>
                  <a:cubicBezTo>
                    <a:pt x="45906" y="181220"/>
                    <a:pt x="71763" y="181612"/>
                    <a:pt x="96222" y="181612"/>
                  </a:cubicBezTo>
                  <a:cubicBezTo>
                    <a:pt x="108918" y="181612"/>
                    <a:pt x="121221" y="181514"/>
                    <a:pt x="133378" y="181293"/>
                  </a:cubicBezTo>
                  <a:cubicBezTo>
                    <a:pt x="134260" y="184381"/>
                    <a:pt x="135142" y="187445"/>
                    <a:pt x="136049" y="190533"/>
                  </a:cubicBezTo>
                  <a:cubicBezTo>
                    <a:pt x="136319" y="191514"/>
                    <a:pt x="136735" y="192862"/>
                    <a:pt x="137838" y="193891"/>
                  </a:cubicBezTo>
                  <a:cubicBezTo>
                    <a:pt x="139358" y="195288"/>
                    <a:pt x="141417" y="195361"/>
                    <a:pt x="142519" y="195361"/>
                  </a:cubicBezTo>
                  <a:lnTo>
                    <a:pt x="142691" y="195361"/>
                  </a:lnTo>
                  <a:cubicBezTo>
                    <a:pt x="151245" y="195337"/>
                    <a:pt x="159774" y="193205"/>
                    <a:pt x="167322" y="189185"/>
                  </a:cubicBezTo>
                  <a:cubicBezTo>
                    <a:pt x="168180" y="188744"/>
                    <a:pt x="168597" y="187739"/>
                    <a:pt x="168327" y="186808"/>
                  </a:cubicBezTo>
                  <a:lnTo>
                    <a:pt x="150411" y="124801"/>
                  </a:lnTo>
                  <a:cubicBezTo>
                    <a:pt x="150485" y="124629"/>
                    <a:pt x="150509" y="124409"/>
                    <a:pt x="150534" y="124212"/>
                  </a:cubicBezTo>
                  <a:cubicBezTo>
                    <a:pt x="150901" y="85636"/>
                    <a:pt x="149676" y="46569"/>
                    <a:pt x="146857" y="8114"/>
                  </a:cubicBezTo>
                  <a:cubicBezTo>
                    <a:pt x="146759" y="6742"/>
                    <a:pt x="146514" y="3531"/>
                    <a:pt x="143990" y="2110"/>
                  </a:cubicBezTo>
                  <a:cubicBezTo>
                    <a:pt x="142814" y="1448"/>
                    <a:pt x="141564" y="1399"/>
                    <a:pt x="140657" y="1374"/>
                  </a:cubicBezTo>
                  <a:cubicBezTo>
                    <a:pt x="118659" y="695"/>
                    <a:pt x="96228" y="0"/>
                    <a:pt x="73741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6" name="Google Shape;2328;p55"/>
            <p:cNvSpPr/>
            <p:nvPr/>
          </p:nvSpPr>
          <p:spPr>
            <a:xfrm>
              <a:off x="3090050" y="983900"/>
              <a:ext cx="1882900" cy="3338000"/>
            </a:xfrm>
            <a:custGeom>
              <a:avLst/>
              <a:gdLst/>
              <a:ahLst/>
              <a:cxnLst/>
              <a:rect l="l" t="t" r="r" b="b"/>
              <a:pathLst>
                <a:path w="75316" h="133520" extrusionOk="0">
                  <a:moveTo>
                    <a:pt x="45818" y="4101"/>
                  </a:moveTo>
                  <a:cubicBezTo>
                    <a:pt x="46506" y="4101"/>
                    <a:pt x="47220" y="4253"/>
                    <a:pt x="47964" y="4579"/>
                  </a:cubicBezTo>
                  <a:cubicBezTo>
                    <a:pt x="50733" y="5805"/>
                    <a:pt x="52621" y="8648"/>
                    <a:pt x="54214" y="11564"/>
                  </a:cubicBezTo>
                  <a:cubicBezTo>
                    <a:pt x="58919" y="19995"/>
                    <a:pt x="62105" y="29137"/>
                    <a:pt x="64385" y="38524"/>
                  </a:cubicBezTo>
                  <a:cubicBezTo>
                    <a:pt x="63895" y="38671"/>
                    <a:pt x="63453" y="39014"/>
                    <a:pt x="63184" y="39504"/>
                  </a:cubicBezTo>
                  <a:cubicBezTo>
                    <a:pt x="62252" y="41195"/>
                    <a:pt x="60782" y="42641"/>
                    <a:pt x="59066" y="43548"/>
                  </a:cubicBezTo>
                  <a:cubicBezTo>
                    <a:pt x="58074" y="44072"/>
                    <a:pt x="56866" y="44425"/>
                    <a:pt x="55719" y="44425"/>
                  </a:cubicBezTo>
                  <a:cubicBezTo>
                    <a:pt x="54825" y="44425"/>
                    <a:pt x="53969" y="44211"/>
                    <a:pt x="53282" y="43695"/>
                  </a:cubicBezTo>
                  <a:cubicBezTo>
                    <a:pt x="52179" y="42862"/>
                    <a:pt x="51665" y="41342"/>
                    <a:pt x="51420" y="40240"/>
                  </a:cubicBezTo>
                  <a:cubicBezTo>
                    <a:pt x="51199" y="39308"/>
                    <a:pt x="51101" y="38352"/>
                    <a:pt x="50978" y="37348"/>
                  </a:cubicBezTo>
                  <a:cubicBezTo>
                    <a:pt x="50905" y="36563"/>
                    <a:pt x="50807" y="35754"/>
                    <a:pt x="50660" y="34946"/>
                  </a:cubicBezTo>
                  <a:cubicBezTo>
                    <a:pt x="50562" y="34333"/>
                    <a:pt x="50317" y="32887"/>
                    <a:pt x="49214" y="31882"/>
                  </a:cubicBezTo>
                  <a:cubicBezTo>
                    <a:pt x="48479" y="31220"/>
                    <a:pt x="47496" y="30876"/>
                    <a:pt x="46479" y="30876"/>
                  </a:cubicBezTo>
                  <a:cubicBezTo>
                    <a:pt x="45800" y="30876"/>
                    <a:pt x="45106" y="31029"/>
                    <a:pt x="44459" y="31343"/>
                  </a:cubicBezTo>
                  <a:cubicBezTo>
                    <a:pt x="43160" y="31980"/>
                    <a:pt x="42327" y="33108"/>
                    <a:pt x="41812" y="33867"/>
                  </a:cubicBezTo>
                  <a:cubicBezTo>
                    <a:pt x="40146" y="36392"/>
                    <a:pt x="39337" y="39210"/>
                    <a:pt x="38577" y="41931"/>
                  </a:cubicBezTo>
                  <a:cubicBezTo>
                    <a:pt x="38013" y="43916"/>
                    <a:pt x="37474" y="45779"/>
                    <a:pt x="36665" y="47470"/>
                  </a:cubicBezTo>
                  <a:cubicBezTo>
                    <a:pt x="35906" y="48989"/>
                    <a:pt x="34607" y="50607"/>
                    <a:pt x="33161" y="50631"/>
                  </a:cubicBezTo>
                  <a:cubicBezTo>
                    <a:pt x="33137" y="50632"/>
                    <a:pt x="33113" y="50633"/>
                    <a:pt x="33089" y="50633"/>
                  </a:cubicBezTo>
                  <a:cubicBezTo>
                    <a:pt x="31792" y="50633"/>
                    <a:pt x="30575" y="49337"/>
                    <a:pt x="29925" y="48229"/>
                  </a:cubicBezTo>
                  <a:cubicBezTo>
                    <a:pt x="27940" y="44896"/>
                    <a:pt x="28063" y="40754"/>
                    <a:pt x="28161" y="36367"/>
                  </a:cubicBezTo>
                  <a:cubicBezTo>
                    <a:pt x="28210" y="34652"/>
                    <a:pt x="28234" y="32887"/>
                    <a:pt x="28161" y="31147"/>
                  </a:cubicBezTo>
                  <a:cubicBezTo>
                    <a:pt x="28136" y="30902"/>
                    <a:pt x="28087" y="30657"/>
                    <a:pt x="27989" y="30436"/>
                  </a:cubicBezTo>
                  <a:cubicBezTo>
                    <a:pt x="29901" y="26588"/>
                    <a:pt x="31764" y="22961"/>
                    <a:pt x="33626" y="19481"/>
                  </a:cubicBezTo>
                  <a:cubicBezTo>
                    <a:pt x="34067" y="18647"/>
                    <a:pt x="34558" y="17667"/>
                    <a:pt x="35072" y="16613"/>
                  </a:cubicBezTo>
                  <a:cubicBezTo>
                    <a:pt x="38281" y="9984"/>
                    <a:pt x="41545" y="4101"/>
                    <a:pt x="45818" y="4101"/>
                  </a:cubicBezTo>
                  <a:close/>
                  <a:moveTo>
                    <a:pt x="46469" y="34970"/>
                  </a:moveTo>
                  <a:cubicBezTo>
                    <a:pt x="46518" y="35068"/>
                    <a:pt x="46567" y="35264"/>
                    <a:pt x="46640" y="35632"/>
                  </a:cubicBezTo>
                  <a:cubicBezTo>
                    <a:pt x="46763" y="36318"/>
                    <a:pt x="46836" y="37029"/>
                    <a:pt x="46910" y="37789"/>
                  </a:cubicBezTo>
                  <a:cubicBezTo>
                    <a:pt x="47033" y="38867"/>
                    <a:pt x="47155" y="39994"/>
                    <a:pt x="47425" y="41122"/>
                  </a:cubicBezTo>
                  <a:cubicBezTo>
                    <a:pt x="47988" y="43671"/>
                    <a:pt x="49165" y="45681"/>
                    <a:pt x="50807" y="46930"/>
                  </a:cubicBezTo>
                  <a:cubicBezTo>
                    <a:pt x="52180" y="47986"/>
                    <a:pt x="53916" y="48513"/>
                    <a:pt x="55761" y="48513"/>
                  </a:cubicBezTo>
                  <a:cubicBezTo>
                    <a:pt x="57473" y="48513"/>
                    <a:pt x="59280" y="48059"/>
                    <a:pt x="60978" y="47151"/>
                  </a:cubicBezTo>
                  <a:cubicBezTo>
                    <a:pt x="62718" y="46244"/>
                    <a:pt x="64262" y="44945"/>
                    <a:pt x="65463" y="43401"/>
                  </a:cubicBezTo>
                  <a:cubicBezTo>
                    <a:pt x="67571" y="53376"/>
                    <a:pt x="68772" y="63572"/>
                    <a:pt x="69801" y="73547"/>
                  </a:cubicBezTo>
                  <a:cubicBezTo>
                    <a:pt x="70561" y="80973"/>
                    <a:pt x="71223" y="88228"/>
                    <a:pt x="70831" y="95360"/>
                  </a:cubicBezTo>
                  <a:cubicBezTo>
                    <a:pt x="70733" y="97026"/>
                    <a:pt x="70585" y="98791"/>
                    <a:pt x="69850" y="100164"/>
                  </a:cubicBezTo>
                  <a:cubicBezTo>
                    <a:pt x="68853" y="102073"/>
                    <a:pt x="66491" y="103209"/>
                    <a:pt x="64079" y="103209"/>
                  </a:cubicBezTo>
                  <a:cubicBezTo>
                    <a:pt x="63054" y="103209"/>
                    <a:pt x="62019" y="103004"/>
                    <a:pt x="61076" y="102565"/>
                  </a:cubicBezTo>
                  <a:cubicBezTo>
                    <a:pt x="58012" y="101144"/>
                    <a:pt x="55758" y="97737"/>
                    <a:pt x="55218" y="93669"/>
                  </a:cubicBezTo>
                  <a:cubicBezTo>
                    <a:pt x="55096" y="92688"/>
                    <a:pt x="54287" y="91953"/>
                    <a:pt x="53307" y="91904"/>
                  </a:cubicBezTo>
                  <a:cubicBezTo>
                    <a:pt x="53271" y="91902"/>
                    <a:pt x="53236" y="91901"/>
                    <a:pt x="53201" y="91901"/>
                  </a:cubicBezTo>
                  <a:cubicBezTo>
                    <a:pt x="52264" y="91901"/>
                    <a:pt x="51435" y="92527"/>
                    <a:pt x="51199" y="93448"/>
                  </a:cubicBezTo>
                  <a:cubicBezTo>
                    <a:pt x="50586" y="95924"/>
                    <a:pt x="49974" y="98472"/>
                    <a:pt x="48528" y="100384"/>
                  </a:cubicBezTo>
                  <a:cubicBezTo>
                    <a:pt x="47595" y="101607"/>
                    <a:pt x="45995" y="102760"/>
                    <a:pt x="44397" y="102760"/>
                  </a:cubicBezTo>
                  <a:cubicBezTo>
                    <a:pt x="44106" y="102760"/>
                    <a:pt x="43815" y="102722"/>
                    <a:pt x="43528" y="102639"/>
                  </a:cubicBezTo>
                  <a:cubicBezTo>
                    <a:pt x="41445" y="102075"/>
                    <a:pt x="40097" y="99575"/>
                    <a:pt x="39288" y="94821"/>
                  </a:cubicBezTo>
                  <a:cubicBezTo>
                    <a:pt x="39116" y="93938"/>
                    <a:pt x="38430" y="93277"/>
                    <a:pt x="37548" y="93154"/>
                  </a:cubicBezTo>
                  <a:cubicBezTo>
                    <a:pt x="37450" y="93140"/>
                    <a:pt x="37352" y="93134"/>
                    <a:pt x="37256" y="93134"/>
                  </a:cubicBezTo>
                  <a:cubicBezTo>
                    <a:pt x="36481" y="93134"/>
                    <a:pt x="35764" y="93562"/>
                    <a:pt x="35415" y="94281"/>
                  </a:cubicBezTo>
                  <a:cubicBezTo>
                    <a:pt x="34165" y="96879"/>
                    <a:pt x="32719" y="99379"/>
                    <a:pt x="31126" y="101781"/>
                  </a:cubicBezTo>
                  <a:cubicBezTo>
                    <a:pt x="30342" y="102933"/>
                    <a:pt x="29509" y="104085"/>
                    <a:pt x="28430" y="104673"/>
                  </a:cubicBezTo>
                  <a:cubicBezTo>
                    <a:pt x="28062" y="104875"/>
                    <a:pt x="27641" y="104974"/>
                    <a:pt x="27261" y="104974"/>
                  </a:cubicBezTo>
                  <a:cubicBezTo>
                    <a:pt x="26858" y="104974"/>
                    <a:pt x="26500" y="104863"/>
                    <a:pt x="26298" y="104649"/>
                  </a:cubicBezTo>
                  <a:cubicBezTo>
                    <a:pt x="25930" y="104256"/>
                    <a:pt x="25808" y="103399"/>
                    <a:pt x="25734" y="102810"/>
                  </a:cubicBezTo>
                  <a:cubicBezTo>
                    <a:pt x="25440" y="99992"/>
                    <a:pt x="25759" y="97075"/>
                    <a:pt x="26666" y="94379"/>
                  </a:cubicBezTo>
                  <a:cubicBezTo>
                    <a:pt x="26960" y="93497"/>
                    <a:pt x="26617" y="92517"/>
                    <a:pt x="25808" y="92002"/>
                  </a:cubicBezTo>
                  <a:cubicBezTo>
                    <a:pt x="25489" y="91782"/>
                    <a:pt x="25097" y="91683"/>
                    <a:pt x="24730" y="91683"/>
                  </a:cubicBezTo>
                  <a:cubicBezTo>
                    <a:pt x="24215" y="91683"/>
                    <a:pt x="23700" y="91880"/>
                    <a:pt x="23308" y="92272"/>
                  </a:cubicBezTo>
                  <a:cubicBezTo>
                    <a:pt x="20514" y="94943"/>
                    <a:pt x="17622" y="97737"/>
                    <a:pt x="14289" y="99624"/>
                  </a:cubicBezTo>
                  <a:cubicBezTo>
                    <a:pt x="13456" y="100115"/>
                    <a:pt x="12377" y="100654"/>
                    <a:pt x="11372" y="100678"/>
                  </a:cubicBezTo>
                  <a:cubicBezTo>
                    <a:pt x="11353" y="100679"/>
                    <a:pt x="11335" y="100679"/>
                    <a:pt x="11316" y="100679"/>
                  </a:cubicBezTo>
                  <a:cubicBezTo>
                    <a:pt x="8891" y="100679"/>
                    <a:pt x="6956" y="97542"/>
                    <a:pt x="6299" y="94453"/>
                  </a:cubicBezTo>
                  <a:cubicBezTo>
                    <a:pt x="4265" y="84895"/>
                    <a:pt x="7966" y="75018"/>
                    <a:pt x="12304" y="64895"/>
                  </a:cubicBezTo>
                  <a:cubicBezTo>
                    <a:pt x="15024" y="58474"/>
                    <a:pt x="17352" y="53180"/>
                    <a:pt x="19583" y="48229"/>
                  </a:cubicBezTo>
                  <a:cubicBezTo>
                    <a:pt x="21102" y="44896"/>
                    <a:pt x="22573" y="41686"/>
                    <a:pt x="24019" y="38622"/>
                  </a:cubicBezTo>
                  <a:lnTo>
                    <a:pt x="24019" y="38622"/>
                  </a:lnTo>
                  <a:cubicBezTo>
                    <a:pt x="23994" y="42641"/>
                    <a:pt x="24264" y="46685"/>
                    <a:pt x="26396" y="50313"/>
                  </a:cubicBezTo>
                  <a:cubicBezTo>
                    <a:pt x="28038" y="53082"/>
                    <a:pt x="30538" y="54724"/>
                    <a:pt x="33112" y="54724"/>
                  </a:cubicBezTo>
                  <a:lnTo>
                    <a:pt x="33234" y="54724"/>
                  </a:lnTo>
                  <a:cubicBezTo>
                    <a:pt x="36077" y="54675"/>
                    <a:pt x="38675" y="52666"/>
                    <a:pt x="40342" y="49259"/>
                  </a:cubicBezTo>
                  <a:cubicBezTo>
                    <a:pt x="41322" y="47249"/>
                    <a:pt x="41935" y="45117"/>
                    <a:pt x="42498" y="43058"/>
                  </a:cubicBezTo>
                  <a:cubicBezTo>
                    <a:pt x="43234" y="40534"/>
                    <a:pt x="43920" y="38132"/>
                    <a:pt x="45219" y="36122"/>
                  </a:cubicBezTo>
                  <a:cubicBezTo>
                    <a:pt x="45636" y="35534"/>
                    <a:pt x="45954" y="35166"/>
                    <a:pt x="46273" y="35019"/>
                  </a:cubicBezTo>
                  <a:cubicBezTo>
                    <a:pt x="46346" y="34995"/>
                    <a:pt x="46420" y="34970"/>
                    <a:pt x="46469" y="34970"/>
                  </a:cubicBezTo>
                  <a:close/>
                  <a:moveTo>
                    <a:pt x="36616" y="100727"/>
                  </a:moveTo>
                  <a:cubicBezTo>
                    <a:pt x="37621" y="103227"/>
                    <a:pt x="39361" y="105727"/>
                    <a:pt x="42425" y="106585"/>
                  </a:cubicBezTo>
                  <a:cubicBezTo>
                    <a:pt x="43073" y="106770"/>
                    <a:pt x="43734" y="106857"/>
                    <a:pt x="44378" y="106857"/>
                  </a:cubicBezTo>
                  <a:cubicBezTo>
                    <a:pt x="44587" y="106857"/>
                    <a:pt x="44794" y="106848"/>
                    <a:pt x="44998" y="106830"/>
                  </a:cubicBezTo>
                  <a:lnTo>
                    <a:pt x="44998" y="106830"/>
                  </a:lnTo>
                  <a:cubicBezTo>
                    <a:pt x="45439" y="114354"/>
                    <a:pt x="45170" y="121952"/>
                    <a:pt x="44165" y="129427"/>
                  </a:cubicBezTo>
                  <a:cubicBezTo>
                    <a:pt x="39190" y="129402"/>
                    <a:pt x="34190" y="129157"/>
                    <a:pt x="29264" y="128692"/>
                  </a:cubicBezTo>
                  <a:cubicBezTo>
                    <a:pt x="29974" y="121878"/>
                    <a:pt x="30440" y="114967"/>
                    <a:pt x="30636" y="108104"/>
                  </a:cubicBezTo>
                  <a:cubicBezTo>
                    <a:pt x="32401" y="107075"/>
                    <a:pt x="33553" y="105482"/>
                    <a:pt x="34509" y="104060"/>
                  </a:cubicBezTo>
                  <a:cubicBezTo>
                    <a:pt x="35244" y="102958"/>
                    <a:pt x="35955" y="101855"/>
                    <a:pt x="36616" y="100727"/>
                  </a:cubicBezTo>
                  <a:close/>
                  <a:moveTo>
                    <a:pt x="45797" y="0"/>
                  </a:moveTo>
                  <a:cubicBezTo>
                    <a:pt x="43402" y="0"/>
                    <a:pt x="40626" y="1017"/>
                    <a:pt x="37793" y="4187"/>
                  </a:cubicBezTo>
                  <a:cubicBezTo>
                    <a:pt x="35072" y="7275"/>
                    <a:pt x="33038" y="11466"/>
                    <a:pt x="31396" y="14824"/>
                  </a:cubicBezTo>
                  <a:cubicBezTo>
                    <a:pt x="30906" y="15829"/>
                    <a:pt x="30440" y="16785"/>
                    <a:pt x="30023" y="17544"/>
                  </a:cubicBezTo>
                  <a:cubicBezTo>
                    <a:pt x="25440" y="26074"/>
                    <a:pt x="20808" y="35583"/>
                    <a:pt x="15857" y="46538"/>
                  </a:cubicBezTo>
                  <a:cubicBezTo>
                    <a:pt x="13603" y="51538"/>
                    <a:pt x="11274" y="56857"/>
                    <a:pt x="8529" y="63278"/>
                  </a:cubicBezTo>
                  <a:cubicBezTo>
                    <a:pt x="3946" y="74037"/>
                    <a:pt x="0" y="84576"/>
                    <a:pt x="2304" y="95311"/>
                  </a:cubicBezTo>
                  <a:cubicBezTo>
                    <a:pt x="3309" y="100041"/>
                    <a:pt x="6471" y="104771"/>
                    <a:pt x="11323" y="104771"/>
                  </a:cubicBezTo>
                  <a:lnTo>
                    <a:pt x="11421" y="104771"/>
                  </a:lnTo>
                  <a:cubicBezTo>
                    <a:pt x="13357" y="104747"/>
                    <a:pt x="15073" y="103913"/>
                    <a:pt x="16323" y="103178"/>
                  </a:cubicBezTo>
                  <a:cubicBezTo>
                    <a:pt x="18235" y="102100"/>
                    <a:pt x="19950" y="100801"/>
                    <a:pt x="21568" y="99428"/>
                  </a:cubicBezTo>
                  <a:lnTo>
                    <a:pt x="21568" y="99428"/>
                  </a:lnTo>
                  <a:cubicBezTo>
                    <a:pt x="21494" y="100703"/>
                    <a:pt x="21543" y="101977"/>
                    <a:pt x="21666" y="103252"/>
                  </a:cubicBezTo>
                  <a:cubicBezTo>
                    <a:pt x="21813" y="104526"/>
                    <a:pt x="22107" y="106168"/>
                    <a:pt x="23284" y="107418"/>
                  </a:cubicBezTo>
                  <a:cubicBezTo>
                    <a:pt x="24166" y="108374"/>
                    <a:pt x="25342" y="108864"/>
                    <a:pt x="26519" y="109011"/>
                  </a:cubicBezTo>
                  <a:cubicBezTo>
                    <a:pt x="26298" y="116094"/>
                    <a:pt x="25759" y="123251"/>
                    <a:pt x="24950" y="130285"/>
                  </a:cubicBezTo>
                  <a:cubicBezTo>
                    <a:pt x="24901" y="130824"/>
                    <a:pt x="25048" y="131363"/>
                    <a:pt x="25391" y="131804"/>
                  </a:cubicBezTo>
                  <a:cubicBezTo>
                    <a:pt x="25734" y="132221"/>
                    <a:pt x="26225" y="132491"/>
                    <a:pt x="26764" y="132564"/>
                  </a:cubicBezTo>
                  <a:cubicBezTo>
                    <a:pt x="32817" y="133201"/>
                    <a:pt x="38945" y="133520"/>
                    <a:pt x="45023" y="133520"/>
                  </a:cubicBezTo>
                  <a:lnTo>
                    <a:pt x="45930" y="133520"/>
                  </a:lnTo>
                  <a:cubicBezTo>
                    <a:pt x="46959" y="133520"/>
                    <a:pt x="47792" y="132760"/>
                    <a:pt x="47964" y="131780"/>
                  </a:cubicBezTo>
                  <a:cubicBezTo>
                    <a:pt x="49238" y="123202"/>
                    <a:pt x="49606" y="114477"/>
                    <a:pt x="49042" y="105850"/>
                  </a:cubicBezTo>
                  <a:cubicBezTo>
                    <a:pt x="49042" y="105703"/>
                    <a:pt x="49018" y="105555"/>
                    <a:pt x="48969" y="105433"/>
                  </a:cubicBezTo>
                  <a:cubicBezTo>
                    <a:pt x="50096" y="104722"/>
                    <a:pt x="51076" y="103815"/>
                    <a:pt x="51812" y="102835"/>
                  </a:cubicBezTo>
                  <a:cubicBezTo>
                    <a:pt x="52375" y="102075"/>
                    <a:pt x="52841" y="101266"/>
                    <a:pt x="53233" y="100433"/>
                  </a:cubicBezTo>
                  <a:cubicBezTo>
                    <a:pt x="54704" y="103031"/>
                    <a:pt x="56836" y="105090"/>
                    <a:pt x="59360" y="106266"/>
                  </a:cubicBezTo>
                  <a:cubicBezTo>
                    <a:pt x="60881" y="106980"/>
                    <a:pt x="62515" y="107316"/>
                    <a:pt x="64126" y="107316"/>
                  </a:cubicBezTo>
                  <a:cubicBezTo>
                    <a:pt x="67992" y="107316"/>
                    <a:pt x="71730" y="105380"/>
                    <a:pt x="73477" y="102075"/>
                  </a:cubicBezTo>
                  <a:cubicBezTo>
                    <a:pt x="74605" y="99967"/>
                    <a:pt x="74801" y="97615"/>
                    <a:pt x="74924" y="95580"/>
                  </a:cubicBezTo>
                  <a:cubicBezTo>
                    <a:pt x="75316" y="88154"/>
                    <a:pt x="74654" y="80728"/>
                    <a:pt x="73870" y="73130"/>
                  </a:cubicBezTo>
                  <a:cubicBezTo>
                    <a:pt x="71664" y="51636"/>
                    <a:pt x="68600" y="29039"/>
                    <a:pt x="57792" y="9579"/>
                  </a:cubicBezTo>
                  <a:cubicBezTo>
                    <a:pt x="55929" y="6221"/>
                    <a:pt x="53503" y="2545"/>
                    <a:pt x="49630" y="854"/>
                  </a:cubicBezTo>
                  <a:cubicBezTo>
                    <a:pt x="48536" y="367"/>
                    <a:pt x="47235" y="0"/>
                    <a:pt x="45797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80826"/>
            <a:ext cx="9144000" cy="120167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24183"/>
            <a:ext cx="9144000" cy="87363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r:id="rId3" p14:bwMode="auto">
            <p14:nvContentPartPr>
              <p14:cNvPr id="15" name="Рукописный ввод 14"/>
              <p14:cNvContentPartPr/>
              <p14:nvPr/>
            </p14:nvContentPartPr>
            <p14:xfrm>
              <a:off x="6341640" y="1827351"/>
              <a:ext cx="84600" cy="19800"/>
            </p14:xfrm>
          </p:contentPart>
        </mc:Choice>
        <mc:Fallback xmlns="">
          <p:pic>
            <p:nvPicPr>
              <p:cNvPr id="15" name="Рукописный ввод 14"/>
            </p:nvPicPr>
            <p:blipFill>
              <a:blip r:embed="rId4"/>
            </p:blipFill>
            <p:spPr>
              <a:xfrm>
                <a:off x="6341640" y="1827351"/>
                <a:ext cx="84600" cy="19800"/>
              </a:xfrm>
              <a:prstGeom prst="rect"/>
            </p:spPr>
          </p:pic>
        </mc:Fallback>
      </mc:AlternateContent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-165734" y="134679"/>
            <a:ext cx="1037604" cy="274763"/>
          </a:xfrm>
        </p:spPr>
        <p:txBody>
          <a:bodyPr/>
          <a:lstStyle/>
          <a:p>
            <a:r>
              <a:rPr lang="ru-RU" sz="3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ЛК</a:t>
            </a:r>
            <a:endParaRPr lang="ru-RU" sz="32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r:id="rId1" p14:bwMode="auto">
            <p14:nvContentPartPr>
              <p14:cNvPr id="204" name="Рукописный ввод 203"/>
              <p14:cNvContentPartPr/>
              <p14:nvPr/>
            </p14:nvContentPartPr>
            <p14:xfrm>
              <a:off x="1298105" y="1436945"/>
              <a:ext cx="300960" cy="14760"/>
            </p14:xfrm>
          </p:contentPart>
        </mc:Choice>
        <mc:Fallback xmlns="">
          <p:pic>
            <p:nvPicPr>
              <p:cNvPr id="204" name="Рукописный ввод 203"/>
            </p:nvPicPr>
            <p:blipFill>
              <a:blip r:embed="rId2"/>
            </p:blipFill>
            <p:spPr>
              <a:xfrm>
                <a:off x="1298105" y="1436945"/>
                <a:ext cx="300960" cy="147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" p14:bwMode="auto">
            <p14:nvContentPartPr>
              <p14:cNvPr id="203" name="Рукописный ввод 202"/>
              <p14:cNvContentPartPr/>
              <p14:nvPr/>
            </p14:nvContentPartPr>
            <p14:xfrm>
              <a:off x="1596545" y="1431905"/>
              <a:ext cx="2880" cy="360"/>
            </p14:xfrm>
          </p:contentPart>
        </mc:Choice>
        <mc:Fallback xmlns="">
          <p:pic>
            <p:nvPicPr>
              <p:cNvPr id="203" name="Рукописный ввод 202"/>
            </p:nvPicPr>
            <p:blipFill>
              <a:blip r:embed="rId4"/>
            </p:blipFill>
            <p:spPr>
              <a:xfrm>
                <a:off x="1596545" y="1431905"/>
                <a:ext cx="2880" cy="3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5" p14:bwMode="auto">
            <p14:nvContentPartPr>
              <p14:cNvPr id="202" name="Рукописный ввод 201"/>
              <p14:cNvContentPartPr/>
              <p14:nvPr/>
            </p14:nvContentPartPr>
            <p14:xfrm>
              <a:off x="1948985" y="1401665"/>
              <a:ext cx="7920" cy="360"/>
            </p14:xfrm>
          </p:contentPart>
        </mc:Choice>
        <mc:Fallback xmlns="">
          <p:pic>
            <p:nvPicPr>
              <p:cNvPr id="202" name="Рукописный ввод 201"/>
            </p:nvPicPr>
            <p:blipFill>
              <a:blip r:embed="rId6"/>
            </p:blipFill>
            <p:spPr>
              <a:xfrm>
                <a:off x="1948985" y="1401665"/>
                <a:ext cx="7920" cy="3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7" p14:bwMode="auto">
            <p14:nvContentPartPr>
              <p14:cNvPr id="201" name="Рукописный ввод 200"/>
              <p14:cNvContentPartPr/>
              <p14:nvPr/>
            </p14:nvContentPartPr>
            <p14:xfrm>
              <a:off x="1668905" y="1439105"/>
              <a:ext cx="3240" cy="17280"/>
            </p14:xfrm>
          </p:contentPart>
        </mc:Choice>
        <mc:Fallback xmlns="">
          <p:pic>
            <p:nvPicPr>
              <p:cNvPr id="201" name="Рукописный ввод 200"/>
            </p:nvPicPr>
            <p:blipFill>
              <a:blip r:embed="rId8"/>
            </p:blipFill>
            <p:spPr>
              <a:xfrm>
                <a:off x="1668905" y="1439105"/>
                <a:ext cx="3240" cy="1728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9" p14:bwMode="auto">
            <p14:nvContentPartPr>
              <p14:cNvPr id="232" name="Рукописный ввод 231"/>
              <p14:cNvContentPartPr/>
              <p14:nvPr/>
            </p14:nvContentPartPr>
            <p14:xfrm>
              <a:off x="1596185" y="1257305"/>
              <a:ext cx="360360" cy="334440"/>
            </p14:xfrm>
          </p:contentPart>
        </mc:Choice>
        <mc:Fallback xmlns="">
          <p:pic>
            <p:nvPicPr>
              <p:cNvPr id="232" name="Рукописный ввод 231"/>
            </p:nvPicPr>
            <p:blipFill>
              <a:blip r:embed="rId10"/>
            </p:blipFill>
            <p:spPr>
              <a:xfrm>
                <a:off x="1596185" y="1257305"/>
                <a:ext cx="360360" cy="334440"/>
              </a:xfrm>
              <a:prstGeom prst="rect"/>
            </p:spPr>
          </p:pic>
        </mc:Fallback>
      </mc:AlternateContent>
      <p:grpSp>
        <p:nvGrpSpPr>
          <p:cNvPr id="37" name="Группа 36"/>
          <p:cNvGrpSpPr/>
          <p:nvPr/>
        </p:nvGrpSpPr>
        <p:grpSpPr>
          <a:xfrm>
            <a:off x="877625" y="531905"/>
            <a:ext cx="1431000" cy="267120"/>
            <a:chOff x="877625" y="531905"/>
            <a:chExt cx="1431000" cy="267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r:id="rId11" p14:bwMode="auto">
              <p14:nvContentPartPr>
                <p14:cNvPr id="26" name="Рукописный ввод 25"/>
                <p14:cNvContentPartPr/>
                <p14:nvPr/>
              </p14:nvContentPartPr>
              <p14:xfrm>
                <a:off x="896345" y="539465"/>
                <a:ext cx="45360" cy="259560"/>
              </p14:xfrm>
            </p:contentPart>
          </mc:Choice>
          <mc:Fallback xmlns="">
            <p:pic>
              <p:nvPicPr>
                <p:cNvPr id="26" name="Рукописный ввод 25"/>
              </p:nvPicPr>
              <p:blipFill>
                <a:blip r:embed="rId12"/>
              </p:blipFill>
              <p:spPr>
                <a:xfrm>
                  <a:off x="896345" y="539465"/>
                  <a:ext cx="45360" cy="25956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13" p14:bwMode="auto">
              <p14:nvContentPartPr>
                <p14:cNvPr id="27" name="Рукописный ввод 26"/>
                <p14:cNvContentPartPr/>
                <p14:nvPr/>
              </p14:nvContentPartPr>
              <p14:xfrm>
                <a:off x="877625" y="555305"/>
                <a:ext cx="192240" cy="191160"/>
              </p14:xfrm>
            </p:contentPart>
          </mc:Choice>
          <mc:Fallback xmlns="">
            <p:pic>
              <p:nvPicPr>
                <p:cNvPr id="27" name="Рукописный ввод 26"/>
              </p:nvPicPr>
              <p:blipFill>
                <a:blip r:embed="rId14"/>
              </p:blipFill>
              <p:spPr>
                <a:xfrm>
                  <a:off x="877625" y="555305"/>
                  <a:ext cx="192240" cy="19116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15" p14:bwMode="auto">
              <p14:nvContentPartPr>
                <p14:cNvPr id="28" name="Рукописный ввод 27"/>
                <p14:cNvContentPartPr/>
                <p14:nvPr/>
              </p14:nvContentPartPr>
              <p14:xfrm>
                <a:off x="1087145" y="625505"/>
                <a:ext cx="125640" cy="83520"/>
              </p14:xfrm>
            </p:contentPart>
          </mc:Choice>
          <mc:Fallback xmlns="">
            <p:pic>
              <p:nvPicPr>
                <p:cNvPr id="28" name="Рукописный ввод 27"/>
              </p:nvPicPr>
              <p:blipFill>
                <a:blip r:embed="rId16"/>
              </p:blipFill>
              <p:spPr>
                <a:xfrm>
                  <a:off x="1087145" y="625505"/>
                  <a:ext cx="125640" cy="8352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17" p14:bwMode="auto">
              <p14:nvContentPartPr>
                <p14:cNvPr id="29" name="Рукописный ввод 28"/>
                <p14:cNvContentPartPr/>
                <p14:nvPr/>
              </p14:nvContentPartPr>
              <p14:xfrm>
                <a:off x="1190105" y="617585"/>
                <a:ext cx="135360" cy="105840"/>
              </p14:xfrm>
            </p:contentPart>
          </mc:Choice>
          <mc:Fallback xmlns="">
            <p:pic>
              <p:nvPicPr>
                <p:cNvPr id="29" name="Рукописный ввод 28"/>
              </p:nvPicPr>
              <p:blipFill>
                <a:blip r:embed="rId18"/>
              </p:blipFill>
              <p:spPr>
                <a:xfrm>
                  <a:off x="1190105" y="617585"/>
                  <a:ext cx="135360" cy="10584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19" p14:bwMode="auto">
              <p14:nvContentPartPr>
                <p14:cNvPr id="30" name="Рукописный ввод 29"/>
                <p14:cNvContentPartPr/>
                <p14:nvPr/>
              </p14:nvContentPartPr>
              <p14:xfrm>
                <a:off x="1343825" y="611465"/>
                <a:ext cx="100080" cy="122040"/>
              </p14:xfrm>
            </p:contentPart>
          </mc:Choice>
          <mc:Fallback xmlns="">
            <p:pic>
              <p:nvPicPr>
                <p:cNvPr id="30" name="Рукописный ввод 29"/>
              </p:nvPicPr>
              <p:blipFill>
                <a:blip r:embed="rId20"/>
              </p:blipFill>
              <p:spPr>
                <a:xfrm>
                  <a:off x="1343825" y="611465"/>
                  <a:ext cx="100080" cy="12204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21" p14:bwMode="auto">
              <p14:nvContentPartPr>
                <p14:cNvPr id="31" name="Рукописный ввод 30"/>
                <p14:cNvContentPartPr/>
                <p14:nvPr/>
              </p14:nvContentPartPr>
              <p14:xfrm>
                <a:off x="1457225" y="595625"/>
                <a:ext cx="175680" cy="103320"/>
              </p14:xfrm>
            </p:contentPart>
          </mc:Choice>
          <mc:Fallback xmlns="">
            <p:pic>
              <p:nvPicPr>
                <p:cNvPr id="31" name="Рукописный ввод 30"/>
              </p:nvPicPr>
              <p:blipFill>
                <a:blip r:embed="rId22"/>
              </p:blipFill>
              <p:spPr>
                <a:xfrm>
                  <a:off x="1457225" y="595625"/>
                  <a:ext cx="175680" cy="10332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23" p14:bwMode="auto">
              <p14:nvContentPartPr>
                <p14:cNvPr id="32" name="Рукописный ввод 31"/>
                <p14:cNvContentPartPr/>
                <p14:nvPr/>
              </p14:nvContentPartPr>
              <p14:xfrm>
                <a:off x="1632905" y="531905"/>
                <a:ext cx="142920" cy="185040"/>
              </p14:xfrm>
            </p:contentPart>
          </mc:Choice>
          <mc:Fallback xmlns="">
            <p:pic>
              <p:nvPicPr>
                <p:cNvPr id="32" name="Рукописный ввод 31"/>
              </p:nvPicPr>
              <p:blipFill>
                <a:blip r:embed="rId24"/>
              </p:blipFill>
              <p:spPr>
                <a:xfrm>
                  <a:off x="1632905" y="531905"/>
                  <a:ext cx="142920" cy="18504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25" p14:bwMode="auto">
              <p14:nvContentPartPr>
                <p14:cNvPr id="33" name="Рукописный ввод 32"/>
                <p14:cNvContentPartPr/>
                <p14:nvPr/>
              </p14:nvContentPartPr>
              <p14:xfrm>
                <a:off x="1823705" y="601745"/>
                <a:ext cx="209160" cy="105840"/>
              </p14:xfrm>
            </p:contentPart>
          </mc:Choice>
          <mc:Fallback xmlns="">
            <p:pic>
              <p:nvPicPr>
                <p:cNvPr id="33" name="Рукописный ввод 32"/>
              </p:nvPicPr>
              <p:blipFill>
                <a:blip r:embed="rId26"/>
              </p:blipFill>
              <p:spPr>
                <a:xfrm>
                  <a:off x="1823705" y="601745"/>
                  <a:ext cx="209160" cy="10584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27" p14:bwMode="auto">
              <p14:nvContentPartPr>
                <p14:cNvPr id="34" name="Рукописный ввод 33"/>
                <p14:cNvContentPartPr/>
                <p14:nvPr/>
              </p14:nvContentPartPr>
              <p14:xfrm>
                <a:off x="2017025" y="607145"/>
                <a:ext cx="161640" cy="107640"/>
              </p14:xfrm>
            </p:contentPart>
          </mc:Choice>
          <mc:Fallback xmlns="">
            <p:pic>
              <p:nvPicPr>
                <p:cNvPr id="34" name="Рукописный ввод 33"/>
              </p:nvPicPr>
              <p:blipFill>
                <a:blip r:embed="rId28"/>
              </p:blipFill>
              <p:spPr>
                <a:xfrm>
                  <a:off x="2017025" y="607145"/>
                  <a:ext cx="161640" cy="10764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29" p14:bwMode="auto">
              <p14:nvContentPartPr>
                <p14:cNvPr id="35" name="Рукописный ввод 34"/>
                <p14:cNvContentPartPr/>
                <p14:nvPr/>
              </p14:nvContentPartPr>
              <p14:xfrm>
                <a:off x="2215025" y="615065"/>
                <a:ext cx="56520" cy="88200"/>
              </p14:xfrm>
            </p:contentPart>
          </mc:Choice>
          <mc:Fallback xmlns="">
            <p:pic>
              <p:nvPicPr>
                <p:cNvPr id="35" name="Рукописный ввод 34"/>
              </p:nvPicPr>
              <p:blipFill>
                <a:blip r:embed="rId30"/>
              </p:blipFill>
              <p:spPr>
                <a:xfrm>
                  <a:off x="2215025" y="615065"/>
                  <a:ext cx="56520" cy="8820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31" p14:bwMode="auto">
              <p14:nvContentPartPr>
                <p14:cNvPr id="36" name="Рукописный ввод 35"/>
                <p14:cNvContentPartPr/>
                <p14:nvPr/>
              </p14:nvContentPartPr>
              <p14:xfrm>
                <a:off x="2149865" y="579065"/>
                <a:ext cx="158760" cy="36000"/>
              </p14:xfrm>
            </p:contentPart>
          </mc:Choice>
          <mc:Fallback xmlns="">
            <p:pic>
              <p:nvPicPr>
                <p:cNvPr id="36" name="Рукописный ввод 35"/>
              </p:nvPicPr>
              <p:blipFill>
                <a:blip r:embed="rId32"/>
              </p:blipFill>
              <p:spPr>
                <a:xfrm>
                  <a:off x="2149865" y="579065"/>
                  <a:ext cx="158760" cy="36000"/>
                </a:xfrm>
                <a:prstGeom prst="rect"/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r:id="rId33" p14:bwMode="auto">
            <p14:nvContentPartPr>
              <p14:cNvPr id="53" name="Рукописный ввод 52"/>
              <p14:cNvContentPartPr/>
              <p14:nvPr/>
            </p14:nvContentPartPr>
            <p14:xfrm>
              <a:off x="745505" y="569345"/>
              <a:ext cx="1627920" cy="110880"/>
            </p14:xfrm>
          </p:contentPart>
        </mc:Choice>
        <mc:Fallback xmlns="">
          <p:pic>
            <p:nvPicPr>
              <p:cNvPr id="53" name="Рукописный ввод 52"/>
            </p:nvPicPr>
            <p:blipFill>
              <a:blip r:embed="rId34"/>
            </p:blipFill>
            <p:spPr>
              <a:xfrm>
                <a:off x="745505" y="569345"/>
                <a:ext cx="1627920" cy="110880"/>
              </a:xfrm>
              <a:prstGeom prst="rect"/>
            </p:spPr>
          </p:pic>
        </mc:Fallback>
      </mc:AlternateContent>
      <p:grpSp>
        <p:nvGrpSpPr>
          <p:cNvPr id="79" name="Группа 78"/>
          <p:cNvGrpSpPr/>
          <p:nvPr/>
        </p:nvGrpSpPr>
        <p:grpSpPr>
          <a:xfrm>
            <a:off x="1169225" y="2655185"/>
            <a:ext cx="1168920" cy="368280"/>
            <a:chOff x="1169225" y="2655185"/>
            <a:chExt cx="1168920" cy="368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r:id="rId35" p14:bwMode="auto">
              <p14:nvContentPartPr>
                <p14:cNvPr id="69" name="Рукописный ввод 68"/>
                <p14:cNvContentPartPr/>
                <p14:nvPr/>
              </p14:nvContentPartPr>
              <p14:xfrm>
                <a:off x="1214585" y="2741225"/>
                <a:ext cx="23760" cy="282240"/>
              </p14:xfrm>
            </p:contentPart>
          </mc:Choice>
          <mc:Fallback xmlns="">
            <p:pic>
              <p:nvPicPr>
                <p:cNvPr id="69" name="Рукописный ввод 68"/>
              </p:nvPicPr>
              <p:blipFill>
                <a:blip r:embed="rId36"/>
              </p:blipFill>
              <p:spPr>
                <a:xfrm>
                  <a:off x="1214585" y="2741225"/>
                  <a:ext cx="23760" cy="28224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37" p14:bwMode="auto">
              <p14:nvContentPartPr>
                <p14:cNvPr id="70" name="Рукописный ввод 69"/>
                <p14:cNvContentPartPr/>
                <p14:nvPr/>
              </p14:nvContentPartPr>
              <p14:xfrm>
                <a:off x="1169225" y="2720345"/>
                <a:ext cx="203040" cy="70560"/>
              </p14:xfrm>
            </p:contentPart>
          </mc:Choice>
          <mc:Fallback xmlns="">
            <p:pic>
              <p:nvPicPr>
                <p:cNvPr id="70" name="Рукописный ввод 69"/>
              </p:nvPicPr>
              <p:blipFill>
                <a:blip r:embed="rId38"/>
              </p:blipFill>
              <p:spPr>
                <a:xfrm>
                  <a:off x="1169225" y="2720345"/>
                  <a:ext cx="203040" cy="7056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39" p14:bwMode="auto">
              <p14:nvContentPartPr>
                <p14:cNvPr id="71" name="Рукописный ввод 70"/>
                <p14:cNvContentPartPr/>
                <p14:nvPr/>
              </p14:nvContentPartPr>
              <p14:xfrm>
                <a:off x="1199825" y="2854625"/>
                <a:ext cx="144000" cy="45360"/>
              </p14:xfrm>
            </p:contentPart>
          </mc:Choice>
          <mc:Fallback xmlns="">
            <p:pic>
              <p:nvPicPr>
                <p:cNvPr id="71" name="Рукописный ввод 70"/>
              </p:nvPicPr>
              <p:blipFill>
                <a:blip r:embed="rId40"/>
              </p:blipFill>
              <p:spPr>
                <a:xfrm>
                  <a:off x="1199825" y="2854625"/>
                  <a:ext cx="144000" cy="4536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41" p14:bwMode="auto">
              <p14:nvContentPartPr>
                <p14:cNvPr id="72" name="Рукописный ввод 71"/>
                <p14:cNvContentPartPr/>
                <p14:nvPr/>
              </p14:nvContentPartPr>
              <p14:xfrm>
                <a:off x="1379465" y="2878745"/>
                <a:ext cx="141480" cy="101520"/>
              </p14:xfrm>
            </p:contentPart>
          </mc:Choice>
          <mc:Fallback xmlns="">
            <p:pic>
              <p:nvPicPr>
                <p:cNvPr id="72" name="Рукописный ввод 71"/>
              </p:nvPicPr>
              <p:blipFill>
                <a:blip r:embed="rId42"/>
              </p:blipFill>
              <p:spPr>
                <a:xfrm>
                  <a:off x="1379465" y="2878745"/>
                  <a:ext cx="141480" cy="10152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43" p14:bwMode="auto">
              <p14:nvContentPartPr>
                <p14:cNvPr id="74" name="Рукописный ввод 73"/>
                <p14:cNvContentPartPr/>
                <p14:nvPr/>
              </p14:nvContentPartPr>
              <p14:xfrm>
                <a:off x="1631465" y="2768945"/>
                <a:ext cx="163440" cy="127080"/>
              </p14:xfrm>
            </p:contentPart>
          </mc:Choice>
          <mc:Fallback xmlns="">
            <p:pic>
              <p:nvPicPr>
                <p:cNvPr id="74" name="Рукописный ввод 73"/>
              </p:nvPicPr>
              <p:blipFill>
                <a:blip r:embed="rId44"/>
              </p:blipFill>
              <p:spPr>
                <a:xfrm>
                  <a:off x="1631465" y="2768945"/>
                  <a:ext cx="163440" cy="12708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45" p14:bwMode="auto">
              <p14:nvContentPartPr>
                <p14:cNvPr id="75" name="Рукописный ввод 74"/>
                <p14:cNvContentPartPr/>
                <p14:nvPr/>
              </p14:nvContentPartPr>
              <p14:xfrm>
                <a:off x="1964825" y="2655185"/>
                <a:ext cx="176400" cy="331560"/>
              </p14:xfrm>
            </p:contentPart>
          </mc:Choice>
          <mc:Fallback xmlns="">
            <p:pic>
              <p:nvPicPr>
                <p:cNvPr id="75" name="Рукописный ввод 74"/>
              </p:nvPicPr>
              <p:blipFill>
                <a:blip r:embed="rId46"/>
              </p:blipFill>
              <p:spPr>
                <a:xfrm>
                  <a:off x="1964825" y="2655185"/>
                  <a:ext cx="176400" cy="33156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47" p14:bwMode="auto">
              <p14:nvContentPartPr>
                <p14:cNvPr id="76" name="Рукописный ввод 75"/>
                <p14:cNvContentPartPr/>
                <p14:nvPr/>
              </p14:nvContentPartPr>
              <p14:xfrm>
                <a:off x="2010905" y="2813585"/>
                <a:ext cx="130680" cy="21600"/>
              </p14:xfrm>
            </p:contentPart>
          </mc:Choice>
          <mc:Fallback xmlns="">
            <p:pic>
              <p:nvPicPr>
                <p:cNvPr id="76" name="Рукописный ввод 75"/>
              </p:nvPicPr>
              <p:blipFill>
                <a:blip r:embed="rId48"/>
              </p:blipFill>
              <p:spPr>
                <a:xfrm>
                  <a:off x="2010905" y="2813585"/>
                  <a:ext cx="130680" cy="2160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49" p14:bwMode="auto">
              <p14:nvContentPartPr>
                <p14:cNvPr id="77" name="Рукописный ввод 76"/>
                <p14:cNvContentPartPr/>
                <p14:nvPr/>
              </p14:nvContentPartPr>
              <p14:xfrm>
                <a:off x="2186225" y="2821505"/>
                <a:ext cx="100080" cy="173520"/>
              </p14:xfrm>
            </p:contentPart>
          </mc:Choice>
          <mc:Fallback xmlns="">
            <p:pic>
              <p:nvPicPr>
                <p:cNvPr id="77" name="Рукописный ввод 76"/>
              </p:nvPicPr>
              <p:blipFill>
                <a:blip r:embed="rId50"/>
              </p:blipFill>
              <p:spPr>
                <a:xfrm>
                  <a:off x="2186225" y="2821505"/>
                  <a:ext cx="100080" cy="17352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51" p14:bwMode="auto">
              <p14:nvContentPartPr>
                <p14:cNvPr id="78" name="Рукописный ввод 77"/>
                <p14:cNvContentPartPr/>
                <p14:nvPr/>
              </p14:nvContentPartPr>
              <p14:xfrm>
                <a:off x="2201705" y="2885945"/>
                <a:ext cx="136440" cy="30240"/>
              </p14:xfrm>
            </p:contentPart>
          </mc:Choice>
          <mc:Fallback xmlns="">
            <p:pic>
              <p:nvPicPr>
                <p:cNvPr id="78" name="Рукописный ввод 77"/>
              </p:nvPicPr>
              <p:blipFill>
                <a:blip r:embed="rId52"/>
              </p:blipFill>
              <p:spPr>
                <a:xfrm>
                  <a:off x="2201705" y="2885945"/>
                  <a:ext cx="136440" cy="30240"/>
                </a:xfrm>
                <a:prstGeom prst="rect"/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r:id="rId53" p14:bwMode="auto">
            <p14:nvContentPartPr>
              <p14:cNvPr id="81" name="Рукописный ввод 80"/>
              <p14:cNvContentPartPr/>
              <p14:nvPr/>
            </p14:nvContentPartPr>
            <p14:xfrm>
              <a:off x="3310505" y="1168025"/>
              <a:ext cx="17640" cy="330120"/>
            </p14:xfrm>
          </p:contentPart>
        </mc:Choice>
        <mc:Fallback xmlns="">
          <p:pic>
            <p:nvPicPr>
              <p:cNvPr id="81" name="Рукописный ввод 80"/>
            </p:nvPicPr>
            <p:blipFill>
              <a:blip r:embed="rId54"/>
            </p:blipFill>
            <p:spPr>
              <a:xfrm>
                <a:off x="3310505" y="1168025"/>
                <a:ext cx="17640" cy="33012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55" p14:bwMode="auto">
            <p14:nvContentPartPr>
              <p14:cNvPr id="82" name="Рукописный ввод 81"/>
              <p14:cNvContentPartPr/>
              <p14:nvPr/>
            </p14:nvContentPartPr>
            <p14:xfrm>
              <a:off x="3311585" y="1096025"/>
              <a:ext cx="56160" cy="696600"/>
            </p14:xfrm>
          </p:contentPart>
        </mc:Choice>
        <mc:Fallback xmlns="">
          <p:pic>
            <p:nvPicPr>
              <p:cNvPr id="82" name="Рукописный ввод 81"/>
            </p:nvPicPr>
            <p:blipFill>
              <a:blip r:embed="rId56"/>
            </p:blipFill>
            <p:spPr>
              <a:xfrm>
                <a:off x="3311585" y="1096025"/>
                <a:ext cx="56160" cy="6966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57" p14:bwMode="auto">
            <p14:nvContentPartPr>
              <p14:cNvPr id="83" name="Рукописный ввод 82"/>
              <p14:cNvContentPartPr/>
              <p14:nvPr/>
            </p14:nvContentPartPr>
            <p14:xfrm>
              <a:off x="3334985" y="1379705"/>
              <a:ext cx="23040" cy="681840"/>
            </p14:xfrm>
          </p:contentPart>
        </mc:Choice>
        <mc:Fallback xmlns="">
          <p:pic>
            <p:nvPicPr>
              <p:cNvPr id="83" name="Рукописный ввод 82"/>
            </p:nvPicPr>
            <p:blipFill>
              <a:blip r:embed="rId58"/>
            </p:blipFill>
            <p:spPr>
              <a:xfrm>
                <a:off x="3334985" y="1379705"/>
                <a:ext cx="23040" cy="68184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59" p14:bwMode="auto">
            <p14:nvContentPartPr>
              <p14:cNvPr id="84" name="Рукописный ввод 83"/>
              <p14:cNvContentPartPr/>
              <p14:nvPr/>
            </p14:nvContentPartPr>
            <p14:xfrm>
              <a:off x="3361265" y="1789385"/>
              <a:ext cx="101160" cy="519120"/>
            </p14:xfrm>
          </p:contentPart>
        </mc:Choice>
        <mc:Fallback xmlns="">
          <p:pic>
            <p:nvPicPr>
              <p:cNvPr id="84" name="Рукописный ввод 83"/>
            </p:nvPicPr>
            <p:blipFill>
              <a:blip r:embed="rId60"/>
            </p:blipFill>
            <p:spPr>
              <a:xfrm>
                <a:off x="3361265" y="1789385"/>
                <a:ext cx="101160" cy="51912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61" p14:bwMode="auto">
            <p14:nvContentPartPr>
              <p14:cNvPr id="85" name="Рукописный ввод 84"/>
              <p14:cNvContentPartPr/>
              <p14:nvPr/>
            </p14:nvContentPartPr>
            <p14:xfrm>
              <a:off x="3404465" y="2170985"/>
              <a:ext cx="342720" cy="204480"/>
            </p14:xfrm>
          </p:contentPart>
        </mc:Choice>
        <mc:Fallback xmlns="">
          <p:pic>
            <p:nvPicPr>
              <p:cNvPr id="85" name="Рукописный ввод 84"/>
            </p:nvPicPr>
            <p:blipFill>
              <a:blip r:embed="rId62"/>
            </p:blipFill>
            <p:spPr>
              <a:xfrm>
                <a:off x="3404465" y="2170985"/>
                <a:ext cx="342720" cy="20448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63" p14:bwMode="auto">
            <p14:nvContentPartPr>
              <p14:cNvPr id="86" name="Рукописный ввод 85"/>
              <p14:cNvContentPartPr/>
              <p14:nvPr/>
            </p14:nvContentPartPr>
            <p14:xfrm>
              <a:off x="3697865" y="2348825"/>
              <a:ext cx="612000" cy="32760"/>
            </p14:xfrm>
          </p:contentPart>
        </mc:Choice>
        <mc:Fallback xmlns="">
          <p:pic>
            <p:nvPicPr>
              <p:cNvPr id="86" name="Рукописный ввод 85"/>
            </p:nvPicPr>
            <p:blipFill>
              <a:blip r:embed="rId64"/>
            </p:blipFill>
            <p:spPr>
              <a:xfrm>
                <a:off x="3697865" y="2348825"/>
                <a:ext cx="612000" cy="327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65" p14:bwMode="auto">
            <p14:nvContentPartPr>
              <p14:cNvPr id="87" name="Рукописный ввод 86"/>
              <p14:cNvContentPartPr/>
              <p14:nvPr/>
            </p14:nvContentPartPr>
            <p14:xfrm>
              <a:off x="4070825" y="2345945"/>
              <a:ext cx="252720" cy="59040"/>
            </p14:xfrm>
          </p:contentPart>
        </mc:Choice>
        <mc:Fallback xmlns="">
          <p:pic>
            <p:nvPicPr>
              <p:cNvPr id="87" name="Рукописный ввод 86"/>
            </p:nvPicPr>
            <p:blipFill>
              <a:blip r:embed="rId66"/>
            </p:blipFill>
            <p:spPr>
              <a:xfrm>
                <a:off x="4070825" y="2345945"/>
                <a:ext cx="252720" cy="5904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67" p14:bwMode="auto">
            <p14:nvContentPartPr>
              <p14:cNvPr id="88" name="Рукописный ввод 87"/>
              <p14:cNvContentPartPr/>
              <p14:nvPr/>
            </p14:nvContentPartPr>
            <p14:xfrm>
              <a:off x="3489425" y="1053905"/>
              <a:ext cx="693000" cy="6120"/>
            </p14:xfrm>
          </p:contentPart>
        </mc:Choice>
        <mc:Fallback xmlns="">
          <p:pic>
            <p:nvPicPr>
              <p:cNvPr id="88" name="Рукописный ввод 87"/>
            </p:nvPicPr>
            <p:blipFill>
              <a:blip r:embed="rId68"/>
            </p:blipFill>
            <p:spPr>
              <a:xfrm>
                <a:off x="3489425" y="1053905"/>
                <a:ext cx="693000" cy="612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69" p14:bwMode="auto">
            <p14:nvContentPartPr>
              <p14:cNvPr id="89" name="Рукописный ввод 88"/>
              <p14:cNvContentPartPr/>
              <p14:nvPr/>
            </p14:nvContentPartPr>
            <p14:xfrm>
              <a:off x="3793985" y="1045985"/>
              <a:ext cx="644400" cy="36360"/>
            </p14:xfrm>
          </p:contentPart>
        </mc:Choice>
        <mc:Fallback xmlns="">
          <p:pic>
            <p:nvPicPr>
              <p:cNvPr id="89" name="Рукописный ввод 88"/>
            </p:nvPicPr>
            <p:blipFill>
              <a:blip r:embed="rId70"/>
            </p:blipFill>
            <p:spPr>
              <a:xfrm>
                <a:off x="3793985" y="1045985"/>
                <a:ext cx="644400" cy="363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71" p14:bwMode="auto">
            <p14:nvContentPartPr>
              <p14:cNvPr id="90" name="Рукописный ввод 89"/>
              <p14:cNvContentPartPr/>
              <p14:nvPr/>
            </p14:nvContentPartPr>
            <p14:xfrm>
              <a:off x="4443425" y="1157585"/>
              <a:ext cx="52200" cy="362520"/>
            </p14:xfrm>
          </p:contentPart>
        </mc:Choice>
        <mc:Fallback xmlns="">
          <p:pic>
            <p:nvPicPr>
              <p:cNvPr id="90" name="Рукописный ввод 89"/>
            </p:nvPicPr>
            <p:blipFill>
              <a:blip r:embed="rId72"/>
            </p:blipFill>
            <p:spPr>
              <a:xfrm>
                <a:off x="4443425" y="1157585"/>
                <a:ext cx="52200" cy="36252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73" p14:bwMode="auto">
            <p14:nvContentPartPr>
              <p14:cNvPr id="91" name="Рукописный ввод 90"/>
              <p14:cNvContentPartPr/>
              <p14:nvPr/>
            </p14:nvContentPartPr>
            <p14:xfrm>
              <a:off x="4462145" y="1189265"/>
              <a:ext cx="45360" cy="694080"/>
            </p14:xfrm>
          </p:contentPart>
        </mc:Choice>
        <mc:Fallback xmlns="">
          <p:pic>
            <p:nvPicPr>
              <p:cNvPr id="91" name="Рукописный ввод 90"/>
            </p:nvPicPr>
            <p:blipFill>
              <a:blip r:embed="rId74"/>
            </p:blipFill>
            <p:spPr>
              <a:xfrm>
                <a:off x="4462145" y="1189265"/>
                <a:ext cx="45360" cy="69408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75" p14:bwMode="auto">
            <p14:nvContentPartPr>
              <p14:cNvPr id="92" name="Рукописный ввод 91"/>
              <p14:cNvContentPartPr/>
              <p14:nvPr/>
            </p14:nvContentPartPr>
            <p14:xfrm>
              <a:off x="4491305" y="1280705"/>
              <a:ext cx="51120" cy="871560"/>
            </p14:xfrm>
          </p:contentPart>
        </mc:Choice>
        <mc:Fallback xmlns="">
          <p:pic>
            <p:nvPicPr>
              <p:cNvPr id="92" name="Рукописный ввод 91"/>
            </p:nvPicPr>
            <p:blipFill>
              <a:blip r:embed="rId76"/>
            </p:blipFill>
            <p:spPr>
              <a:xfrm>
                <a:off x="4491305" y="1280705"/>
                <a:ext cx="51120" cy="8715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77" p14:bwMode="auto">
            <p14:nvContentPartPr>
              <p14:cNvPr id="93" name="Рукописный ввод 92"/>
              <p14:cNvContentPartPr/>
              <p14:nvPr/>
            </p14:nvContentPartPr>
            <p14:xfrm>
              <a:off x="4437665" y="1846625"/>
              <a:ext cx="104040" cy="477000"/>
            </p14:xfrm>
          </p:contentPart>
        </mc:Choice>
        <mc:Fallback xmlns="">
          <p:pic>
            <p:nvPicPr>
              <p:cNvPr id="93" name="Рукописный ввод 92"/>
            </p:nvPicPr>
            <p:blipFill>
              <a:blip r:embed="rId78"/>
            </p:blipFill>
            <p:spPr>
              <a:xfrm>
                <a:off x="4437665" y="1846625"/>
                <a:ext cx="104040" cy="4770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79" p14:bwMode="auto">
            <p14:nvContentPartPr>
              <p14:cNvPr id="94" name="Рукописный ввод 93"/>
              <p14:cNvContentPartPr/>
              <p14:nvPr/>
            </p14:nvContentPartPr>
            <p14:xfrm>
              <a:off x="4479785" y="2083865"/>
              <a:ext cx="37440" cy="160200"/>
            </p14:xfrm>
          </p:contentPart>
        </mc:Choice>
        <mc:Fallback xmlns="">
          <p:pic>
            <p:nvPicPr>
              <p:cNvPr id="94" name="Рукописный ввод 93"/>
            </p:nvPicPr>
            <p:blipFill>
              <a:blip r:embed="rId80"/>
            </p:blipFill>
            <p:spPr>
              <a:xfrm>
                <a:off x="4479785" y="2083865"/>
                <a:ext cx="37440" cy="1602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81" p14:bwMode="auto">
            <p14:nvContentPartPr>
              <p14:cNvPr id="95" name="Рукописный ввод 94"/>
              <p14:cNvContentPartPr/>
              <p14:nvPr/>
            </p14:nvContentPartPr>
            <p14:xfrm>
              <a:off x="4273505" y="2180705"/>
              <a:ext cx="216360" cy="226080"/>
            </p14:xfrm>
          </p:contentPart>
        </mc:Choice>
        <mc:Fallback xmlns="">
          <p:pic>
            <p:nvPicPr>
              <p:cNvPr id="95" name="Рукописный ввод 94"/>
            </p:nvPicPr>
            <p:blipFill>
              <a:blip r:embed="rId82"/>
            </p:blipFill>
            <p:spPr>
              <a:xfrm>
                <a:off x="4273505" y="2180705"/>
                <a:ext cx="216360" cy="22608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83" p14:bwMode="auto">
            <p14:nvContentPartPr>
              <p14:cNvPr id="96" name="Рукописный ввод 95"/>
              <p14:cNvContentPartPr/>
              <p14:nvPr/>
            </p14:nvContentPartPr>
            <p14:xfrm>
              <a:off x="3458105" y="1384385"/>
              <a:ext cx="333000" cy="14400"/>
            </p14:xfrm>
          </p:contentPart>
        </mc:Choice>
        <mc:Fallback xmlns="">
          <p:pic>
            <p:nvPicPr>
              <p:cNvPr id="96" name="Рукописный ввод 95"/>
            </p:nvPicPr>
            <p:blipFill>
              <a:blip r:embed="rId84"/>
            </p:blipFill>
            <p:spPr>
              <a:xfrm>
                <a:off x="3458105" y="1384385"/>
                <a:ext cx="333000" cy="144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85" p14:bwMode="auto">
            <p14:nvContentPartPr>
              <p14:cNvPr id="97" name="Рукописный ввод 96"/>
              <p14:cNvContentPartPr/>
              <p14:nvPr/>
            </p14:nvContentPartPr>
            <p14:xfrm>
              <a:off x="3359465" y="1377545"/>
              <a:ext cx="929880" cy="43200"/>
            </p14:xfrm>
          </p:contentPart>
        </mc:Choice>
        <mc:Fallback xmlns="">
          <p:pic>
            <p:nvPicPr>
              <p:cNvPr id="97" name="Рукописный ввод 96"/>
            </p:nvPicPr>
            <p:blipFill>
              <a:blip r:embed="rId86"/>
            </p:blipFill>
            <p:spPr>
              <a:xfrm>
                <a:off x="3359465" y="1377545"/>
                <a:ext cx="929880" cy="432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87" p14:bwMode="auto">
            <p14:nvContentPartPr>
              <p14:cNvPr id="98" name="Рукописный ввод 97"/>
              <p14:cNvContentPartPr/>
              <p14:nvPr/>
            </p14:nvContentPartPr>
            <p14:xfrm>
              <a:off x="3543425" y="1386185"/>
              <a:ext cx="747000" cy="36000"/>
            </p14:xfrm>
          </p:contentPart>
        </mc:Choice>
        <mc:Fallback xmlns="">
          <p:pic>
            <p:nvPicPr>
              <p:cNvPr id="98" name="Рукописный ввод 97"/>
            </p:nvPicPr>
            <p:blipFill>
              <a:blip r:embed="rId88"/>
            </p:blipFill>
            <p:spPr>
              <a:xfrm>
                <a:off x="3543425" y="1386185"/>
                <a:ext cx="747000" cy="36000"/>
              </a:xfrm>
              <a:prstGeom prst="rect"/>
            </p:spPr>
          </p:pic>
        </mc:Fallback>
      </mc:AlternateContent>
      <p:grpSp>
        <p:nvGrpSpPr>
          <p:cNvPr id="114" name="Группа 113"/>
          <p:cNvGrpSpPr/>
          <p:nvPr/>
        </p:nvGrpSpPr>
        <p:grpSpPr>
          <a:xfrm>
            <a:off x="3224465" y="487625"/>
            <a:ext cx="1321920" cy="253800"/>
            <a:chOff x="3224465" y="487625"/>
            <a:chExt cx="1321920" cy="253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r:id="rId89" p14:bwMode="auto">
              <p14:nvContentPartPr>
                <p14:cNvPr id="105" name="Рукописный ввод 104"/>
                <p14:cNvContentPartPr/>
                <p14:nvPr/>
              </p14:nvContentPartPr>
              <p14:xfrm>
                <a:off x="3251825" y="517505"/>
                <a:ext cx="47160" cy="223920"/>
              </p14:xfrm>
            </p:contentPart>
          </mc:Choice>
          <mc:Fallback xmlns="">
            <p:pic>
              <p:nvPicPr>
                <p:cNvPr id="105" name="Рукописный ввод 104"/>
              </p:nvPicPr>
              <p:blipFill>
                <a:blip r:embed="rId90"/>
              </p:blipFill>
              <p:spPr>
                <a:xfrm>
                  <a:off x="3251825" y="517505"/>
                  <a:ext cx="47160" cy="22392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91" p14:bwMode="auto">
              <p14:nvContentPartPr>
                <p14:cNvPr id="106" name="Рукописный ввод 105"/>
                <p14:cNvContentPartPr/>
                <p14:nvPr/>
              </p14:nvContentPartPr>
              <p14:xfrm>
                <a:off x="3224465" y="487625"/>
                <a:ext cx="215640" cy="229320"/>
              </p14:xfrm>
            </p:contentPart>
          </mc:Choice>
          <mc:Fallback xmlns="">
            <p:pic>
              <p:nvPicPr>
                <p:cNvPr id="106" name="Рукописный ввод 105"/>
              </p:nvPicPr>
              <p:blipFill>
                <a:blip r:embed="rId92"/>
              </p:blipFill>
              <p:spPr>
                <a:xfrm>
                  <a:off x="3224465" y="487625"/>
                  <a:ext cx="215640" cy="22932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93" p14:bwMode="auto">
              <p14:nvContentPartPr>
                <p14:cNvPr id="107" name="Рукописный ввод 106"/>
                <p14:cNvContentPartPr/>
                <p14:nvPr/>
              </p14:nvContentPartPr>
              <p14:xfrm>
                <a:off x="3481145" y="595625"/>
                <a:ext cx="135000" cy="129240"/>
              </p14:xfrm>
            </p:contentPart>
          </mc:Choice>
          <mc:Fallback xmlns="">
            <p:pic>
              <p:nvPicPr>
                <p:cNvPr id="107" name="Рукописный ввод 106"/>
              </p:nvPicPr>
              <p:blipFill>
                <a:blip r:embed="rId94"/>
              </p:blipFill>
              <p:spPr>
                <a:xfrm>
                  <a:off x="3481145" y="595625"/>
                  <a:ext cx="135000" cy="12924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95" p14:bwMode="auto">
              <p14:nvContentPartPr>
                <p14:cNvPr id="108" name="Рукописный ввод 107"/>
                <p14:cNvContentPartPr/>
                <p14:nvPr/>
              </p14:nvContentPartPr>
              <p14:xfrm>
                <a:off x="3641705" y="610745"/>
                <a:ext cx="206280" cy="90720"/>
              </p14:xfrm>
            </p:contentPart>
          </mc:Choice>
          <mc:Fallback xmlns="">
            <p:pic>
              <p:nvPicPr>
                <p:cNvPr id="108" name="Рукописный ввод 107"/>
              </p:nvPicPr>
              <p:blipFill>
                <a:blip r:embed="rId96"/>
              </p:blipFill>
              <p:spPr>
                <a:xfrm>
                  <a:off x="3641705" y="610745"/>
                  <a:ext cx="206280" cy="9072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97" p14:bwMode="auto">
              <p14:nvContentPartPr>
                <p14:cNvPr id="109" name="Рукописный ввод 108"/>
                <p14:cNvContentPartPr/>
                <p14:nvPr/>
              </p14:nvContentPartPr>
              <p14:xfrm>
                <a:off x="3859505" y="500945"/>
                <a:ext cx="128880" cy="202320"/>
              </p14:xfrm>
            </p:contentPart>
          </mc:Choice>
          <mc:Fallback xmlns="">
            <p:pic>
              <p:nvPicPr>
                <p:cNvPr id="109" name="Рукописный ввод 108"/>
              </p:nvPicPr>
              <p:blipFill>
                <a:blip r:embed="rId98"/>
              </p:blipFill>
              <p:spPr>
                <a:xfrm>
                  <a:off x="3859505" y="500945"/>
                  <a:ext cx="128880" cy="20232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99" p14:bwMode="auto">
              <p14:nvContentPartPr>
                <p14:cNvPr id="110" name="Рукописный ввод 109"/>
                <p14:cNvContentPartPr/>
                <p14:nvPr/>
              </p14:nvContentPartPr>
              <p14:xfrm>
                <a:off x="4043825" y="591305"/>
                <a:ext cx="169200" cy="99720"/>
              </p14:xfrm>
            </p:contentPart>
          </mc:Choice>
          <mc:Fallback xmlns="">
            <p:pic>
              <p:nvPicPr>
                <p:cNvPr id="110" name="Рукописный ввод 109"/>
              </p:nvPicPr>
              <p:blipFill>
                <a:blip r:embed="rId100"/>
              </p:blipFill>
              <p:spPr>
                <a:xfrm>
                  <a:off x="4043825" y="591305"/>
                  <a:ext cx="169200" cy="9972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101" p14:bwMode="auto">
              <p14:nvContentPartPr>
                <p14:cNvPr id="111" name="Рукописный ввод 110"/>
                <p14:cNvContentPartPr/>
                <p14:nvPr/>
              </p14:nvContentPartPr>
              <p14:xfrm>
                <a:off x="4222025" y="585905"/>
                <a:ext cx="248040" cy="113040"/>
              </p14:xfrm>
            </p:contentPart>
          </mc:Choice>
          <mc:Fallback xmlns="">
            <p:pic>
              <p:nvPicPr>
                <p:cNvPr id="111" name="Рукописный ввод 110"/>
              </p:nvPicPr>
              <p:blipFill>
                <a:blip r:embed="rId102"/>
              </p:blipFill>
              <p:spPr>
                <a:xfrm>
                  <a:off x="4222025" y="585905"/>
                  <a:ext cx="248040" cy="11304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103" p14:bwMode="auto">
              <p14:nvContentPartPr>
                <p14:cNvPr id="112" name="Рукописный ввод 111"/>
                <p14:cNvContentPartPr/>
                <p14:nvPr/>
              </p14:nvContentPartPr>
              <p14:xfrm>
                <a:off x="4422185" y="579785"/>
                <a:ext cx="50400" cy="123120"/>
              </p14:xfrm>
            </p:contentPart>
          </mc:Choice>
          <mc:Fallback xmlns="">
            <p:pic>
              <p:nvPicPr>
                <p:cNvPr id="112" name="Рукописный ввод 111"/>
              </p:nvPicPr>
              <p:blipFill>
                <a:blip r:embed="rId104"/>
              </p:blipFill>
              <p:spPr>
                <a:xfrm>
                  <a:off x="4422185" y="579785"/>
                  <a:ext cx="50400" cy="12312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105" p14:bwMode="auto">
              <p14:nvContentPartPr>
                <p14:cNvPr id="113" name="Рукописный ввод 112"/>
                <p14:cNvContentPartPr/>
                <p14:nvPr/>
              </p14:nvContentPartPr>
              <p14:xfrm>
                <a:off x="4373945" y="565025"/>
                <a:ext cx="172440" cy="39960"/>
              </p14:xfrm>
            </p:contentPart>
          </mc:Choice>
          <mc:Fallback xmlns="">
            <p:pic>
              <p:nvPicPr>
                <p:cNvPr id="113" name="Рукописный ввод 112"/>
              </p:nvPicPr>
              <p:blipFill>
                <a:blip r:embed="rId106"/>
              </p:blipFill>
              <p:spPr>
                <a:xfrm>
                  <a:off x="4373945" y="565025"/>
                  <a:ext cx="172440" cy="39960"/>
                </a:xfrm>
                <a:prstGeom prst="rect"/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r:id="rId107" p14:bwMode="auto">
            <p14:nvContentPartPr>
              <p14:cNvPr id="115" name="Рукописный ввод 114"/>
              <p14:cNvContentPartPr/>
              <p14:nvPr/>
            </p14:nvContentPartPr>
            <p14:xfrm>
              <a:off x="3926825" y="1776425"/>
              <a:ext cx="23760" cy="26640"/>
            </p14:xfrm>
          </p:contentPart>
        </mc:Choice>
        <mc:Fallback xmlns="">
          <p:pic>
            <p:nvPicPr>
              <p:cNvPr id="115" name="Рукописный ввод 114"/>
            </p:nvPicPr>
            <p:blipFill>
              <a:blip r:embed="rId108"/>
            </p:blipFill>
            <p:spPr>
              <a:xfrm>
                <a:off x="3926825" y="1776425"/>
                <a:ext cx="23760" cy="2664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09" p14:bwMode="auto">
            <p14:nvContentPartPr>
              <p14:cNvPr id="116" name="Рукописный ввод 115"/>
              <p14:cNvContentPartPr/>
              <p14:nvPr/>
            </p14:nvContentPartPr>
            <p14:xfrm>
              <a:off x="3190985" y="640985"/>
              <a:ext cx="1335240" cy="50760"/>
            </p14:xfrm>
          </p:contentPart>
        </mc:Choice>
        <mc:Fallback xmlns="">
          <p:pic>
            <p:nvPicPr>
              <p:cNvPr id="116" name="Рукописный ввод 115"/>
            </p:nvPicPr>
            <p:blipFill>
              <a:blip r:embed="rId110"/>
            </p:blipFill>
            <p:spPr>
              <a:xfrm>
                <a:off x="3190985" y="640985"/>
                <a:ext cx="1335240" cy="50760"/>
              </a:xfrm>
              <a:prstGeom prst="rect"/>
            </p:spPr>
          </p:pic>
        </mc:Fallback>
      </mc:AlternateContent>
      <p:grpSp>
        <p:nvGrpSpPr>
          <p:cNvPr id="127" name="Группа 126"/>
          <p:cNvGrpSpPr/>
          <p:nvPr/>
        </p:nvGrpSpPr>
        <p:grpSpPr>
          <a:xfrm>
            <a:off x="3359465" y="2681825"/>
            <a:ext cx="1105920" cy="378720"/>
            <a:chOff x="3359465" y="2681825"/>
            <a:chExt cx="1105920" cy="378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r:id="rId111" p14:bwMode="auto">
              <p14:nvContentPartPr>
                <p14:cNvPr id="117" name="Рукописный ввод 116"/>
                <p14:cNvContentPartPr/>
                <p14:nvPr/>
              </p14:nvContentPartPr>
              <p14:xfrm>
                <a:off x="3359465" y="2686865"/>
                <a:ext cx="211680" cy="368640"/>
              </p14:xfrm>
            </p:contentPart>
          </mc:Choice>
          <mc:Fallback xmlns="">
            <p:pic>
              <p:nvPicPr>
                <p:cNvPr id="117" name="Рукописный ввод 116"/>
              </p:nvPicPr>
              <p:blipFill>
                <a:blip r:embed="rId112"/>
              </p:blipFill>
              <p:spPr>
                <a:xfrm>
                  <a:off x="3359465" y="2686865"/>
                  <a:ext cx="211680" cy="36864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113" p14:bwMode="auto">
              <p14:nvContentPartPr>
                <p14:cNvPr id="118" name="Рукописный ввод 117"/>
                <p14:cNvContentPartPr/>
                <p14:nvPr/>
              </p14:nvContentPartPr>
              <p14:xfrm>
                <a:off x="3401585" y="2857505"/>
                <a:ext cx="150120" cy="9000"/>
              </p14:xfrm>
            </p:contentPart>
          </mc:Choice>
          <mc:Fallback xmlns="">
            <p:pic>
              <p:nvPicPr>
                <p:cNvPr id="118" name="Рукописный ввод 117"/>
              </p:nvPicPr>
              <p:blipFill>
                <a:blip r:embed="rId114"/>
              </p:blipFill>
              <p:spPr>
                <a:xfrm>
                  <a:off x="3401585" y="2857505"/>
                  <a:ext cx="150120" cy="900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115" p14:bwMode="auto">
              <p14:nvContentPartPr>
                <p14:cNvPr id="119" name="Рукописный ввод 118"/>
                <p14:cNvContentPartPr/>
                <p14:nvPr/>
              </p14:nvContentPartPr>
              <p14:xfrm>
                <a:off x="3659705" y="2928785"/>
                <a:ext cx="10440" cy="131760"/>
              </p14:xfrm>
            </p:contentPart>
          </mc:Choice>
          <mc:Fallback xmlns="">
            <p:pic>
              <p:nvPicPr>
                <p:cNvPr id="119" name="Рукописный ввод 118"/>
              </p:nvPicPr>
              <p:blipFill>
                <a:blip r:embed="rId116"/>
              </p:blipFill>
              <p:spPr>
                <a:xfrm>
                  <a:off x="3659705" y="2928785"/>
                  <a:ext cx="10440" cy="13176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117" p14:bwMode="auto">
              <p14:nvContentPartPr>
                <p14:cNvPr id="120" name="Рукописный ввод 119"/>
                <p14:cNvContentPartPr/>
                <p14:nvPr/>
              </p14:nvContentPartPr>
              <p14:xfrm>
                <a:off x="3582305" y="2931665"/>
                <a:ext cx="165600" cy="21960"/>
              </p14:xfrm>
            </p:contentPart>
          </mc:Choice>
          <mc:Fallback xmlns="">
            <p:pic>
              <p:nvPicPr>
                <p:cNvPr id="120" name="Рукописный ввод 119"/>
              </p:nvPicPr>
              <p:blipFill>
                <a:blip r:embed="rId118"/>
              </p:blipFill>
              <p:spPr>
                <a:xfrm>
                  <a:off x="3582305" y="2931665"/>
                  <a:ext cx="165600" cy="2196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119" p14:bwMode="auto">
              <p14:nvContentPartPr>
                <p14:cNvPr id="121" name="Рукописный ввод 120"/>
                <p14:cNvContentPartPr/>
                <p14:nvPr/>
              </p14:nvContentPartPr>
              <p14:xfrm>
                <a:off x="3870305" y="2898185"/>
                <a:ext cx="129600" cy="27000"/>
              </p14:xfrm>
            </p:contentPart>
          </mc:Choice>
          <mc:Fallback xmlns="">
            <p:pic>
              <p:nvPicPr>
                <p:cNvPr id="121" name="Рукописный ввод 120"/>
              </p:nvPicPr>
              <p:blipFill>
                <a:blip r:embed="rId120"/>
              </p:blipFill>
              <p:spPr>
                <a:xfrm>
                  <a:off x="3870305" y="2898185"/>
                  <a:ext cx="129600" cy="2700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121" p14:bwMode="auto">
              <p14:nvContentPartPr>
                <p14:cNvPr id="122" name="Рукописный ввод 121"/>
                <p14:cNvContentPartPr/>
                <p14:nvPr/>
              </p14:nvContentPartPr>
              <p14:xfrm>
                <a:off x="3817385" y="2837345"/>
                <a:ext cx="146160" cy="42480"/>
              </p14:xfrm>
            </p:contentPart>
          </mc:Choice>
          <mc:Fallback xmlns="">
            <p:pic>
              <p:nvPicPr>
                <p:cNvPr id="122" name="Рукописный ввод 121"/>
              </p:nvPicPr>
              <p:blipFill>
                <a:blip r:embed="rId122"/>
              </p:blipFill>
              <p:spPr>
                <a:xfrm>
                  <a:off x="3817385" y="2837345"/>
                  <a:ext cx="146160" cy="4248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123" p14:bwMode="auto">
              <p14:nvContentPartPr>
                <p14:cNvPr id="123" name="Рукописный ввод 122"/>
                <p14:cNvContentPartPr/>
                <p14:nvPr/>
              </p14:nvContentPartPr>
              <p14:xfrm>
                <a:off x="4121225" y="2681825"/>
                <a:ext cx="209520" cy="298080"/>
              </p14:xfrm>
            </p:contentPart>
          </mc:Choice>
          <mc:Fallback xmlns="">
            <p:pic>
              <p:nvPicPr>
                <p:cNvPr id="123" name="Рукописный ввод 122"/>
              </p:nvPicPr>
              <p:blipFill>
                <a:blip r:embed="rId124"/>
              </p:blipFill>
              <p:spPr>
                <a:xfrm>
                  <a:off x="4121225" y="2681825"/>
                  <a:ext cx="209520" cy="29808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125" p14:bwMode="auto">
              <p14:nvContentPartPr>
                <p14:cNvPr id="124" name="Рукописный ввод 123"/>
                <p14:cNvContentPartPr/>
                <p14:nvPr/>
              </p14:nvContentPartPr>
              <p14:xfrm>
                <a:off x="4147145" y="2830505"/>
                <a:ext cx="137520" cy="29520"/>
              </p14:xfrm>
            </p:contentPart>
          </mc:Choice>
          <mc:Fallback xmlns="">
            <p:pic>
              <p:nvPicPr>
                <p:cNvPr id="124" name="Рукописный ввод 123"/>
              </p:nvPicPr>
              <p:blipFill>
                <a:blip r:embed="rId126"/>
              </p:blipFill>
              <p:spPr>
                <a:xfrm>
                  <a:off x="4147145" y="2830505"/>
                  <a:ext cx="137520" cy="2952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127" p14:bwMode="auto">
              <p14:nvContentPartPr>
                <p14:cNvPr id="125" name="Рукописный ввод 124"/>
                <p14:cNvContentPartPr/>
                <p14:nvPr/>
              </p14:nvContentPartPr>
              <p14:xfrm>
                <a:off x="4349825" y="2857505"/>
                <a:ext cx="105120" cy="172800"/>
              </p14:xfrm>
            </p:contentPart>
          </mc:Choice>
          <mc:Fallback xmlns="">
            <p:pic>
              <p:nvPicPr>
                <p:cNvPr id="125" name="Рукописный ввод 124"/>
              </p:nvPicPr>
              <p:blipFill>
                <a:blip r:embed="rId128"/>
              </p:blipFill>
              <p:spPr>
                <a:xfrm>
                  <a:off x="4349825" y="2857505"/>
                  <a:ext cx="105120" cy="17280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129" p14:bwMode="auto">
              <p14:nvContentPartPr>
                <p14:cNvPr id="126" name="Рукописный ввод 125"/>
                <p14:cNvContentPartPr/>
                <p14:nvPr/>
              </p14:nvContentPartPr>
              <p14:xfrm>
                <a:off x="4342265" y="2923745"/>
                <a:ext cx="123120" cy="21600"/>
              </p14:xfrm>
            </p:contentPart>
          </mc:Choice>
          <mc:Fallback xmlns="">
            <p:pic>
              <p:nvPicPr>
                <p:cNvPr id="126" name="Рукописный ввод 125"/>
              </p:nvPicPr>
              <p:blipFill>
                <a:blip r:embed="rId130"/>
              </p:blipFill>
              <p:spPr>
                <a:xfrm>
                  <a:off x="4342265" y="2923745"/>
                  <a:ext cx="123120" cy="21600"/>
                </a:xfrm>
                <a:prstGeom prst="rect"/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r:id="rId131" p14:bwMode="auto">
            <p14:nvContentPartPr>
              <p14:cNvPr id="128" name="Рукописный ввод 127"/>
              <p14:cNvContentPartPr/>
              <p14:nvPr/>
            </p14:nvContentPartPr>
            <p14:xfrm>
              <a:off x="3928985" y="1790465"/>
              <a:ext cx="24840" cy="5760"/>
            </p14:xfrm>
          </p:contentPart>
        </mc:Choice>
        <mc:Fallback xmlns="">
          <p:pic>
            <p:nvPicPr>
              <p:cNvPr id="128" name="Рукописный ввод 127"/>
            </p:nvPicPr>
            <p:blipFill>
              <a:blip r:embed="rId132"/>
            </p:blipFill>
            <p:spPr>
              <a:xfrm>
                <a:off x="3928985" y="1790465"/>
                <a:ext cx="24840" cy="5760"/>
              </a:xfrm>
              <a:prstGeom prst="rect"/>
            </p:spPr>
          </p:pic>
        </mc:Fallback>
      </mc:AlternateContent>
      <p:grpSp>
        <p:nvGrpSpPr>
          <p:cNvPr id="131" name="Группа 130"/>
          <p:cNvGrpSpPr/>
          <p:nvPr/>
        </p:nvGrpSpPr>
        <p:grpSpPr>
          <a:xfrm>
            <a:off x="3739985" y="1624145"/>
            <a:ext cx="363240" cy="320400"/>
            <a:chOff x="3739985" y="1624145"/>
            <a:chExt cx="363240" cy="320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r:id="rId133" p14:bwMode="auto">
              <p14:nvContentPartPr>
                <p14:cNvPr id="331" name="Рукописный ввод 330"/>
                <p14:cNvContentPartPr/>
                <p14:nvPr/>
              </p14:nvContentPartPr>
              <p14:xfrm>
                <a:off x="3814865" y="1678865"/>
                <a:ext cx="273600" cy="262440"/>
              </p14:xfrm>
            </p:contentPart>
          </mc:Choice>
          <mc:Fallback xmlns="">
            <p:pic>
              <p:nvPicPr>
                <p:cNvPr id="331" name="Рукописный ввод 330"/>
              </p:nvPicPr>
              <p:blipFill>
                <a:blip r:embed="rId134"/>
              </p:blipFill>
              <p:spPr>
                <a:xfrm>
                  <a:off x="3814865" y="1678865"/>
                  <a:ext cx="273600" cy="26244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135" p14:bwMode="auto">
              <p14:nvContentPartPr>
                <p14:cNvPr id="100" name="Рукописный ввод 99"/>
                <p14:cNvContentPartPr/>
                <p14:nvPr/>
              </p14:nvContentPartPr>
              <p14:xfrm>
                <a:off x="3787145" y="1628465"/>
                <a:ext cx="316080" cy="210600"/>
              </p14:xfrm>
            </p:contentPart>
          </mc:Choice>
          <mc:Fallback xmlns="">
            <p:pic>
              <p:nvPicPr>
                <p:cNvPr id="100" name="Рукописный ввод 99"/>
              </p:nvPicPr>
              <p:blipFill>
                <a:blip r:embed="rId136"/>
              </p:blipFill>
              <p:spPr>
                <a:xfrm>
                  <a:off x="3787145" y="1628465"/>
                  <a:ext cx="316080" cy="21060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137" p14:bwMode="auto">
              <p14:nvContentPartPr>
                <p14:cNvPr id="101" name="Рукописный ввод 100"/>
                <p14:cNvContentPartPr/>
                <p14:nvPr/>
              </p14:nvContentPartPr>
              <p14:xfrm>
                <a:off x="3770945" y="1696505"/>
                <a:ext cx="332280" cy="248040"/>
              </p14:xfrm>
            </p:contentPart>
          </mc:Choice>
          <mc:Fallback xmlns="">
            <p:pic>
              <p:nvPicPr>
                <p:cNvPr id="101" name="Рукописный ввод 100"/>
              </p:nvPicPr>
              <p:blipFill>
                <a:blip r:embed="rId138"/>
              </p:blipFill>
              <p:spPr>
                <a:xfrm>
                  <a:off x="3770945" y="1696505"/>
                  <a:ext cx="332280" cy="24804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139" p14:bwMode="auto">
              <p14:nvContentPartPr>
                <p14:cNvPr id="102" name="Рукописный ввод 101"/>
                <p14:cNvContentPartPr/>
                <p14:nvPr/>
              </p14:nvContentPartPr>
              <p14:xfrm>
                <a:off x="3739985" y="1624145"/>
                <a:ext cx="169560" cy="228960"/>
              </p14:xfrm>
            </p:contentPart>
          </mc:Choice>
          <mc:Fallback xmlns="">
            <p:pic>
              <p:nvPicPr>
                <p:cNvPr id="102" name="Рукописный ввод 101"/>
              </p:nvPicPr>
              <p:blipFill>
                <a:blip r:embed="rId140"/>
              </p:blipFill>
              <p:spPr>
                <a:xfrm>
                  <a:off x="3739985" y="1624145"/>
                  <a:ext cx="169560" cy="22896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141" p14:bwMode="auto">
              <p14:nvContentPartPr>
                <p14:cNvPr id="330" name="Рукописный ввод 329"/>
                <p14:cNvContentPartPr/>
                <p14:nvPr/>
              </p14:nvContentPartPr>
              <p14:xfrm>
                <a:off x="3785705" y="1800545"/>
                <a:ext cx="7920" cy="53280"/>
              </p14:xfrm>
            </p:contentPart>
          </mc:Choice>
          <mc:Fallback xmlns="">
            <p:pic>
              <p:nvPicPr>
                <p:cNvPr id="330" name="Рукописный ввод 329"/>
              </p:nvPicPr>
              <p:blipFill>
                <a:blip r:embed="rId142"/>
              </p:blipFill>
              <p:spPr>
                <a:xfrm>
                  <a:off x="3785705" y="1800545"/>
                  <a:ext cx="7920" cy="5328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143" p14:bwMode="auto">
              <p14:nvContentPartPr>
                <p14:cNvPr id="130" name="Рукописный ввод 129"/>
                <p14:cNvContentPartPr/>
                <p14:nvPr/>
              </p14:nvContentPartPr>
              <p14:xfrm>
                <a:off x="3757625" y="1675985"/>
                <a:ext cx="47160" cy="216720"/>
              </p14:xfrm>
            </p:contentPart>
          </mc:Choice>
          <mc:Fallback xmlns="">
            <p:pic>
              <p:nvPicPr>
                <p:cNvPr id="130" name="Рукописный ввод 129"/>
              </p:nvPicPr>
              <p:blipFill>
                <a:blip r:embed="rId144"/>
              </p:blipFill>
              <p:spPr>
                <a:xfrm>
                  <a:off x="3757625" y="1675985"/>
                  <a:ext cx="47160" cy="216720"/>
                </a:xfrm>
                <a:prstGeom prst="rect"/>
              </p:spPr>
            </p:pic>
          </mc:Fallback>
        </mc:AlternateContent>
      </p:grpSp>
      <p:grpSp>
        <p:nvGrpSpPr>
          <p:cNvPr id="152" name="Группа 151"/>
          <p:cNvGrpSpPr/>
          <p:nvPr/>
        </p:nvGrpSpPr>
        <p:grpSpPr>
          <a:xfrm>
            <a:off x="3889025" y="1321385"/>
            <a:ext cx="428400" cy="873720"/>
            <a:chOff x="3889025" y="1321385"/>
            <a:chExt cx="428400" cy="873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r:id="rId145" p14:bwMode="auto">
              <p14:nvContentPartPr>
                <p14:cNvPr id="132" name="Рукописный ввод 131"/>
                <p14:cNvContentPartPr/>
                <p14:nvPr/>
              </p14:nvContentPartPr>
              <p14:xfrm>
                <a:off x="3961025" y="1800185"/>
                <a:ext cx="15120" cy="157680"/>
              </p14:xfrm>
            </p:contentPart>
          </mc:Choice>
          <mc:Fallback xmlns="">
            <p:pic>
              <p:nvPicPr>
                <p:cNvPr id="132" name="Рукописный ввод 131"/>
              </p:nvPicPr>
              <p:blipFill>
                <a:blip r:embed="rId146"/>
              </p:blipFill>
              <p:spPr>
                <a:xfrm>
                  <a:off x="3961025" y="1800185"/>
                  <a:ext cx="15120" cy="15768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147" p14:bwMode="auto">
              <p14:nvContentPartPr>
                <p14:cNvPr id="133" name="Рукописный ввод 132"/>
                <p14:cNvContentPartPr/>
                <p14:nvPr/>
              </p14:nvContentPartPr>
              <p14:xfrm>
                <a:off x="3937625" y="1780745"/>
                <a:ext cx="31680" cy="267480"/>
              </p14:xfrm>
            </p:contentPart>
          </mc:Choice>
          <mc:Fallback xmlns="">
            <p:pic>
              <p:nvPicPr>
                <p:cNvPr id="133" name="Рукописный ввод 132"/>
              </p:nvPicPr>
              <p:blipFill>
                <a:blip r:embed="rId148"/>
              </p:blipFill>
              <p:spPr>
                <a:xfrm>
                  <a:off x="3937625" y="1780745"/>
                  <a:ext cx="31680" cy="26748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149" p14:bwMode="auto">
              <p14:nvContentPartPr>
                <p14:cNvPr id="135" name="Рукописный ввод 134"/>
                <p14:cNvContentPartPr/>
                <p14:nvPr/>
              </p14:nvContentPartPr>
              <p14:xfrm>
                <a:off x="3894785" y="1988465"/>
                <a:ext cx="93240" cy="134640"/>
              </p14:xfrm>
            </p:contentPart>
          </mc:Choice>
          <mc:Fallback xmlns="">
            <p:pic>
              <p:nvPicPr>
                <p:cNvPr id="135" name="Рукописный ввод 134"/>
              </p:nvPicPr>
              <p:blipFill>
                <a:blip r:embed="rId150"/>
              </p:blipFill>
              <p:spPr>
                <a:xfrm>
                  <a:off x="3894785" y="1988465"/>
                  <a:ext cx="93240" cy="13464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151" p14:bwMode="auto">
              <p14:nvContentPartPr>
                <p14:cNvPr id="136" name="Рукописный ввод 135"/>
                <p14:cNvContentPartPr/>
                <p14:nvPr/>
              </p14:nvContentPartPr>
              <p14:xfrm>
                <a:off x="3990545" y="1979825"/>
                <a:ext cx="36720" cy="123840"/>
              </p14:xfrm>
            </p:contentPart>
          </mc:Choice>
          <mc:Fallback xmlns="">
            <p:pic>
              <p:nvPicPr>
                <p:cNvPr id="136" name="Рукописный ввод 135"/>
              </p:nvPicPr>
              <p:blipFill>
                <a:blip r:embed="rId152"/>
              </p:blipFill>
              <p:spPr>
                <a:xfrm>
                  <a:off x="3990545" y="1979825"/>
                  <a:ext cx="36720" cy="12384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153" p14:bwMode="auto">
              <p14:nvContentPartPr>
                <p14:cNvPr id="137" name="Рукописный ввод 136"/>
                <p14:cNvContentPartPr/>
                <p14:nvPr/>
              </p14:nvContentPartPr>
              <p14:xfrm>
                <a:off x="3927545" y="1512545"/>
                <a:ext cx="33480" cy="255240"/>
              </p14:xfrm>
            </p:contentPart>
          </mc:Choice>
          <mc:Fallback xmlns="">
            <p:pic>
              <p:nvPicPr>
                <p:cNvPr id="137" name="Рукописный ввод 136"/>
              </p:nvPicPr>
              <p:blipFill>
                <a:blip r:embed="rId154"/>
              </p:blipFill>
              <p:spPr>
                <a:xfrm>
                  <a:off x="3927545" y="1512545"/>
                  <a:ext cx="33480" cy="25524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155" p14:bwMode="auto">
              <p14:nvContentPartPr>
                <p14:cNvPr id="138" name="Рукописный ввод 137"/>
                <p14:cNvContentPartPr/>
                <p14:nvPr/>
              </p14:nvContentPartPr>
              <p14:xfrm>
                <a:off x="3889025" y="1466465"/>
                <a:ext cx="119520" cy="115920"/>
              </p14:xfrm>
            </p:contentPart>
          </mc:Choice>
          <mc:Fallback xmlns="">
            <p:pic>
              <p:nvPicPr>
                <p:cNvPr id="138" name="Рукописный ввод 137"/>
              </p:nvPicPr>
              <p:blipFill>
                <a:blip r:embed="rId156"/>
              </p:blipFill>
              <p:spPr>
                <a:xfrm>
                  <a:off x="3889025" y="1466465"/>
                  <a:ext cx="119520" cy="11592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157" p14:bwMode="auto">
              <p14:nvContentPartPr>
                <p14:cNvPr id="139" name="Рукописный ввод 138"/>
                <p14:cNvContentPartPr/>
                <p14:nvPr/>
              </p14:nvContentPartPr>
              <p14:xfrm>
                <a:off x="4084505" y="1434425"/>
                <a:ext cx="95400" cy="172440"/>
              </p14:xfrm>
            </p:contentPart>
          </mc:Choice>
          <mc:Fallback xmlns="">
            <p:pic>
              <p:nvPicPr>
                <p:cNvPr id="139" name="Рукописный ввод 138"/>
              </p:nvPicPr>
              <p:blipFill>
                <a:blip r:embed="rId158"/>
              </p:blipFill>
              <p:spPr>
                <a:xfrm>
                  <a:off x="4084505" y="1434425"/>
                  <a:ext cx="95400" cy="17244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159" p14:bwMode="auto">
              <p14:nvContentPartPr>
                <p14:cNvPr id="140" name="Рукописный ввод 139"/>
                <p14:cNvContentPartPr/>
                <p14:nvPr/>
              </p14:nvContentPartPr>
              <p14:xfrm>
                <a:off x="4093145" y="1505705"/>
                <a:ext cx="86400" cy="36360"/>
              </p14:xfrm>
            </p:contentPart>
          </mc:Choice>
          <mc:Fallback xmlns="">
            <p:pic>
              <p:nvPicPr>
                <p:cNvPr id="140" name="Рукописный ввод 139"/>
              </p:nvPicPr>
              <p:blipFill>
                <a:blip r:embed="rId160"/>
              </p:blipFill>
              <p:spPr>
                <a:xfrm>
                  <a:off x="4093145" y="1505705"/>
                  <a:ext cx="86400" cy="3636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161" p14:bwMode="auto">
              <p14:nvContentPartPr>
                <p14:cNvPr id="141" name="Рукописный ввод 140"/>
                <p14:cNvContentPartPr/>
                <p14:nvPr/>
              </p14:nvContentPartPr>
              <p14:xfrm>
                <a:off x="4213025" y="1496345"/>
                <a:ext cx="63000" cy="93960"/>
              </p14:xfrm>
            </p:contentPart>
          </mc:Choice>
          <mc:Fallback xmlns="">
            <p:pic>
              <p:nvPicPr>
                <p:cNvPr id="141" name="Рукописный ввод 140"/>
              </p:nvPicPr>
              <p:blipFill>
                <a:blip r:embed="rId162"/>
              </p:blipFill>
              <p:spPr>
                <a:xfrm>
                  <a:off x="4213025" y="1496345"/>
                  <a:ext cx="63000" cy="9396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163" p14:bwMode="auto">
              <p14:nvContentPartPr>
                <p14:cNvPr id="142" name="Рукописный ввод 141"/>
                <p14:cNvContentPartPr/>
                <p14:nvPr/>
              </p14:nvContentPartPr>
              <p14:xfrm>
                <a:off x="4237145" y="1554665"/>
                <a:ext cx="52200" cy="19800"/>
              </p14:xfrm>
            </p:contentPart>
          </mc:Choice>
          <mc:Fallback xmlns="">
            <p:pic>
              <p:nvPicPr>
                <p:cNvPr id="142" name="Рукописный ввод 141"/>
              </p:nvPicPr>
              <p:blipFill>
                <a:blip r:embed="rId164"/>
              </p:blipFill>
              <p:spPr>
                <a:xfrm>
                  <a:off x="4237145" y="1554665"/>
                  <a:ext cx="52200" cy="1980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165" p14:bwMode="auto">
              <p14:nvContentPartPr>
                <p14:cNvPr id="143" name="Рукописный ввод 142"/>
                <p14:cNvContentPartPr/>
                <p14:nvPr/>
              </p14:nvContentPartPr>
              <p14:xfrm>
                <a:off x="4061105" y="1321385"/>
                <a:ext cx="215280" cy="104400"/>
              </p14:xfrm>
            </p:contentPart>
          </mc:Choice>
          <mc:Fallback xmlns="">
            <p:pic>
              <p:nvPicPr>
                <p:cNvPr id="143" name="Рукописный ввод 142"/>
              </p:nvPicPr>
              <p:blipFill>
                <a:blip r:embed="rId166"/>
              </p:blipFill>
              <p:spPr>
                <a:xfrm>
                  <a:off x="4061105" y="1321385"/>
                  <a:ext cx="215280" cy="10440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167" p14:bwMode="auto">
              <p14:nvContentPartPr>
                <p14:cNvPr id="145" name="Рукописный ввод 144"/>
                <p14:cNvContentPartPr/>
                <p14:nvPr/>
              </p14:nvContentPartPr>
              <p14:xfrm>
                <a:off x="4094225" y="2000705"/>
                <a:ext cx="91440" cy="194400"/>
              </p14:xfrm>
            </p:contentPart>
          </mc:Choice>
          <mc:Fallback xmlns="">
            <p:pic>
              <p:nvPicPr>
                <p:cNvPr id="145" name="Рукописный ввод 144"/>
              </p:nvPicPr>
              <p:blipFill>
                <a:blip r:embed="rId168"/>
              </p:blipFill>
              <p:spPr>
                <a:xfrm>
                  <a:off x="4094225" y="2000705"/>
                  <a:ext cx="91440" cy="19440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169" p14:bwMode="auto">
              <p14:nvContentPartPr>
                <p14:cNvPr id="146" name="Рукописный ввод 145"/>
                <p14:cNvContentPartPr/>
                <p14:nvPr/>
              </p14:nvContentPartPr>
              <p14:xfrm>
                <a:off x="4130585" y="2095385"/>
                <a:ext cx="64080" cy="16920"/>
              </p14:xfrm>
            </p:contentPart>
          </mc:Choice>
          <mc:Fallback xmlns="">
            <p:pic>
              <p:nvPicPr>
                <p:cNvPr id="146" name="Рукописный ввод 145"/>
              </p:nvPicPr>
              <p:blipFill>
                <a:blip r:embed="rId170"/>
              </p:blipFill>
              <p:spPr>
                <a:xfrm>
                  <a:off x="4130585" y="2095385"/>
                  <a:ext cx="64080" cy="1692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171" p14:bwMode="auto">
              <p14:nvContentPartPr>
                <p14:cNvPr id="148" name="Рукописный ввод 147"/>
                <p14:cNvContentPartPr/>
                <p14:nvPr/>
              </p14:nvContentPartPr>
              <p14:xfrm>
                <a:off x="4215545" y="2116625"/>
                <a:ext cx="12240" cy="74880"/>
              </p14:xfrm>
            </p:contentPart>
          </mc:Choice>
          <mc:Fallback xmlns="">
            <p:pic>
              <p:nvPicPr>
                <p:cNvPr id="148" name="Рукописный ввод 147"/>
              </p:nvPicPr>
              <p:blipFill>
                <a:blip r:embed="rId172"/>
              </p:blipFill>
              <p:spPr>
                <a:xfrm>
                  <a:off x="4215545" y="2116625"/>
                  <a:ext cx="12240" cy="7488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173" p14:bwMode="auto">
              <p14:nvContentPartPr>
                <p14:cNvPr id="149" name="Рукописный ввод 148"/>
                <p14:cNvContentPartPr/>
                <p14:nvPr/>
              </p14:nvContentPartPr>
              <p14:xfrm>
                <a:off x="4195025" y="2114105"/>
                <a:ext cx="78840" cy="24120"/>
              </p14:xfrm>
            </p:contentPart>
          </mc:Choice>
          <mc:Fallback xmlns="">
            <p:pic>
              <p:nvPicPr>
                <p:cNvPr id="149" name="Рукописный ввод 148"/>
              </p:nvPicPr>
              <p:blipFill>
                <a:blip r:embed="rId174"/>
              </p:blipFill>
              <p:spPr>
                <a:xfrm>
                  <a:off x="4195025" y="2114105"/>
                  <a:ext cx="78840" cy="2412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175" p14:bwMode="auto">
              <p14:nvContentPartPr>
                <p14:cNvPr id="150" name="Рукописный ввод 149"/>
                <p14:cNvContentPartPr/>
                <p14:nvPr/>
              </p14:nvContentPartPr>
              <p14:xfrm>
                <a:off x="4097465" y="1885505"/>
                <a:ext cx="219960" cy="101520"/>
              </p14:xfrm>
            </p:contentPart>
          </mc:Choice>
          <mc:Fallback xmlns="">
            <p:pic>
              <p:nvPicPr>
                <p:cNvPr id="150" name="Рукописный ввод 149"/>
              </p:nvPicPr>
              <p:blipFill>
                <a:blip r:embed="rId176"/>
              </p:blipFill>
              <p:spPr>
                <a:xfrm>
                  <a:off x="4097465" y="1885505"/>
                  <a:ext cx="219960" cy="10152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177" p14:bwMode="auto">
              <p14:nvContentPartPr>
                <p14:cNvPr id="151" name="Рукописный ввод 150"/>
                <p14:cNvContentPartPr/>
                <p14:nvPr/>
              </p14:nvContentPartPr>
              <p14:xfrm>
                <a:off x="3918905" y="1760585"/>
                <a:ext cx="69120" cy="41760"/>
              </p14:xfrm>
            </p:contentPart>
          </mc:Choice>
          <mc:Fallback xmlns="">
            <p:pic>
              <p:nvPicPr>
                <p:cNvPr id="151" name="Рукописный ввод 150"/>
              </p:nvPicPr>
              <p:blipFill>
                <a:blip r:embed="rId178"/>
              </p:blipFill>
              <p:spPr>
                <a:xfrm>
                  <a:off x="3918905" y="1760585"/>
                  <a:ext cx="69120" cy="41760"/>
                </a:xfrm>
                <a:prstGeom prst="rect"/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r:id="rId179" p14:bwMode="auto">
            <p14:nvContentPartPr>
              <p14:cNvPr id="192" name="Рукописный ввод 191"/>
              <p14:cNvContentPartPr/>
              <p14:nvPr/>
            </p14:nvContentPartPr>
            <p14:xfrm>
              <a:off x="1809305" y="1576985"/>
              <a:ext cx="27720" cy="195840"/>
            </p14:xfrm>
          </p:contentPart>
        </mc:Choice>
        <mc:Fallback xmlns="">
          <p:pic>
            <p:nvPicPr>
              <p:cNvPr id="192" name="Рукописный ввод 191"/>
            </p:nvPicPr>
            <p:blipFill>
              <a:blip r:embed="rId180"/>
            </p:blipFill>
            <p:spPr>
              <a:xfrm>
                <a:off x="1809305" y="1576985"/>
                <a:ext cx="27720" cy="19584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81" p14:bwMode="auto">
            <p14:nvContentPartPr>
              <p14:cNvPr id="199" name="Рукописный ввод 198"/>
              <p14:cNvContentPartPr/>
              <p14:nvPr/>
            </p14:nvContentPartPr>
            <p14:xfrm>
              <a:off x="1739105" y="1093145"/>
              <a:ext cx="23760" cy="167760"/>
            </p14:xfrm>
          </p:contentPart>
        </mc:Choice>
        <mc:Fallback xmlns="">
          <p:pic>
            <p:nvPicPr>
              <p:cNvPr id="199" name="Рукописный ввод 198"/>
            </p:nvPicPr>
            <p:blipFill>
              <a:blip r:embed="rId182"/>
            </p:blipFill>
            <p:spPr>
              <a:xfrm>
                <a:off x="1739105" y="1093145"/>
                <a:ext cx="23760" cy="1677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83" p14:bwMode="auto">
            <p14:nvContentPartPr>
              <p14:cNvPr id="178" name="Рукописный ввод 177"/>
              <p14:cNvContentPartPr/>
              <p14:nvPr/>
            </p14:nvContentPartPr>
            <p14:xfrm>
              <a:off x="2084345" y="1189985"/>
              <a:ext cx="66240" cy="113760"/>
            </p14:xfrm>
          </p:contentPart>
        </mc:Choice>
        <mc:Fallback xmlns="">
          <p:pic>
            <p:nvPicPr>
              <p:cNvPr id="178" name="Рукописный ввод 177"/>
            </p:nvPicPr>
            <p:blipFill>
              <a:blip r:embed="rId184"/>
            </p:blipFill>
            <p:spPr>
              <a:xfrm>
                <a:off x="2084345" y="1189985"/>
                <a:ext cx="66240" cy="1137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85" p14:bwMode="auto">
            <p14:nvContentPartPr>
              <p14:cNvPr id="198" name="Рукописный ввод 197"/>
              <p14:cNvContentPartPr/>
              <p14:nvPr/>
            </p14:nvContentPartPr>
            <p14:xfrm>
              <a:off x="1395585" y="1436475"/>
              <a:ext cx="386640" cy="15480"/>
            </p14:xfrm>
          </p:contentPart>
        </mc:Choice>
        <mc:Fallback xmlns="">
          <p:pic>
            <p:nvPicPr>
              <p:cNvPr id="198" name="Рукописный ввод 197"/>
            </p:nvPicPr>
            <p:blipFill>
              <a:blip r:embed="rId186"/>
            </p:blipFill>
            <p:spPr>
              <a:xfrm>
                <a:off x="1395585" y="1436475"/>
                <a:ext cx="386640" cy="1548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87" p14:bwMode="auto">
            <p14:nvContentPartPr>
              <p14:cNvPr id="197" name="Рукописный ввод 196"/>
              <p14:cNvContentPartPr/>
              <p14:nvPr/>
            </p14:nvContentPartPr>
            <p14:xfrm>
              <a:off x="1575225" y="1415955"/>
              <a:ext cx="526680" cy="19440"/>
            </p14:xfrm>
          </p:contentPart>
        </mc:Choice>
        <mc:Fallback xmlns="">
          <p:pic>
            <p:nvPicPr>
              <p:cNvPr id="197" name="Рукописный ввод 196"/>
            </p:nvPicPr>
            <p:blipFill>
              <a:blip r:embed="rId188"/>
            </p:blipFill>
            <p:spPr>
              <a:xfrm>
                <a:off x="1575225" y="1415955"/>
                <a:ext cx="526680" cy="1944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89" p14:bwMode="auto">
            <p14:nvContentPartPr>
              <p14:cNvPr id="231" name="Рукописный ввод 230"/>
              <p14:cNvContentPartPr/>
              <p14:nvPr/>
            </p14:nvContentPartPr>
            <p14:xfrm>
              <a:off x="1706625" y="1487955"/>
              <a:ext cx="174600" cy="44640"/>
            </p14:xfrm>
          </p:contentPart>
        </mc:Choice>
        <mc:Fallback xmlns="">
          <p:pic>
            <p:nvPicPr>
              <p:cNvPr id="231" name="Рукописный ввод 230"/>
            </p:nvPicPr>
            <p:blipFill>
              <a:blip r:embed="rId190"/>
            </p:blipFill>
            <p:spPr>
              <a:xfrm>
                <a:off x="1706625" y="1487955"/>
                <a:ext cx="174600" cy="4464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91" p14:bwMode="auto">
            <p14:nvContentPartPr>
              <p14:cNvPr id="230" name="Рукописный ввод 229"/>
              <p14:cNvContentPartPr/>
              <p14:nvPr/>
            </p14:nvContentPartPr>
            <p14:xfrm>
              <a:off x="1788345" y="1438635"/>
              <a:ext cx="158400" cy="100800"/>
            </p14:xfrm>
          </p:contentPart>
        </mc:Choice>
        <mc:Fallback xmlns="">
          <p:pic>
            <p:nvPicPr>
              <p:cNvPr id="230" name="Рукописный ввод 229"/>
            </p:nvPicPr>
            <p:blipFill>
              <a:blip r:embed="rId192"/>
            </p:blipFill>
            <p:spPr>
              <a:xfrm>
                <a:off x="1788345" y="1438635"/>
                <a:ext cx="158400" cy="1008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93" p14:bwMode="auto">
            <p14:nvContentPartPr>
              <p14:cNvPr id="229" name="Рукописный ввод 228"/>
              <p14:cNvContentPartPr/>
              <p14:nvPr/>
            </p14:nvContentPartPr>
            <p14:xfrm>
              <a:off x="1685025" y="1510275"/>
              <a:ext cx="117360" cy="43200"/>
            </p14:xfrm>
          </p:contentPart>
        </mc:Choice>
        <mc:Fallback xmlns="">
          <p:pic>
            <p:nvPicPr>
              <p:cNvPr id="229" name="Рукописный ввод 228"/>
            </p:nvPicPr>
            <p:blipFill>
              <a:blip r:embed="rId194"/>
            </p:blipFill>
            <p:spPr>
              <a:xfrm>
                <a:off x="1685025" y="1510275"/>
                <a:ext cx="117360" cy="432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95" p14:bwMode="auto">
            <p14:nvContentPartPr>
              <p14:cNvPr id="233" name="Рукописный ввод 232"/>
              <p14:cNvContentPartPr/>
              <p14:nvPr/>
            </p14:nvContentPartPr>
            <p14:xfrm>
              <a:off x="1671705" y="1427115"/>
              <a:ext cx="240840" cy="106560"/>
            </p14:xfrm>
          </p:contentPart>
        </mc:Choice>
        <mc:Fallback xmlns="">
          <p:pic>
            <p:nvPicPr>
              <p:cNvPr id="233" name="Рукописный ввод 232"/>
            </p:nvPicPr>
            <p:blipFill>
              <a:blip r:embed="rId196"/>
            </p:blipFill>
            <p:spPr>
              <a:xfrm>
                <a:off x="1671705" y="1427115"/>
                <a:ext cx="240840" cy="106560"/>
              </a:xfrm>
              <a:prstGeom prst="rect"/>
            </p:spPr>
          </p:pic>
        </mc:Fallback>
      </mc:AlternateContent>
      <p:grpSp>
        <p:nvGrpSpPr>
          <p:cNvPr id="242" name="Группа 241"/>
          <p:cNvGrpSpPr/>
          <p:nvPr/>
        </p:nvGrpSpPr>
        <p:grpSpPr>
          <a:xfrm>
            <a:off x="1232585" y="1085585"/>
            <a:ext cx="1181520" cy="1305000"/>
            <a:chOff x="1232585" y="1085585"/>
            <a:chExt cx="1181520" cy="1305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r:id="rId197" p14:bwMode="auto">
              <p14:nvContentPartPr>
                <p14:cNvPr id="2" name="Рукописный ввод 1"/>
                <p14:cNvContentPartPr/>
                <p14:nvPr/>
              </p14:nvContentPartPr>
              <p14:xfrm>
                <a:off x="1232585" y="1189625"/>
                <a:ext cx="73080" cy="665280"/>
              </p14:xfrm>
            </p:contentPart>
          </mc:Choice>
          <mc:Fallback xmlns="">
            <p:pic>
              <p:nvPicPr>
                <p:cNvPr id="2" name="Рукописный ввод 1"/>
              </p:nvPicPr>
              <p:blipFill>
                <a:blip r:embed="rId198"/>
              </p:blipFill>
              <p:spPr>
                <a:xfrm>
                  <a:off x="1232585" y="1189625"/>
                  <a:ext cx="73080" cy="66528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199" p14:bwMode="auto">
              <p14:nvContentPartPr>
                <p14:cNvPr id="4" name="Рукописный ввод 3"/>
                <p14:cNvContentPartPr/>
                <p14:nvPr/>
              </p14:nvContentPartPr>
              <p14:xfrm>
                <a:off x="1246625" y="1210145"/>
                <a:ext cx="43560" cy="865440"/>
              </p14:xfrm>
            </p:contentPart>
          </mc:Choice>
          <mc:Fallback xmlns="">
            <p:pic>
              <p:nvPicPr>
                <p:cNvPr id="4" name="Рукописный ввод 3"/>
              </p:nvPicPr>
              <p:blipFill>
                <a:blip r:embed="rId200"/>
              </p:blipFill>
              <p:spPr>
                <a:xfrm>
                  <a:off x="1246625" y="1210145"/>
                  <a:ext cx="43560" cy="86544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201" p14:bwMode="auto">
              <p14:nvContentPartPr>
                <p14:cNvPr id="5" name="Рукописный ввод 4"/>
                <p14:cNvContentPartPr/>
                <p14:nvPr/>
              </p14:nvContentPartPr>
              <p14:xfrm>
                <a:off x="1275785" y="1514345"/>
                <a:ext cx="71280" cy="782640"/>
              </p14:xfrm>
            </p:contentPart>
          </mc:Choice>
          <mc:Fallback xmlns="">
            <p:pic>
              <p:nvPicPr>
                <p:cNvPr id="5" name="Рукописный ввод 4"/>
              </p:nvPicPr>
              <p:blipFill>
                <a:blip r:embed="rId202"/>
              </p:blipFill>
              <p:spPr>
                <a:xfrm>
                  <a:off x="1275785" y="1514345"/>
                  <a:ext cx="71280" cy="78264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203" p14:bwMode="auto">
              <p14:nvContentPartPr>
                <p14:cNvPr id="6" name="Рукописный ввод 5"/>
                <p14:cNvContentPartPr/>
                <p14:nvPr/>
              </p14:nvContentPartPr>
              <p14:xfrm>
                <a:off x="1292705" y="2011865"/>
                <a:ext cx="356400" cy="354240"/>
              </p14:xfrm>
            </p:contentPart>
          </mc:Choice>
          <mc:Fallback xmlns="">
            <p:pic>
              <p:nvPicPr>
                <p:cNvPr id="6" name="Рукописный ввод 5"/>
              </p:nvPicPr>
              <p:blipFill>
                <a:blip r:embed="rId204"/>
              </p:blipFill>
              <p:spPr>
                <a:xfrm>
                  <a:off x="1292705" y="2011865"/>
                  <a:ext cx="356400" cy="35424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205" p14:bwMode="auto">
              <p14:nvContentPartPr>
                <p14:cNvPr id="7" name="Рукописный ввод 6"/>
                <p14:cNvContentPartPr/>
                <p14:nvPr/>
              </p14:nvContentPartPr>
              <p14:xfrm>
                <a:off x="1501865" y="2285465"/>
                <a:ext cx="672840" cy="105120"/>
              </p14:xfrm>
            </p:contentPart>
          </mc:Choice>
          <mc:Fallback xmlns="">
            <p:pic>
              <p:nvPicPr>
                <p:cNvPr id="7" name="Рукописный ввод 6"/>
              </p:nvPicPr>
              <p:blipFill>
                <a:blip r:embed="rId206"/>
              </p:blipFill>
              <p:spPr>
                <a:xfrm>
                  <a:off x="1501865" y="2285465"/>
                  <a:ext cx="672840" cy="10512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207" p14:bwMode="auto">
              <p14:nvContentPartPr>
                <p14:cNvPr id="9" name="Рукописный ввод 8"/>
                <p14:cNvContentPartPr/>
                <p14:nvPr/>
              </p14:nvContentPartPr>
              <p14:xfrm>
                <a:off x="1336625" y="1115465"/>
                <a:ext cx="708120" cy="60120"/>
              </p14:xfrm>
            </p:contentPart>
          </mc:Choice>
          <mc:Fallback xmlns="">
            <p:pic>
              <p:nvPicPr>
                <p:cNvPr id="9" name="Рукописный ввод 8"/>
              </p:nvPicPr>
              <p:blipFill>
                <a:blip r:embed="rId208"/>
              </p:blipFill>
              <p:spPr>
                <a:xfrm>
                  <a:off x="1336625" y="1115465"/>
                  <a:ext cx="708120" cy="6012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209" p14:bwMode="auto">
              <p14:nvContentPartPr>
                <p14:cNvPr id="10" name="Рукописный ввод 9"/>
                <p14:cNvContentPartPr/>
                <p14:nvPr/>
              </p14:nvContentPartPr>
              <p14:xfrm>
                <a:off x="1855385" y="1085585"/>
                <a:ext cx="554040" cy="32040"/>
              </p14:xfrm>
            </p:contentPart>
          </mc:Choice>
          <mc:Fallback xmlns="">
            <p:pic>
              <p:nvPicPr>
                <p:cNvPr id="10" name="Рукописный ввод 9"/>
              </p:nvPicPr>
              <p:blipFill>
                <a:blip r:embed="rId210"/>
              </p:blipFill>
              <p:spPr>
                <a:xfrm>
                  <a:off x="1855385" y="1085585"/>
                  <a:ext cx="554040" cy="3204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211" p14:bwMode="auto">
              <p14:nvContentPartPr>
                <p14:cNvPr id="11" name="Рукописный ввод 10"/>
                <p14:cNvContentPartPr/>
                <p14:nvPr/>
              </p14:nvContentPartPr>
              <p14:xfrm>
                <a:off x="2349665" y="1172345"/>
                <a:ext cx="64440" cy="574560"/>
              </p14:xfrm>
            </p:contentPart>
          </mc:Choice>
          <mc:Fallback xmlns="">
            <p:pic>
              <p:nvPicPr>
                <p:cNvPr id="11" name="Рукописный ввод 10"/>
              </p:nvPicPr>
              <p:blipFill>
                <a:blip r:embed="rId212"/>
              </p:blipFill>
              <p:spPr>
                <a:xfrm>
                  <a:off x="2349665" y="1172345"/>
                  <a:ext cx="64440" cy="57456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213" p14:bwMode="auto">
              <p14:nvContentPartPr>
                <p14:cNvPr id="12" name="Рукописный ввод 11"/>
                <p14:cNvContentPartPr/>
                <p14:nvPr/>
              </p14:nvContentPartPr>
              <p14:xfrm>
                <a:off x="2347505" y="1346585"/>
                <a:ext cx="53640" cy="859320"/>
              </p14:xfrm>
            </p:contentPart>
          </mc:Choice>
          <mc:Fallback xmlns="">
            <p:pic>
              <p:nvPicPr>
                <p:cNvPr id="12" name="Рукописный ввод 11"/>
              </p:nvPicPr>
              <p:blipFill>
                <a:blip r:embed="rId214"/>
              </p:blipFill>
              <p:spPr>
                <a:xfrm>
                  <a:off x="2347505" y="1346585"/>
                  <a:ext cx="53640" cy="85932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215" p14:bwMode="auto">
              <p14:nvContentPartPr>
                <p14:cNvPr id="13" name="Рукописный ввод 12"/>
                <p14:cNvContentPartPr/>
                <p14:nvPr/>
              </p14:nvContentPartPr>
              <p14:xfrm>
                <a:off x="2296745" y="1718465"/>
                <a:ext cx="105840" cy="594720"/>
              </p14:xfrm>
            </p:contentPart>
          </mc:Choice>
          <mc:Fallback xmlns="">
            <p:pic>
              <p:nvPicPr>
                <p:cNvPr id="13" name="Рукописный ввод 12"/>
              </p:nvPicPr>
              <p:blipFill>
                <a:blip r:embed="rId216"/>
              </p:blipFill>
              <p:spPr>
                <a:xfrm>
                  <a:off x="2296745" y="1718465"/>
                  <a:ext cx="105840" cy="59472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217" p14:bwMode="auto">
              <p14:nvContentPartPr>
                <p14:cNvPr id="14" name="Рукописный ввод 13"/>
                <p14:cNvContentPartPr/>
                <p14:nvPr/>
              </p14:nvContentPartPr>
              <p14:xfrm>
                <a:off x="2206745" y="2105105"/>
                <a:ext cx="182520" cy="225720"/>
              </p14:xfrm>
            </p:contentPart>
          </mc:Choice>
          <mc:Fallback xmlns="">
            <p:pic>
              <p:nvPicPr>
                <p:cNvPr id="14" name="Рукописный ввод 13"/>
              </p:nvPicPr>
              <p:blipFill>
                <a:blip r:embed="rId218"/>
              </p:blipFill>
              <p:spPr>
                <a:xfrm>
                  <a:off x="2206745" y="2105105"/>
                  <a:ext cx="182520" cy="22572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219" p14:bwMode="auto">
              <p14:nvContentPartPr>
                <p14:cNvPr id="15" name="Рукописный ввод 14"/>
                <p14:cNvContentPartPr/>
                <p14:nvPr/>
              </p14:nvContentPartPr>
              <p14:xfrm>
                <a:off x="2059865" y="2273945"/>
                <a:ext cx="233280" cy="77760"/>
              </p14:xfrm>
            </p:contentPart>
          </mc:Choice>
          <mc:Fallback xmlns="">
            <p:pic>
              <p:nvPicPr>
                <p:cNvPr id="15" name="Рукописный ввод 14"/>
              </p:nvPicPr>
              <p:blipFill>
                <a:blip r:embed="rId220"/>
              </p:blipFill>
              <p:spPr>
                <a:xfrm>
                  <a:off x="2059865" y="2273945"/>
                  <a:ext cx="233280" cy="7776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221" p14:bwMode="auto">
              <p14:nvContentPartPr>
                <p14:cNvPr id="183" name="Рукописный ввод 182"/>
                <p14:cNvContentPartPr/>
                <p14:nvPr/>
              </p14:nvContentPartPr>
              <p14:xfrm>
                <a:off x="1317825" y="1434675"/>
                <a:ext cx="111600" cy="12240"/>
              </p14:xfrm>
            </p:contentPart>
          </mc:Choice>
          <mc:Fallback xmlns="">
            <p:pic>
              <p:nvPicPr>
                <p:cNvPr id="183" name="Рукописный ввод 182"/>
              </p:nvPicPr>
              <p:blipFill>
                <a:blip r:embed="rId222"/>
              </p:blipFill>
              <p:spPr>
                <a:xfrm>
                  <a:off x="1317825" y="1434675"/>
                  <a:ext cx="111600" cy="1224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223" p14:bwMode="auto">
              <p14:nvContentPartPr>
                <p14:cNvPr id="184" name="Рукописный ввод 183"/>
                <p14:cNvContentPartPr/>
                <p14:nvPr/>
              </p14:nvContentPartPr>
              <p14:xfrm>
                <a:off x="1303065" y="1442595"/>
                <a:ext cx="261360" cy="12600"/>
              </p14:xfrm>
            </p:contentPart>
          </mc:Choice>
          <mc:Fallback xmlns="">
            <p:pic>
              <p:nvPicPr>
                <p:cNvPr id="184" name="Рукописный ввод 183"/>
              </p:nvPicPr>
              <p:blipFill>
                <a:blip r:embed="rId224"/>
              </p:blipFill>
              <p:spPr>
                <a:xfrm>
                  <a:off x="1303065" y="1442595"/>
                  <a:ext cx="261360" cy="1260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225" p14:bwMode="auto">
              <p14:nvContentPartPr>
                <p14:cNvPr id="187" name="Рукописный ввод 186"/>
                <p14:cNvContentPartPr/>
                <p14:nvPr/>
              </p14:nvContentPartPr>
              <p14:xfrm>
                <a:off x="1971945" y="1420995"/>
                <a:ext cx="330480" cy="4680"/>
              </p14:xfrm>
            </p:contentPart>
          </mc:Choice>
          <mc:Fallback xmlns="">
            <p:pic>
              <p:nvPicPr>
                <p:cNvPr id="187" name="Рукописный ввод 186"/>
              </p:nvPicPr>
              <p:blipFill>
                <a:blip r:embed="rId226"/>
              </p:blipFill>
              <p:spPr>
                <a:xfrm>
                  <a:off x="1971945" y="1420995"/>
                  <a:ext cx="330480" cy="468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227" p14:bwMode="auto">
              <p14:nvContentPartPr>
                <p14:cNvPr id="188" name="Рукописный ввод 187"/>
                <p14:cNvContentPartPr/>
                <p14:nvPr/>
              </p14:nvContentPartPr>
              <p14:xfrm>
                <a:off x="2116665" y="1415235"/>
                <a:ext cx="230760" cy="11160"/>
              </p14:xfrm>
            </p:contentPart>
          </mc:Choice>
          <mc:Fallback xmlns="">
            <p:pic>
              <p:nvPicPr>
                <p:cNvPr id="188" name="Рукописный ввод 187"/>
              </p:nvPicPr>
              <p:blipFill>
                <a:blip r:embed="rId228"/>
              </p:blipFill>
              <p:spPr>
                <a:xfrm>
                  <a:off x="2116665" y="1415235"/>
                  <a:ext cx="230760" cy="1116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229" p14:bwMode="auto">
              <p14:nvContentPartPr>
                <p14:cNvPr id="205" name="Рукописный ввод 204"/>
                <p14:cNvContentPartPr/>
                <p14:nvPr/>
              </p14:nvContentPartPr>
              <p14:xfrm>
                <a:off x="1620945" y="1302915"/>
                <a:ext cx="25560" cy="105480"/>
              </p14:xfrm>
            </p:contentPart>
          </mc:Choice>
          <mc:Fallback xmlns="">
            <p:pic>
              <p:nvPicPr>
                <p:cNvPr id="205" name="Рукописный ввод 204"/>
              </p:nvPicPr>
              <p:blipFill>
                <a:blip r:embed="rId230"/>
              </p:blipFill>
              <p:spPr>
                <a:xfrm>
                  <a:off x="1620945" y="1302915"/>
                  <a:ext cx="25560" cy="10548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231" p14:bwMode="auto">
              <p14:nvContentPartPr>
                <p14:cNvPr id="206" name="Рукописный ввод 205"/>
                <p14:cNvContentPartPr/>
                <p14:nvPr/>
              </p14:nvContentPartPr>
              <p14:xfrm>
                <a:off x="1615905" y="1289595"/>
                <a:ext cx="16920" cy="156960"/>
              </p14:xfrm>
            </p:contentPart>
          </mc:Choice>
          <mc:Fallback xmlns="">
            <p:pic>
              <p:nvPicPr>
                <p:cNvPr id="206" name="Рукописный ввод 205"/>
              </p:nvPicPr>
              <p:blipFill>
                <a:blip r:embed="rId232"/>
              </p:blipFill>
              <p:spPr>
                <a:xfrm>
                  <a:off x="1615905" y="1289595"/>
                  <a:ext cx="16920" cy="15696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233" p14:bwMode="auto">
              <p14:nvContentPartPr>
                <p14:cNvPr id="207" name="Рукописный ввод 206"/>
                <p14:cNvContentPartPr/>
                <p14:nvPr/>
              </p14:nvContentPartPr>
              <p14:xfrm>
                <a:off x="1625985" y="1357995"/>
                <a:ext cx="54000" cy="158760"/>
              </p14:xfrm>
            </p:contentPart>
          </mc:Choice>
          <mc:Fallback xmlns="">
            <p:pic>
              <p:nvPicPr>
                <p:cNvPr id="207" name="Рукописный ввод 206"/>
              </p:nvPicPr>
              <p:blipFill>
                <a:blip r:embed="rId234"/>
              </p:blipFill>
              <p:spPr>
                <a:xfrm>
                  <a:off x="1625985" y="1357995"/>
                  <a:ext cx="54000" cy="15876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235" p14:bwMode="auto">
              <p14:nvContentPartPr>
                <p14:cNvPr id="208" name="Рукописный ввод 207"/>
                <p14:cNvContentPartPr/>
                <p14:nvPr/>
              </p14:nvContentPartPr>
              <p14:xfrm>
                <a:off x="1646865" y="1437195"/>
                <a:ext cx="136440" cy="83160"/>
              </p14:xfrm>
            </p:contentPart>
          </mc:Choice>
          <mc:Fallback xmlns="">
            <p:pic>
              <p:nvPicPr>
                <p:cNvPr id="208" name="Рукописный ввод 207"/>
              </p:nvPicPr>
              <p:blipFill>
                <a:blip r:embed="rId236"/>
              </p:blipFill>
              <p:spPr>
                <a:xfrm>
                  <a:off x="1646865" y="1437195"/>
                  <a:ext cx="136440" cy="8316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237" p14:bwMode="auto">
              <p14:nvContentPartPr>
                <p14:cNvPr id="209" name="Рукописный ввод 208"/>
                <p14:cNvContentPartPr/>
                <p14:nvPr/>
              </p14:nvContentPartPr>
              <p14:xfrm>
                <a:off x="1677105" y="1469595"/>
                <a:ext cx="163440" cy="56520"/>
              </p14:xfrm>
            </p:contentPart>
          </mc:Choice>
          <mc:Fallback xmlns="">
            <p:pic>
              <p:nvPicPr>
                <p:cNvPr id="209" name="Рукописный ввод 208"/>
              </p:nvPicPr>
              <p:blipFill>
                <a:blip r:embed="rId238"/>
              </p:blipFill>
              <p:spPr>
                <a:xfrm>
                  <a:off x="1677105" y="1469595"/>
                  <a:ext cx="163440" cy="5652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239" p14:bwMode="auto">
              <p14:nvContentPartPr>
                <p14:cNvPr id="212" name="Рукописный ввод 211"/>
                <p14:cNvContentPartPr/>
                <p14:nvPr/>
              </p14:nvContentPartPr>
              <p14:xfrm>
                <a:off x="1917225" y="1375995"/>
                <a:ext cx="29880" cy="120960"/>
              </p14:xfrm>
            </p:contentPart>
          </mc:Choice>
          <mc:Fallback xmlns="">
            <p:pic>
              <p:nvPicPr>
                <p:cNvPr id="212" name="Рукописный ввод 211"/>
              </p:nvPicPr>
              <p:blipFill>
                <a:blip r:embed="rId240"/>
              </p:blipFill>
              <p:spPr>
                <a:xfrm>
                  <a:off x="1917225" y="1375995"/>
                  <a:ext cx="29880" cy="12096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241" p14:bwMode="auto">
              <p14:nvContentPartPr>
                <p14:cNvPr id="213" name="Рукописный ввод 212"/>
                <p14:cNvContentPartPr/>
                <p14:nvPr/>
              </p14:nvContentPartPr>
              <p14:xfrm>
                <a:off x="1937025" y="1304355"/>
                <a:ext cx="23040" cy="118800"/>
              </p14:xfrm>
            </p:contentPart>
          </mc:Choice>
          <mc:Fallback xmlns="">
            <p:pic>
              <p:nvPicPr>
                <p:cNvPr id="213" name="Рукописный ввод 212"/>
              </p:nvPicPr>
              <p:blipFill>
                <a:blip r:embed="rId242"/>
              </p:blipFill>
              <p:spPr>
                <a:xfrm>
                  <a:off x="1937025" y="1304355"/>
                  <a:ext cx="23040" cy="11880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243" p14:bwMode="auto">
              <p14:nvContentPartPr>
                <p14:cNvPr id="214" name="Рукописный ввод 213"/>
                <p14:cNvContentPartPr/>
                <p14:nvPr/>
              </p14:nvContentPartPr>
              <p14:xfrm>
                <a:off x="1906785" y="1237395"/>
                <a:ext cx="47520" cy="129600"/>
              </p14:xfrm>
            </p:contentPart>
          </mc:Choice>
          <mc:Fallback xmlns="">
            <p:pic>
              <p:nvPicPr>
                <p:cNvPr id="214" name="Рукописный ввод 213"/>
              </p:nvPicPr>
              <p:blipFill>
                <a:blip r:embed="rId244"/>
              </p:blipFill>
              <p:spPr>
                <a:xfrm>
                  <a:off x="1906785" y="1237395"/>
                  <a:ext cx="47520" cy="12960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245" p14:bwMode="auto">
              <p14:nvContentPartPr>
                <p14:cNvPr id="215" name="Рукописный ввод 214"/>
                <p14:cNvContentPartPr/>
                <p14:nvPr/>
              </p14:nvContentPartPr>
              <p14:xfrm>
                <a:off x="1781145" y="1237395"/>
                <a:ext cx="92520" cy="16200"/>
              </p14:xfrm>
            </p:contentPart>
          </mc:Choice>
          <mc:Fallback xmlns="">
            <p:pic>
              <p:nvPicPr>
                <p:cNvPr id="215" name="Рукописный ввод 214"/>
              </p:nvPicPr>
              <p:blipFill>
                <a:blip r:embed="rId246"/>
              </p:blipFill>
              <p:spPr>
                <a:xfrm>
                  <a:off x="1781145" y="1237395"/>
                  <a:ext cx="92520" cy="1620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247" p14:bwMode="auto">
              <p14:nvContentPartPr>
                <p14:cNvPr id="216" name="Рукописный ввод 215"/>
                <p14:cNvContentPartPr/>
                <p14:nvPr/>
              </p14:nvContentPartPr>
              <p14:xfrm>
                <a:off x="1705905" y="1229115"/>
                <a:ext cx="149760" cy="42120"/>
              </p14:xfrm>
            </p:contentPart>
          </mc:Choice>
          <mc:Fallback xmlns="">
            <p:pic>
              <p:nvPicPr>
                <p:cNvPr id="216" name="Рукописный ввод 215"/>
              </p:nvPicPr>
              <p:blipFill>
                <a:blip r:embed="rId248"/>
              </p:blipFill>
              <p:spPr>
                <a:xfrm>
                  <a:off x="1705905" y="1229115"/>
                  <a:ext cx="149760" cy="4212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249" p14:bwMode="auto">
              <p14:nvContentPartPr>
                <p14:cNvPr id="217" name="Рукописный ввод 216"/>
                <p14:cNvContentPartPr/>
                <p14:nvPr/>
              </p14:nvContentPartPr>
              <p14:xfrm>
                <a:off x="1643985" y="1231635"/>
                <a:ext cx="93960" cy="121320"/>
              </p14:xfrm>
            </p:contentPart>
          </mc:Choice>
          <mc:Fallback xmlns="">
            <p:pic>
              <p:nvPicPr>
                <p:cNvPr id="217" name="Рукописный ввод 216"/>
              </p:nvPicPr>
              <p:blipFill>
                <a:blip r:embed="rId250"/>
              </p:blipFill>
              <p:spPr>
                <a:xfrm>
                  <a:off x="1643985" y="1231635"/>
                  <a:ext cx="93960" cy="12132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251" p14:bwMode="auto">
              <p14:nvContentPartPr>
                <p14:cNvPr id="218" name="Рукописный ввод 217"/>
                <p14:cNvContentPartPr/>
                <p14:nvPr/>
              </p14:nvContentPartPr>
              <p14:xfrm>
                <a:off x="1681785" y="1226595"/>
                <a:ext cx="157680" cy="40680"/>
              </p14:xfrm>
            </p:contentPart>
          </mc:Choice>
          <mc:Fallback xmlns="">
            <p:pic>
              <p:nvPicPr>
                <p:cNvPr id="218" name="Рукописный ввод 217"/>
              </p:nvPicPr>
              <p:blipFill>
                <a:blip r:embed="rId252"/>
              </p:blipFill>
              <p:spPr>
                <a:xfrm>
                  <a:off x="1681785" y="1226595"/>
                  <a:ext cx="157680" cy="4068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253" p14:bwMode="auto">
              <p14:nvContentPartPr>
                <p14:cNvPr id="219" name="Рукописный ввод 218"/>
                <p14:cNvContentPartPr/>
                <p14:nvPr/>
              </p14:nvContentPartPr>
              <p14:xfrm>
                <a:off x="1775745" y="1248915"/>
                <a:ext cx="106920" cy="64800"/>
              </p14:xfrm>
            </p:contentPart>
          </mc:Choice>
          <mc:Fallback xmlns="">
            <p:pic>
              <p:nvPicPr>
                <p:cNvPr id="219" name="Рукописный ввод 218"/>
              </p:nvPicPr>
              <p:blipFill>
                <a:blip r:embed="rId254"/>
              </p:blipFill>
              <p:spPr>
                <a:xfrm>
                  <a:off x="1775745" y="1248915"/>
                  <a:ext cx="106920" cy="6480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255" p14:bwMode="auto">
              <p14:nvContentPartPr>
                <p14:cNvPr id="220" name="Рукописный ввод 219"/>
                <p14:cNvContentPartPr/>
                <p14:nvPr/>
              </p14:nvContentPartPr>
              <p14:xfrm>
                <a:off x="1821825" y="1223715"/>
                <a:ext cx="98640" cy="101160"/>
              </p14:xfrm>
            </p:contentPart>
          </mc:Choice>
          <mc:Fallback xmlns="">
            <p:pic>
              <p:nvPicPr>
                <p:cNvPr id="220" name="Рукописный ввод 219"/>
              </p:nvPicPr>
              <p:blipFill>
                <a:blip r:embed="rId256"/>
              </p:blipFill>
              <p:spPr>
                <a:xfrm>
                  <a:off x="1821825" y="1223715"/>
                  <a:ext cx="98640" cy="10116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257" p14:bwMode="auto">
              <p14:nvContentPartPr>
                <p14:cNvPr id="221" name="Рукописный ввод 220"/>
                <p14:cNvContentPartPr/>
                <p14:nvPr/>
              </p14:nvContentPartPr>
              <p14:xfrm>
                <a:off x="1919745" y="1270155"/>
                <a:ext cx="34560" cy="136800"/>
              </p14:xfrm>
            </p:contentPart>
          </mc:Choice>
          <mc:Fallback xmlns="">
            <p:pic>
              <p:nvPicPr>
                <p:cNvPr id="221" name="Рукописный ввод 220"/>
              </p:nvPicPr>
              <p:blipFill>
                <a:blip r:embed="rId258"/>
              </p:blipFill>
              <p:spPr>
                <a:xfrm>
                  <a:off x="1919745" y="1270155"/>
                  <a:ext cx="34560" cy="13680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259" p14:bwMode="auto">
              <p14:nvContentPartPr>
                <p14:cNvPr id="222" name="Рукописный ввод 221"/>
                <p14:cNvContentPartPr/>
                <p14:nvPr/>
              </p14:nvContentPartPr>
              <p14:xfrm>
                <a:off x="1882305" y="1385355"/>
                <a:ext cx="57600" cy="99000"/>
              </p14:xfrm>
            </p:contentPart>
          </mc:Choice>
          <mc:Fallback xmlns="">
            <p:pic>
              <p:nvPicPr>
                <p:cNvPr id="222" name="Рукописный ввод 221"/>
              </p:nvPicPr>
              <p:blipFill>
                <a:blip r:embed="rId260"/>
              </p:blipFill>
              <p:spPr>
                <a:xfrm>
                  <a:off x="1882305" y="1385355"/>
                  <a:ext cx="57600" cy="9900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261" p14:bwMode="auto">
              <p14:nvContentPartPr>
                <p14:cNvPr id="223" name="Рукописный ввод 222"/>
                <p14:cNvContentPartPr/>
                <p14:nvPr/>
              </p14:nvContentPartPr>
              <p14:xfrm>
                <a:off x="1630305" y="1346475"/>
                <a:ext cx="36720" cy="136080"/>
              </p14:xfrm>
            </p:contentPart>
          </mc:Choice>
          <mc:Fallback xmlns="">
            <p:pic>
              <p:nvPicPr>
                <p:cNvPr id="223" name="Рукописный ввод 222"/>
              </p:nvPicPr>
              <p:blipFill>
                <a:blip r:embed="rId262"/>
              </p:blipFill>
              <p:spPr>
                <a:xfrm>
                  <a:off x="1630305" y="1346475"/>
                  <a:ext cx="36720" cy="13608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263" p14:bwMode="auto">
              <p14:nvContentPartPr>
                <p14:cNvPr id="224" name="Рукописный ввод 223"/>
                <p14:cNvContentPartPr/>
                <p14:nvPr/>
              </p14:nvContentPartPr>
              <p14:xfrm>
                <a:off x="1630305" y="1418115"/>
                <a:ext cx="114120" cy="112680"/>
              </p14:xfrm>
            </p:contentPart>
          </mc:Choice>
          <mc:Fallback xmlns="">
            <p:pic>
              <p:nvPicPr>
                <p:cNvPr id="224" name="Рукописный ввод 223"/>
              </p:nvPicPr>
              <p:blipFill>
                <a:blip r:embed="rId264"/>
              </p:blipFill>
              <p:spPr>
                <a:xfrm>
                  <a:off x="1630305" y="1418115"/>
                  <a:ext cx="114120" cy="11268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265" p14:bwMode="auto">
              <p14:nvContentPartPr>
                <p14:cNvPr id="226" name="Рукописный ввод 225"/>
                <p14:cNvContentPartPr/>
                <p14:nvPr/>
              </p14:nvContentPartPr>
              <p14:xfrm>
                <a:off x="1750905" y="1510275"/>
                <a:ext cx="151560" cy="11520"/>
              </p14:xfrm>
            </p:contentPart>
          </mc:Choice>
          <mc:Fallback xmlns="">
            <p:pic>
              <p:nvPicPr>
                <p:cNvPr id="226" name="Рукописный ввод 225"/>
              </p:nvPicPr>
              <p:blipFill>
                <a:blip r:embed="rId266"/>
              </p:blipFill>
              <p:spPr>
                <a:xfrm>
                  <a:off x="1750905" y="1510275"/>
                  <a:ext cx="151560" cy="1152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267" p14:bwMode="auto">
              <p14:nvContentPartPr>
                <p14:cNvPr id="227" name="Рукописный ввод 226"/>
                <p14:cNvContentPartPr/>
                <p14:nvPr/>
              </p14:nvContentPartPr>
              <p14:xfrm>
                <a:off x="1848825" y="1478955"/>
                <a:ext cx="72720" cy="54360"/>
              </p14:xfrm>
            </p:contentPart>
          </mc:Choice>
          <mc:Fallback xmlns="">
            <p:pic>
              <p:nvPicPr>
                <p:cNvPr id="227" name="Рукописный ввод 226"/>
              </p:nvPicPr>
              <p:blipFill>
                <a:blip r:embed="rId268"/>
              </p:blipFill>
              <p:spPr>
                <a:xfrm>
                  <a:off x="1848825" y="1478955"/>
                  <a:ext cx="72720" cy="5436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269" p14:bwMode="auto">
              <p14:nvContentPartPr>
                <p14:cNvPr id="234" name="Рукописный ввод 233"/>
                <p14:cNvContentPartPr/>
                <p14:nvPr/>
              </p14:nvContentPartPr>
              <p14:xfrm>
                <a:off x="1681065" y="1482915"/>
                <a:ext cx="90360" cy="47520"/>
              </p14:xfrm>
            </p:contentPart>
          </mc:Choice>
          <mc:Fallback xmlns="">
            <p:pic>
              <p:nvPicPr>
                <p:cNvPr id="234" name="Рукописный ввод 233"/>
              </p:nvPicPr>
              <p:blipFill>
                <a:blip r:embed="rId270"/>
              </p:blipFill>
              <p:spPr>
                <a:xfrm>
                  <a:off x="1681065" y="1482915"/>
                  <a:ext cx="90360" cy="4752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271" p14:bwMode="auto">
              <p14:nvContentPartPr>
                <p14:cNvPr id="235" name="Рукописный ввод 234"/>
                <p14:cNvContentPartPr/>
                <p14:nvPr/>
              </p14:nvContentPartPr>
              <p14:xfrm>
                <a:off x="1708785" y="1520355"/>
                <a:ext cx="110880" cy="39960"/>
              </p14:xfrm>
            </p:contentPart>
          </mc:Choice>
          <mc:Fallback xmlns="">
            <p:pic>
              <p:nvPicPr>
                <p:cNvPr id="235" name="Рукописный ввод 234"/>
              </p:nvPicPr>
              <p:blipFill>
                <a:blip r:embed="rId272"/>
              </p:blipFill>
              <p:spPr>
                <a:xfrm>
                  <a:off x="1708785" y="1520355"/>
                  <a:ext cx="110880" cy="3996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273" p14:bwMode="auto">
              <p14:nvContentPartPr>
                <p14:cNvPr id="236" name="Рукописный ввод 235"/>
                <p14:cNvContentPartPr/>
                <p14:nvPr/>
              </p14:nvContentPartPr>
              <p14:xfrm>
                <a:off x="1772505" y="1525395"/>
                <a:ext cx="139320" cy="23760"/>
              </p14:xfrm>
            </p:contentPart>
          </mc:Choice>
          <mc:Fallback xmlns="">
            <p:pic>
              <p:nvPicPr>
                <p:cNvPr id="236" name="Рукописный ввод 235"/>
              </p:nvPicPr>
              <p:blipFill>
                <a:blip r:embed="rId274"/>
              </p:blipFill>
              <p:spPr>
                <a:xfrm>
                  <a:off x="1772505" y="1525395"/>
                  <a:ext cx="139320" cy="2376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275" p14:bwMode="auto">
              <p14:nvContentPartPr>
                <p14:cNvPr id="237" name="Рукописный ввод 236"/>
                <p14:cNvContentPartPr/>
                <p14:nvPr/>
              </p14:nvContentPartPr>
              <p14:xfrm>
                <a:off x="1890225" y="1464555"/>
                <a:ext cx="39240" cy="54720"/>
              </p14:xfrm>
            </p:contentPart>
          </mc:Choice>
          <mc:Fallback xmlns="">
            <p:pic>
              <p:nvPicPr>
                <p:cNvPr id="237" name="Рукописный ввод 236"/>
              </p:nvPicPr>
              <p:blipFill>
                <a:blip r:embed="rId276"/>
              </p:blipFill>
              <p:spPr>
                <a:xfrm>
                  <a:off x="1890225" y="1464555"/>
                  <a:ext cx="39240" cy="5472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277" p14:bwMode="auto">
              <p14:nvContentPartPr>
                <p14:cNvPr id="238" name="Рукописный ввод 237"/>
                <p14:cNvContentPartPr/>
                <p14:nvPr/>
              </p14:nvContentPartPr>
              <p14:xfrm>
                <a:off x="1886985" y="1400115"/>
                <a:ext cx="68040" cy="117360"/>
              </p14:xfrm>
            </p:contentPart>
          </mc:Choice>
          <mc:Fallback xmlns="">
            <p:pic>
              <p:nvPicPr>
                <p:cNvPr id="238" name="Рукописный ввод 237"/>
              </p:nvPicPr>
              <p:blipFill>
                <a:blip r:embed="rId278"/>
              </p:blipFill>
              <p:spPr>
                <a:xfrm>
                  <a:off x="1886985" y="1400115"/>
                  <a:ext cx="68040" cy="11736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279" p14:bwMode="auto">
              <p14:nvContentPartPr>
                <p14:cNvPr id="240" name="Рукописный ввод 239"/>
                <p14:cNvContentPartPr/>
                <p14:nvPr/>
              </p14:nvContentPartPr>
              <p14:xfrm>
                <a:off x="1684305" y="1421715"/>
                <a:ext cx="191160" cy="14040"/>
              </p14:xfrm>
            </p:contentPart>
          </mc:Choice>
          <mc:Fallback xmlns="">
            <p:pic>
              <p:nvPicPr>
                <p:cNvPr id="240" name="Рукописный ввод 239"/>
              </p:nvPicPr>
              <p:blipFill>
                <a:blip r:embed="rId280"/>
              </p:blipFill>
              <p:spPr>
                <a:xfrm>
                  <a:off x="1684305" y="1421715"/>
                  <a:ext cx="191160" cy="1404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281" p14:bwMode="auto">
              <p14:nvContentPartPr>
                <p14:cNvPr id="241" name="Рукописный ввод 240"/>
                <p14:cNvContentPartPr/>
                <p14:nvPr/>
              </p14:nvContentPartPr>
              <p14:xfrm>
                <a:off x="1869345" y="1422435"/>
                <a:ext cx="84600" cy="5400"/>
              </p14:xfrm>
            </p:contentPart>
          </mc:Choice>
          <mc:Fallback xmlns="">
            <p:pic>
              <p:nvPicPr>
                <p:cNvPr id="241" name="Рукописный ввод 240"/>
              </p:nvPicPr>
              <p:blipFill>
                <a:blip r:embed="rId282"/>
              </p:blipFill>
              <p:spPr>
                <a:xfrm>
                  <a:off x="1869345" y="1422435"/>
                  <a:ext cx="84600" cy="5400"/>
                </a:xfrm>
                <a:prstGeom prst="rect"/>
              </p:spPr>
            </p:pic>
          </mc:Fallback>
        </mc:AlternateContent>
      </p:grpSp>
      <p:grpSp>
        <p:nvGrpSpPr>
          <p:cNvPr id="248" name="Группа 247"/>
          <p:cNvGrpSpPr/>
          <p:nvPr/>
        </p:nvGrpSpPr>
        <p:grpSpPr>
          <a:xfrm>
            <a:off x="1677545" y="950945"/>
            <a:ext cx="515160" cy="1067400"/>
            <a:chOff x="1677545" y="950945"/>
            <a:chExt cx="515160" cy="1067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r:id="rId283" p14:bwMode="auto">
              <p14:nvContentPartPr>
                <p14:cNvPr id="60" name="Рукописный ввод 59"/>
                <p14:cNvContentPartPr/>
                <p14:nvPr/>
              </p14:nvContentPartPr>
              <p14:xfrm>
                <a:off x="1677545" y="1064705"/>
                <a:ext cx="166320" cy="171720"/>
              </p14:xfrm>
            </p:contentPart>
          </mc:Choice>
          <mc:Fallback xmlns="">
            <p:pic>
              <p:nvPicPr>
                <p:cNvPr id="60" name="Рукописный ввод 59"/>
              </p:nvPicPr>
              <p:blipFill>
                <a:blip r:embed="rId284"/>
              </p:blipFill>
              <p:spPr>
                <a:xfrm>
                  <a:off x="1677545" y="1064705"/>
                  <a:ext cx="166320" cy="17172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285" p14:bwMode="auto">
              <p14:nvContentPartPr>
                <p14:cNvPr id="62" name="Рукописный ввод 61"/>
                <p14:cNvContentPartPr/>
                <p14:nvPr/>
              </p14:nvContentPartPr>
              <p14:xfrm>
                <a:off x="1938905" y="1081265"/>
                <a:ext cx="114480" cy="227880"/>
              </p14:xfrm>
            </p:contentPart>
          </mc:Choice>
          <mc:Fallback xmlns="">
            <p:pic>
              <p:nvPicPr>
                <p:cNvPr id="62" name="Рукописный ввод 61"/>
              </p:nvPicPr>
              <p:blipFill>
                <a:blip r:embed="rId286"/>
              </p:blipFill>
              <p:spPr>
                <a:xfrm>
                  <a:off x="1938905" y="1081265"/>
                  <a:ext cx="114480" cy="22788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287" p14:bwMode="auto">
              <p14:nvContentPartPr>
                <p14:cNvPr id="63" name="Рукописный ввод 62"/>
                <p14:cNvContentPartPr/>
                <p14:nvPr/>
              </p14:nvContentPartPr>
              <p14:xfrm>
                <a:off x="1952225" y="1183865"/>
                <a:ext cx="109080" cy="38880"/>
              </p14:xfrm>
            </p:contentPart>
          </mc:Choice>
          <mc:Fallback xmlns="">
            <p:pic>
              <p:nvPicPr>
                <p:cNvPr id="63" name="Рукописный ввод 62"/>
              </p:nvPicPr>
              <p:blipFill>
                <a:blip r:embed="rId288"/>
              </p:blipFill>
              <p:spPr>
                <a:xfrm>
                  <a:off x="1952225" y="1183865"/>
                  <a:ext cx="109080" cy="3888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289" p14:bwMode="auto">
              <p14:nvContentPartPr>
                <p14:cNvPr id="65" name="Рукописный ввод 64"/>
                <p14:cNvContentPartPr/>
                <p14:nvPr/>
              </p14:nvContentPartPr>
              <p14:xfrm>
                <a:off x="2087945" y="1269905"/>
                <a:ext cx="63000" cy="10800"/>
              </p14:xfrm>
            </p:contentPart>
          </mc:Choice>
          <mc:Fallback xmlns="">
            <p:pic>
              <p:nvPicPr>
                <p:cNvPr id="65" name="Рукописный ввод 64"/>
              </p:nvPicPr>
              <p:blipFill>
                <a:blip r:embed="rId290"/>
              </p:blipFill>
              <p:spPr>
                <a:xfrm>
                  <a:off x="2087945" y="1269905"/>
                  <a:ext cx="63000" cy="1080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291" p14:bwMode="auto">
              <p14:nvContentPartPr>
                <p14:cNvPr id="66" name="Рукописный ввод 65"/>
                <p14:cNvContentPartPr/>
                <p14:nvPr/>
              </p14:nvContentPartPr>
              <p14:xfrm>
                <a:off x="1898585" y="984425"/>
                <a:ext cx="147960" cy="25200"/>
              </p14:xfrm>
            </p:contentPart>
          </mc:Choice>
          <mc:Fallback xmlns="">
            <p:pic>
              <p:nvPicPr>
                <p:cNvPr id="66" name="Рукописный ввод 65"/>
              </p:nvPicPr>
              <p:blipFill>
                <a:blip r:embed="rId292"/>
              </p:blipFill>
              <p:spPr>
                <a:xfrm>
                  <a:off x="1898585" y="984425"/>
                  <a:ext cx="147960" cy="2520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293" p14:bwMode="auto">
              <p14:nvContentPartPr>
                <p14:cNvPr id="67" name="Рукописный ввод 66"/>
                <p14:cNvContentPartPr/>
                <p14:nvPr/>
              </p14:nvContentPartPr>
              <p14:xfrm>
                <a:off x="1968425" y="950945"/>
                <a:ext cx="135720" cy="140040"/>
              </p14:xfrm>
            </p:contentPart>
          </mc:Choice>
          <mc:Fallback xmlns="">
            <p:pic>
              <p:nvPicPr>
                <p:cNvPr id="67" name="Рукописный ввод 66"/>
              </p:nvPicPr>
              <p:blipFill>
                <a:blip r:embed="rId294"/>
              </p:blipFill>
              <p:spPr>
                <a:xfrm>
                  <a:off x="1968425" y="950945"/>
                  <a:ext cx="135720" cy="14004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295" p14:bwMode="auto">
              <p14:nvContentPartPr>
                <p14:cNvPr id="40" name="Рукописный ввод 39"/>
                <p14:cNvContentPartPr/>
                <p14:nvPr/>
              </p14:nvContentPartPr>
              <p14:xfrm>
                <a:off x="1970585" y="1808825"/>
                <a:ext cx="96480" cy="209520"/>
              </p14:xfrm>
            </p:contentPart>
          </mc:Choice>
          <mc:Fallback xmlns="">
            <p:pic>
              <p:nvPicPr>
                <p:cNvPr id="40" name="Рукописный ввод 39"/>
              </p:nvPicPr>
              <p:blipFill>
                <a:blip r:embed="rId296"/>
              </p:blipFill>
              <p:spPr>
                <a:xfrm>
                  <a:off x="1970585" y="1808825"/>
                  <a:ext cx="96480" cy="20952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297" p14:bwMode="auto">
              <p14:nvContentPartPr>
                <p14:cNvPr id="41" name="Рукописный ввод 40"/>
                <p14:cNvContentPartPr/>
                <p14:nvPr/>
              </p14:nvContentPartPr>
              <p14:xfrm>
                <a:off x="1986425" y="1939865"/>
                <a:ext cx="87480" cy="12600"/>
              </p14:xfrm>
            </p:contentPart>
          </mc:Choice>
          <mc:Fallback xmlns="">
            <p:pic>
              <p:nvPicPr>
                <p:cNvPr id="41" name="Рукописный ввод 40"/>
              </p:nvPicPr>
              <p:blipFill>
                <a:blip r:embed="rId298"/>
              </p:blipFill>
              <p:spPr>
                <a:xfrm>
                  <a:off x="1986425" y="1939865"/>
                  <a:ext cx="87480" cy="1260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299" p14:bwMode="auto">
              <p14:nvContentPartPr>
                <p14:cNvPr id="42" name="Рукописный ввод 41"/>
                <p14:cNvContentPartPr/>
                <p14:nvPr/>
              </p14:nvContentPartPr>
              <p14:xfrm>
                <a:off x="2077145" y="1893425"/>
                <a:ext cx="92880" cy="97920"/>
              </p14:xfrm>
            </p:contentPart>
          </mc:Choice>
          <mc:Fallback xmlns="">
            <p:pic>
              <p:nvPicPr>
                <p:cNvPr id="42" name="Рукописный ввод 41"/>
              </p:nvPicPr>
              <p:blipFill>
                <a:blip r:embed="rId300"/>
              </p:blipFill>
              <p:spPr>
                <a:xfrm>
                  <a:off x="2077145" y="1893425"/>
                  <a:ext cx="92880" cy="9792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301" p14:bwMode="auto">
              <p14:nvContentPartPr>
                <p14:cNvPr id="43" name="Рукописный ввод 42"/>
                <p14:cNvContentPartPr/>
                <p14:nvPr/>
              </p14:nvContentPartPr>
              <p14:xfrm>
                <a:off x="1940345" y="1713785"/>
                <a:ext cx="187200" cy="53280"/>
              </p14:xfrm>
            </p:contentPart>
          </mc:Choice>
          <mc:Fallback xmlns="">
            <p:pic>
              <p:nvPicPr>
                <p:cNvPr id="43" name="Рукописный ввод 42"/>
              </p:nvPicPr>
              <p:blipFill>
                <a:blip r:embed="rId302"/>
              </p:blipFill>
              <p:spPr>
                <a:xfrm>
                  <a:off x="1940345" y="1713785"/>
                  <a:ext cx="187200" cy="5328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303" p14:bwMode="auto">
              <p14:nvContentPartPr>
                <p14:cNvPr id="44" name="Рукописный ввод 43"/>
                <p14:cNvContentPartPr/>
                <p14:nvPr/>
              </p14:nvContentPartPr>
              <p14:xfrm>
                <a:off x="2047265" y="1684625"/>
                <a:ext cx="145440" cy="122400"/>
              </p14:xfrm>
            </p:contentPart>
          </mc:Choice>
          <mc:Fallback xmlns="">
            <p:pic>
              <p:nvPicPr>
                <p:cNvPr id="44" name="Рукописный ввод 43"/>
              </p:nvPicPr>
              <p:blipFill>
                <a:blip r:embed="rId304"/>
              </p:blipFill>
              <p:spPr>
                <a:xfrm>
                  <a:off x="2047265" y="1684625"/>
                  <a:ext cx="145440" cy="12240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305" p14:bwMode="auto">
              <p14:nvContentPartPr>
                <p14:cNvPr id="56" name="Рукописный ввод 55"/>
                <p14:cNvContentPartPr/>
                <p14:nvPr/>
              </p14:nvContentPartPr>
              <p14:xfrm>
                <a:off x="1768265" y="1686785"/>
                <a:ext cx="93240" cy="109440"/>
              </p14:xfrm>
            </p:contentPart>
          </mc:Choice>
          <mc:Fallback xmlns="">
            <p:pic>
              <p:nvPicPr>
                <p:cNvPr id="56" name="Рукописный ввод 55"/>
              </p:nvPicPr>
              <p:blipFill>
                <a:blip r:embed="rId306"/>
              </p:blipFill>
              <p:spPr>
                <a:xfrm>
                  <a:off x="1768265" y="1686785"/>
                  <a:ext cx="93240" cy="10944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307" p14:bwMode="auto">
              <p14:nvContentPartPr>
                <p14:cNvPr id="57" name="Рукописный ввод 56"/>
                <p14:cNvContentPartPr/>
                <p14:nvPr/>
              </p14:nvContentPartPr>
              <p14:xfrm>
                <a:off x="1849625" y="1655825"/>
                <a:ext cx="52200" cy="147960"/>
              </p14:xfrm>
            </p:contentPart>
          </mc:Choice>
          <mc:Fallback xmlns="">
            <p:pic>
              <p:nvPicPr>
                <p:cNvPr id="57" name="Рукописный ввод 56"/>
              </p:nvPicPr>
              <p:blipFill>
                <a:blip r:embed="rId308"/>
              </p:blipFill>
              <p:spPr>
                <a:xfrm>
                  <a:off x="1849625" y="1655825"/>
                  <a:ext cx="52200" cy="14796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309" p14:bwMode="auto">
              <p14:nvContentPartPr>
                <p14:cNvPr id="243" name="Рукописный ввод 242"/>
                <p14:cNvContentPartPr/>
                <p14:nvPr/>
              </p14:nvContentPartPr>
              <p14:xfrm>
                <a:off x="1780425" y="1444395"/>
                <a:ext cx="43200" cy="60480"/>
              </p14:xfrm>
            </p:contentPart>
          </mc:Choice>
          <mc:Fallback xmlns="">
            <p:pic>
              <p:nvPicPr>
                <p:cNvPr id="243" name="Рукописный ввод 242"/>
              </p:nvPicPr>
              <p:blipFill>
                <a:blip r:embed="rId310"/>
              </p:blipFill>
              <p:spPr>
                <a:xfrm>
                  <a:off x="1780425" y="1444395"/>
                  <a:ext cx="43200" cy="6048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311" p14:bwMode="auto">
              <p14:nvContentPartPr>
                <p14:cNvPr id="244" name="Рукописный ввод 243"/>
                <p14:cNvContentPartPr/>
                <p14:nvPr/>
              </p14:nvContentPartPr>
              <p14:xfrm>
                <a:off x="1810665" y="1492995"/>
                <a:ext cx="8280" cy="100440"/>
              </p14:xfrm>
            </p:contentPart>
          </mc:Choice>
          <mc:Fallback xmlns="">
            <p:pic>
              <p:nvPicPr>
                <p:cNvPr id="244" name="Рукописный ввод 243"/>
              </p:nvPicPr>
              <p:blipFill>
                <a:blip r:embed="rId312"/>
              </p:blipFill>
              <p:spPr>
                <a:xfrm>
                  <a:off x="1810665" y="1492995"/>
                  <a:ext cx="8280" cy="10044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313" p14:bwMode="auto">
              <p14:nvContentPartPr>
                <p14:cNvPr id="246" name="Рукописный ввод 245"/>
                <p14:cNvContentPartPr/>
                <p14:nvPr/>
              </p14:nvContentPartPr>
              <p14:xfrm>
                <a:off x="1775025" y="1251075"/>
                <a:ext cx="14040" cy="198360"/>
              </p14:xfrm>
            </p:contentPart>
          </mc:Choice>
          <mc:Fallback xmlns="">
            <p:pic>
              <p:nvPicPr>
                <p:cNvPr id="246" name="Рукописный ввод 245"/>
              </p:nvPicPr>
              <p:blipFill>
                <a:blip r:embed="rId314"/>
              </p:blipFill>
              <p:spPr>
                <a:xfrm>
                  <a:off x="1775025" y="1251075"/>
                  <a:ext cx="14040" cy="19836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315" p14:bwMode="auto">
              <p14:nvContentPartPr>
                <p14:cNvPr id="247" name="Рукописный ввод 246"/>
                <p14:cNvContentPartPr/>
                <p14:nvPr/>
              </p14:nvContentPartPr>
              <p14:xfrm>
                <a:off x="1768545" y="1250355"/>
                <a:ext cx="30600" cy="213120"/>
              </p14:xfrm>
            </p:contentPart>
          </mc:Choice>
          <mc:Fallback xmlns="">
            <p:pic>
              <p:nvPicPr>
                <p:cNvPr id="247" name="Рукописный ввод 246"/>
              </p:nvPicPr>
              <p:blipFill>
                <a:blip r:embed="rId316"/>
              </p:blipFill>
              <p:spPr>
                <a:xfrm>
                  <a:off x="1768545" y="1250355"/>
                  <a:ext cx="30600" cy="213120"/>
                </a:xfrm>
                <a:prstGeom prst="rect"/>
              </p:spPr>
            </p:pic>
          </mc:Fallback>
        </mc:AlternateContent>
      </p:grpSp>
      <p:grpSp>
        <p:nvGrpSpPr>
          <p:cNvPr id="285" name="Группа 284"/>
          <p:cNvGrpSpPr/>
          <p:nvPr/>
        </p:nvGrpSpPr>
        <p:grpSpPr>
          <a:xfrm>
            <a:off x="5659785" y="1099515"/>
            <a:ext cx="1233360" cy="1318680"/>
            <a:chOff x="5659785" y="1099515"/>
            <a:chExt cx="1233360" cy="1318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r:id="rId317" p14:bwMode="auto">
              <p14:nvContentPartPr>
                <p14:cNvPr id="249" name="Рукописный ввод 248"/>
                <p14:cNvContentPartPr/>
                <p14:nvPr/>
              </p14:nvContentPartPr>
              <p14:xfrm>
                <a:off x="5704785" y="1185195"/>
                <a:ext cx="22680" cy="258120"/>
              </p14:xfrm>
            </p:contentPart>
          </mc:Choice>
          <mc:Fallback xmlns="">
            <p:pic>
              <p:nvPicPr>
                <p:cNvPr id="249" name="Рукописный ввод 248"/>
              </p:nvPicPr>
              <p:blipFill>
                <a:blip r:embed="rId318"/>
              </p:blipFill>
              <p:spPr>
                <a:xfrm>
                  <a:off x="5704785" y="1185195"/>
                  <a:ext cx="22680" cy="25812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319" p14:bwMode="auto">
              <p14:nvContentPartPr>
                <p14:cNvPr id="250" name="Рукописный ввод 249"/>
                <p14:cNvContentPartPr/>
                <p14:nvPr/>
              </p14:nvContentPartPr>
              <p14:xfrm>
                <a:off x="5659785" y="1099515"/>
                <a:ext cx="58320" cy="502560"/>
              </p14:xfrm>
            </p:contentPart>
          </mc:Choice>
          <mc:Fallback xmlns="">
            <p:pic>
              <p:nvPicPr>
                <p:cNvPr id="250" name="Рукописный ввод 249"/>
              </p:nvPicPr>
              <p:blipFill>
                <a:blip r:embed="rId320"/>
              </p:blipFill>
              <p:spPr>
                <a:xfrm>
                  <a:off x="5659785" y="1099515"/>
                  <a:ext cx="58320" cy="50256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321" p14:bwMode="auto">
              <p14:nvContentPartPr>
                <p14:cNvPr id="251" name="Рукописный ввод 250"/>
                <p14:cNvContentPartPr/>
                <p14:nvPr/>
              </p14:nvContentPartPr>
              <p14:xfrm>
                <a:off x="5693625" y="1219395"/>
                <a:ext cx="27360" cy="742320"/>
              </p14:xfrm>
            </p:contentPart>
          </mc:Choice>
          <mc:Fallback xmlns="">
            <p:pic>
              <p:nvPicPr>
                <p:cNvPr id="251" name="Рукописный ввод 250"/>
              </p:nvPicPr>
              <p:blipFill>
                <a:blip r:embed="rId322"/>
              </p:blipFill>
              <p:spPr>
                <a:xfrm>
                  <a:off x="5693625" y="1219395"/>
                  <a:ext cx="27360" cy="74232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323" p14:bwMode="auto">
              <p14:nvContentPartPr>
                <p14:cNvPr id="252" name="Рукописный ввод 251"/>
                <p14:cNvContentPartPr/>
                <p14:nvPr/>
              </p14:nvContentPartPr>
              <p14:xfrm>
                <a:off x="5715945" y="1601715"/>
                <a:ext cx="60120" cy="591840"/>
              </p14:xfrm>
            </p:contentPart>
          </mc:Choice>
          <mc:Fallback xmlns="">
            <p:pic>
              <p:nvPicPr>
                <p:cNvPr id="252" name="Рукописный ввод 251"/>
              </p:nvPicPr>
              <p:blipFill>
                <a:blip r:embed="rId324"/>
              </p:blipFill>
              <p:spPr>
                <a:xfrm>
                  <a:off x="5715945" y="1601715"/>
                  <a:ext cx="60120" cy="59184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325" p14:bwMode="auto">
              <p14:nvContentPartPr>
                <p14:cNvPr id="253" name="Рукописный ввод 252"/>
                <p14:cNvContentPartPr/>
                <p14:nvPr/>
              </p14:nvContentPartPr>
              <p14:xfrm>
                <a:off x="5719905" y="1911675"/>
                <a:ext cx="43920" cy="425520"/>
              </p14:xfrm>
            </p:contentPart>
          </mc:Choice>
          <mc:Fallback xmlns="">
            <p:pic>
              <p:nvPicPr>
                <p:cNvPr id="253" name="Рукописный ввод 252"/>
              </p:nvPicPr>
              <p:blipFill>
                <a:blip r:embed="rId326"/>
              </p:blipFill>
              <p:spPr>
                <a:xfrm>
                  <a:off x="5719905" y="1911675"/>
                  <a:ext cx="43920" cy="42552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327" p14:bwMode="auto">
              <p14:nvContentPartPr>
                <p14:cNvPr id="254" name="Рукописный ввод 253"/>
                <p14:cNvContentPartPr/>
                <p14:nvPr/>
              </p14:nvContentPartPr>
              <p14:xfrm>
                <a:off x="5733585" y="2148915"/>
                <a:ext cx="221400" cy="240480"/>
              </p14:xfrm>
            </p:contentPart>
          </mc:Choice>
          <mc:Fallback xmlns="">
            <p:pic>
              <p:nvPicPr>
                <p:cNvPr id="254" name="Рукописный ввод 253"/>
              </p:nvPicPr>
              <p:blipFill>
                <a:blip r:embed="rId328"/>
              </p:blipFill>
              <p:spPr>
                <a:xfrm>
                  <a:off x="5733585" y="2148915"/>
                  <a:ext cx="221400" cy="24048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329" p14:bwMode="auto">
              <p14:nvContentPartPr>
                <p14:cNvPr id="255" name="Рукописный ввод 254"/>
                <p14:cNvContentPartPr/>
                <p14:nvPr/>
              </p14:nvContentPartPr>
              <p14:xfrm>
                <a:off x="5897025" y="2290755"/>
                <a:ext cx="452880" cy="127440"/>
              </p14:xfrm>
            </p:contentPart>
          </mc:Choice>
          <mc:Fallback xmlns="">
            <p:pic>
              <p:nvPicPr>
                <p:cNvPr id="255" name="Рукописный ввод 254"/>
              </p:nvPicPr>
              <p:blipFill>
                <a:blip r:embed="rId330"/>
              </p:blipFill>
              <p:spPr>
                <a:xfrm>
                  <a:off x="5897025" y="2290755"/>
                  <a:ext cx="452880" cy="12744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331" p14:bwMode="auto">
              <p14:nvContentPartPr>
                <p14:cNvPr id="256" name="Рукописный ввод 255"/>
                <p14:cNvContentPartPr/>
                <p14:nvPr/>
              </p14:nvContentPartPr>
              <p14:xfrm>
                <a:off x="6255585" y="2371035"/>
                <a:ext cx="319680" cy="30600"/>
              </p14:xfrm>
            </p:contentPart>
          </mc:Choice>
          <mc:Fallback xmlns="">
            <p:pic>
              <p:nvPicPr>
                <p:cNvPr id="256" name="Рукописный ввод 255"/>
              </p:nvPicPr>
              <p:blipFill>
                <a:blip r:embed="rId332"/>
              </p:blipFill>
              <p:spPr>
                <a:xfrm>
                  <a:off x="6255585" y="2371035"/>
                  <a:ext cx="319680" cy="3060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333" p14:bwMode="auto">
              <p14:nvContentPartPr>
                <p14:cNvPr id="257" name="Рукописный ввод 256"/>
                <p14:cNvContentPartPr/>
                <p14:nvPr/>
              </p14:nvContentPartPr>
              <p14:xfrm>
                <a:off x="6451425" y="2326755"/>
                <a:ext cx="341280" cy="77400"/>
              </p14:xfrm>
            </p:contentPart>
          </mc:Choice>
          <mc:Fallback xmlns="">
            <p:pic>
              <p:nvPicPr>
                <p:cNvPr id="257" name="Рукописный ввод 256"/>
              </p:nvPicPr>
              <p:blipFill>
                <a:blip r:embed="rId334"/>
              </p:blipFill>
              <p:spPr>
                <a:xfrm>
                  <a:off x="6451425" y="2326755"/>
                  <a:ext cx="341280" cy="7740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335" p14:bwMode="auto">
              <p14:nvContentPartPr>
                <p14:cNvPr id="258" name="Рукописный ввод 257"/>
                <p14:cNvContentPartPr/>
                <p14:nvPr/>
              </p14:nvContentPartPr>
              <p14:xfrm>
                <a:off x="6758505" y="2263035"/>
                <a:ext cx="80640" cy="126720"/>
              </p14:xfrm>
            </p:contentPart>
          </mc:Choice>
          <mc:Fallback xmlns="">
            <p:pic>
              <p:nvPicPr>
                <p:cNvPr id="258" name="Рукописный ввод 257"/>
              </p:nvPicPr>
              <p:blipFill>
                <a:blip r:embed="rId336"/>
              </p:blipFill>
              <p:spPr>
                <a:xfrm>
                  <a:off x="6758505" y="2263035"/>
                  <a:ext cx="80640" cy="12672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337" p14:bwMode="auto">
              <p14:nvContentPartPr>
                <p14:cNvPr id="259" name="Рукописный ввод 258"/>
                <p14:cNvContentPartPr/>
                <p14:nvPr/>
              </p14:nvContentPartPr>
              <p14:xfrm>
                <a:off x="6844185" y="2022195"/>
                <a:ext cx="30600" cy="276840"/>
              </p14:xfrm>
            </p:contentPart>
          </mc:Choice>
          <mc:Fallback xmlns="">
            <p:pic>
              <p:nvPicPr>
                <p:cNvPr id="259" name="Рукописный ввод 258"/>
              </p:nvPicPr>
              <p:blipFill>
                <a:blip r:embed="rId338"/>
              </p:blipFill>
              <p:spPr>
                <a:xfrm>
                  <a:off x="6844185" y="2022195"/>
                  <a:ext cx="30600" cy="27684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339" p14:bwMode="auto">
              <p14:nvContentPartPr>
                <p14:cNvPr id="260" name="Рукописный ввод 259"/>
                <p14:cNvContentPartPr/>
                <p14:nvPr/>
              </p14:nvContentPartPr>
              <p14:xfrm>
                <a:off x="6869025" y="1791795"/>
                <a:ext cx="6840" cy="196200"/>
              </p14:xfrm>
            </p:contentPart>
          </mc:Choice>
          <mc:Fallback xmlns="">
            <p:pic>
              <p:nvPicPr>
                <p:cNvPr id="260" name="Рукописный ввод 259"/>
              </p:nvPicPr>
              <p:blipFill>
                <a:blip r:embed="rId340"/>
              </p:blipFill>
              <p:spPr>
                <a:xfrm>
                  <a:off x="6869025" y="1791795"/>
                  <a:ext cx="6840" cy="19620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341" p14:bwMode="auto">
              <p14:nvContentPartPr>
                <p14:cNvPr id="261" name="Рукописный ввод 260"/>
                <p14:cNvContentPartPr/>
                <p14:nvPr/>
              </p14:nvContentPartPr>
              <p14:xfrm>
                <a:off x="6846705" y="1392195"/>
                <a:ext cx="46440" cy="771120"/>
              </p14:xfrm>
            </p:contentPart>
          </mc:Choice>
          <mc:Fallback xmlns="">
            <p:pic>
              <p:nvPicPr>
                <p:cNvPr id="261" name="Рукописный ввод 260"/>
              </p:nvPicPr>
              <p:blipFill>
                <a:blip r:embed="rId342"/>
              </p:blipFill>
              <p:spPr>
                <a:xfrm>
                  <a:off x="6846705" y="1392195"/>
                  <a:ext cx="46440" cy="77112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343" p14:bwMode="auto">
              <p14:nvContentPartPr>
                <p14:cNvPr id="262" name="Рукописный ввод 261"/>
                <p14:cNvContentPartPr/>
                <p14:nvPr/>
              </p14:nvContentPartPr>
              <p14:xfrm>
                <a:off x="6826185" y="1179435"/>
                <a:ext cx="38160" cy="259560"/>
              </p14:xfrm>
            </p:contentPart>
          </mc:Choice>
          <mc:Fallback xmlns="">
            <p:pic>
              <p:nvPicPr>
                <p:cNvPr id="262" name="Рукописный ввод 261"/>
              </p:nvPicPr>
              <p:blipFill>
                <a:blip r:embed="rId344"/>
              </p:blipFill>
              <p:spPr>
                <a:xfrm>
                  <a:off x="6826185" y="1179435"/>
                  <a:ext cx="38160" cy="25956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345" p14:bwMode="auto">
              <p14:nvContentPartPr>
                <p14:cNvPr id="263" name="Рукописный ввод 262"/>
                <p14:cNvContentPartPr/>
                <p14:nvPr/>
              </p14:nvContentPartPr>
              <p14:xfrm>
                <a:off x="6818625" y="1150635"/>
                <a:ext cx="41760" cy="223560"/>
              </p14:xfrm>
            </p:contentPart>
          </mc:Choice>
          <mc:Fallback xmlns="">
            <p:pic>
              <p:nvPicPr>
                <p:cNvPr id="263" name="Рукописный ввод 262"/>
              </p:nvPicPr>
              <p:blipFill>
                <a:blip r:embed="rId346"/>
              </p:blipFill>
              <p:spPr>
                <a:xfrm>
                  <a:off x="6818625" y="1150635"/>
                  <a:ext cx="41760" cy="22356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347" p14:bwMode="auto">
              <p14:nvContentPartPr>
                <p14:cNvPr id="264" name="Рукописный ввод 263"/>
                <p14:cNvContentPartPr/>
                <p14:nvPr/>
              </p14:nvContentPartPr>
              <p14:xfrm>
                <a:off x="5754825" y="1117875"/>
                <a:ext cx="403560" cy="19440"/>
              </p14:xfrm>
            </p:contentPart>
          </mc:Choice>
          <mc:Fallback xmlns="">
            <p:pic>
              <p:nvPicPr>
                <p:cNvPr id="264" name="Рукописный ввод 263"/>
              </p:nvPicPr>
              <p:blipFill>
                <a:blip r:embed="rId348"/>
              </p:blipFill>
              <p:spPr>
                <a:xfrm>
                  <a:off x="5754825" y="1117875"/>
                  <a:ext cx="403560" cy="1944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349" p14:bwMode="auto">
              <p14:nvContentPartPr>
                <p14:cNvPr id="265" name="Рукописный ввод 264"/>
                <p14:cNvContentPartPr/>
                <p14:nvPr/>
              </p14:nvContentPartPr>
              <p14:xfrm>
                <a:off x="5672385" y="1123275"/>
                <a:ext cx="829440" cy="23040"/>
              </p14:xfrm>
            </p:contentPart>
          </mc:Choice>
          <mc:Fallback xmlns="">
            <p:pic>
              <p:nvPicPr>
                <p:cNvPr id="265" name="Рукописный ввод 264"/>
              </p:nvPicPr>
              <p:blipFill>
                <a:blip r:embed="rId350"/>
              </p:blipFill>
              <p:spPr>
                <a:xfrm>
                  <a:off x="5672385" y="1123275"/>
                  <a:ext cx="829440" cy="2304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351" p14:bwMode="auto">
              <p14:nvContentPartPr>
                <p14:cNvPr id="266" name="Рукописный ввод 265"/>
                <p14:cNvContentPartPr/>
                <p14:nvPr/>
              </p14:nvContentPartPr>
              <p14:xfrm>
                <a:off x="5917185" y="1105995"/>
                <a:ext cx="712800" cy="24480"/>
              </p14:xfrm>
            </p:contentPart>
          </mc:Choice>
          <mc:Fallback xmlns="">
            <p:pic>
              <p:nvPicPr>
                <p:cNvPr id="266" name="Рукописный ввод 265"/>
              </p:nvPicPr>
              <p:blipFill>
                <a:blip r:embed="rId352"/>
              </p:blipFill>
              <p:spPr>
                <a:xfrm>
                  <a:off x="5917185" y="1105995"/>
                  <a:ext cx="712800" cy="2448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353" p14:bwMode="auto">
              <p14:nvContentPartPr>
                <p14:cNvPr id="268" name="Рукописный ввод 267"/>
                <p14:cNvContentPartPr/>
                <p14:nvPr/>
              </p14:nvContentPartPr>
              <p14:xfrm>
                <a:off x="5718465" y="1428555"/>
                <a:ext cx="493920" cy="36360"/>
              </p14:xfrm>
            </p:contentPart>
          </mc:Choice>
          <mc:Fallback xmlns="">
            <p:pic>
              <p:nvPicPr>
                <p:cNvPr id="268" name="Рукописный ввод 267"/>
              </p:nvPicPr>
              <p:blipFill>
                <a:blip r:embed="rId354"/>
              </p:blipFill>
              <p:spPr>
                <a:xfrm>
                  <a:off x="5718465" y="1428555"/>
                  <a:ext cx="493920" cy="3636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355" p14:bwMode="auto">
              <p14:nvContentPartPr>
                <p14:cNvPr id="269" name="Рукописный ввод 268"/>
                <p14:cNvContentPartPr/>
                <p14:nvPr/>
              </p14:nvContentPartPr>
              <p14:xfrm>
                <a:off x="5718465" y="1433955"/>
                <a:ext cx="740520" cy="25200"/>
              </p14:xfrm>
            </p:contentPart>
          </mc:Choice>
          <mc:Fallback xmlns="">
            <p:pic>
              <p:nvPicPr>
                <p:cNvPr id="269" name="Рукописный ввод 268"/>
              </p:nvPicPr>
              <p:blipFill>
                <a:blip r:embed="rId356"/>
              </p:blipFill>
              <p:spPr>
                <a:xfrm>
                  <a:off x="5718465" y="1433955"/>
                  <a:ext cx="740520" cy="2520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357" p14:bwMode="auto">
              <p14:nvContentPartPr>
                <p14:cNvPr id="270" name="Рукописный ввод 269"/>
                <p14:cNvContentPartPr/>
                <p14:nvPr/>
              </p14:nvContentPartPr>
              <p14:xfrm>
                <a:off x="5869305" y="1420995"/>
                <a:ext cx="772200" cy="36000"/>
              </p14:xfrm>
            </p:contentPart>
          </mc:Choice>
          <mc:Fallback xmlns="">
            <p:pic>
              <p:nvPicPr>
                <p:cNvPr id="270" name="Рукописный ввод 269"/>
              </p:nvPicPr>
              <p:blipFill>
                <a:blip r:embed="rId358"/>
              </p:blipFill>
              <p:spPr>
                <a:xfrm>
                  <a:off x="5869305" y="1420995"/>
                  <a:ext cx="772200" cy="3600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359" p14:bwMode="auto">
              <p14:nvContentPartPr>
                <p14:cNvPr id="271" name="Рукописный ввод 270"/>
                <p14:cNvContentPartPr/>
                <p14:nvPr/>
              </p14:nvContentPartPr>
              <p14:xfrm>
                <a:off x="6137505" y="1442595"/>
                <a:ext cx="610920" cy="7200"/>
              </p14:xfrm>
            </p:contentPart>
          </mc:Choice>
          <mc:Fallback xmlns="">
            <p:pic>
              <p:nvPicPr>
                <p:cNvPr id="271" name="Рукописный ввод 270"/>
              </p:nvPicPr>
              <p:blipFill>
                <a:blip r:embed="rId360"/>
              </p:blipFill>
              <p:spPr>
                <a:xfrm>
                  <a:off x="6137505" y="1442595"/>
                  <a:ext cx="610920" cy="720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361" p14:bwMode="auto">
              <p14:nvContentPartPr>
                <p14:cNvPr id="273" name="Рукописный ввод 272"/>
                <p14:cNvContentPartPr/>
                <p14:nvPr/>
              </p14:nvContentPartPr>
              <p14:xfrm>
                <a:off x="6631785" y="1433595"/>
                <a:ext cx="184680" cy="17640"/>
              </p14:xfrm>
            </p:contentPart>
          </mc:Choice>
          <mc:Fallback xmlns="">
            <p:pic>
              <p:nvPicPr>
                <p:cNvPr id="273" name="Рукописный ввод 272"/>
              </p:nvPicPr>
              <p:blipFill>
                <a:blip r:embed="rId362"/>
              </p:blipFill>
              <p:spPr>
                <a:xfrm>
                  <a:off x="6631785" y="1433595"/>
                  <a:ext cx="184680" cy="1764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363" p14:bwMode="auto">
              <p14:nvContentPartPr>
                <p14:cNvPr id="333" name="Рукописный ввод 332"/>
                <p14:cNvContentPartPr/>
                <p14:nvPr/>
              </p14:nvContentPartPr>
              <p14:xfrm>
                <a:off x="6242265" y="2266635"/>
                <a:ext cx="2160" cy="1800"/>
              </p14:xfrm>
            </p:contentPart>
          </mc:Choice>
          <mc:Fallback xmlns="">
            <p:pic>
              <p:nvPicPr>
                <p:cNvPr id="333" name="Рукописный ввод 332"/>
              </p:nvPicPr>
              <p:blipFill>
                <a:blip r:embed="rId364"/>
              </p:blipFill>
              <p:spPr>
                <a:xfrm>
                  <a:off x="6242265" y="2266635"/>
                  <a:ext cx="2160" cy="180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365" p14:bwMode="auto">
              <p14:nvContentPartPr>
                <p14:cNvPr id="332" name="Рукописный ввод 331"/>
                <p14:cNvContentPartPr/>
                <p14:nvPr/>
              </p14:nvContentPartPr>
              <p14:xfrm>
                <a:off x="6249825" y="2098155"/>
                <a:ext cx="33480" cy="171000"/>
              </p14:xfrm>
            </p:contentPart>
          </mc:Choice>
          <mc:Fallback xmlns="">
            <p:pic>
              <p:nvPicPr>
                <p:cNvPr id="332" name="Рукописный ввод 331"/>
              </p:nvPicPr>
              <p:blipFill>
                <a:blip r:embed="rId366"/>
              </p:blipFill>
              <p:spPr>
                <a:xfrm>
                  <a:off x="6249825" y="2098155"/>
                  <a:ext cx="33480" cy="17100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367" p14:bwMode="auto">
              <p14:nvContentPartPr>
                <p14:cNvPr id="277" name="Рукописный ввод 276"/>
                <p14:cNvContentPartPr/>
                <p14:nvPr/>
              </p14:nvContentPartPr>
              <p14:xfrm>
                <a:off x="6175665" y="2102475"/>
                <a:ext cx="140400" cy="201960"/>
              </p14:xfrm>
            </p:contentPart>
          </mc:Choice>
          <mc:Fallback xmlns="">
            <p:pic>
              <p:nvPicPr>
                <p:cNvPr id="277" name="Рукописный ввод 276"/>
              </p:nvPicPr>
              <p:blipFill>
                <a:blip r:embed="rId368"/>
              </p:blipFill>
              <p:spPr>
                <a:xfrm>
                  <a:off x="6175665" y="2102475"/>
                  <a:ext cx="140400" cy="20196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369" p14:bwMode="auto">
              <p14:nvContentPartPr>
                <p14:cNvPr id="278" name="Рукописный ввод 277"/>
                <p14:cNvContentPartPr/>
                <p14:nvPr/>
              </p14:nvContentPartPr>
              <p14:xfrm>
                <a:off x="6172425" y="2208675"/>
                <a:ext cx="163440" cy="113040"/>
              </p14:xfrm>
            </p:contentPart>
          </mc:Choice>
          <mc:Fallback xmlns="">
            <p:pic>
              <p:nvPicPr>
                <p:cNvPr id="278" name="Рукописный ввод 277"/>
              </p:nvPicPr>
              <p:blipFill>
                <a:blip r:embed="rId370"/>
              </p:blipFill>
              <p:spPr>
                <a:xfrm>
                  <a:off x="6172425" y="2208675"/>
                  <a:ext cx="163440" cy="11304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371" p14:bwMode="auto">
              <p14:nvContentPartPr>
                <p14:cNvPr id="279" name="Рукописный ввод 278"/>
                <p14:cNvContentPartPr/>
                <p14:nvPr/>
              </p14:nvContentPartPr>
              <p14:xfrm>
                <a:off x="6174945" y="2056755"/>
                <a:ext cx="212760" cy="59760"/>
              </p14:xfrm>
            </p:contentPart>
          </mc:Choice>
          <mc:Fallback xmlns="">
            <p:pic>
              <p:nvPicPr>
                <p:cNvPr id="279" name="Рукописный ввод 278"/>
              </p:nvPicPr>
              <p:blipFill>
                <a:blip r:embed="rId372"/>
              </p:blipFill>
              <p:spPr>
                <a:xfrm>
                  <a:off x="6174945" y="2056755"/>
                  <a:ext cx="212760" cy="5976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373" p14:bwMode="auto">
              <p14:nvContentPartPr>
                <p14:cNvPr id="280" name="Рукописный ввод 279"/>
                <p14:cNvContentPartPr/>
                <p14:nvPr/>
              </p14:nvContentPartPr>
              <p14:xfrm>
                <a:off x="6251265" y="2023275"/>
                <a:ext cx="221400" cy="51120"/>
              </p14:xfrm>
            </p:contentPart>
          </mc:Choice>
          <mc:Fallback xmlns="">
            <p:pic>
              <p:nvPicPr>
                <p:cNvPr id="280" name="Рукописный ввод 279"/>
              </p:nvPicPr>
              <p:blipFill>
                <a:blip r:embed="rId374"/>
              </p:blipFill>
              <p:spPr>
                <a:xfrm>
                  <a:off x="6251265" y="2023275"/>
                  <a:ext cx="221400" cy="5112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375" p14:bwMode="auto">
              <p14:nvContentPartPr>
                <p14:cNvPr id="281" name="Рукописный ввод 280"/>
                <p14:cNvContentPartPr/>
                <p14:nvPr/>
              </p14:nvContentPartPr>
              <p14:xfrm>
                <a:off x="6390225" y="2043075"/>
                <a:ext cx="119520" cy="157680"/>
              </p14:xfrm>
            </p:contentPart>
          </mc:Choice>
          <mc:Fallback xmlns="">
            <p:pic>
              <p:nvPicPr>
                <p:cNvPr id="281" name="Рукописный ввод 280"/>
              </p:nvPicPr>
              <p:blipFill>
                <a:blip r:embed="rId376"/>
              </p:blipFill>
              <p:spPr>
                <a:xfrm>
                  <a:off x="6390225" y="2043075"/>
                  <a:ext cx="119520" cy="15768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377" p14:bwMode="auto">
              <p14:nvContentPartPr>
                <p14:cNvPr id="282" name="Рукописный ввод 281"/>
                <p14:cNvContentPartPr/>
                <p14:nvPr/>
              </p14:nvContentPartPr>
              <p14:xfrm>
                <a:off x="6423705" y="2120115"/>
                <a:ext cx="65520" cy="199800"/>
              </p14:xfrm>
            </p:contentPart>
          </mc:Choice>
          <mc:Fallback xmlns="">
            <p:pic>
              <p:nvPicPr>
                <p:cNvPr id="282" name="Рукописный ввод 281"/>
              </p:nvPicPr>
              <p:blipFill>
                <a:blip r:embed="rId378"/>
              </p:blipFill>
              <p:spPr>
                <a:xfrm>
                  <a:off x="6423705" y="2120115"/>
                  <a:ext cx="65520" cy="19980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379" p14:bwMode="auto">
              <p14:nvContentPartPr>
                <p14:cNvPr id="283" name="Рукописный ввод 282"/>
                <p14:cNvContentPartPr/>
                <p14:nvPr/>
              </p14:nvContentPartPr>
              <p14:xfrm>
                <a:off x="6359985" y="2217315"/>
                <a:ext cx="140400" cy="126720"/>
              </p14:xfrm>
            </p:contentPart>
          </mc:Choice>
          <mc:Fallback xmlns="">
            <p:pic>
              <p:nvPicPr>
                <p:cNvPr id="283" name="Рукописный ввод 282"/>
              </p:nvPicPr>
              <p:blipFill>
                <a:blip r:embed="rId380"/>
              </p:blipFill>
              <p:spPr>
                <a:xfrm>
                  <a:off x="6359985" y="2217315"/>
                  <a:ext cx="140400" cy="12672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381" p14:bwMode="auto">
              <p14:nvContentPartPr>
                <p14:cNvPr id="284" name="Рукописный ввод 283"/>
                <p14:cNvContentPartPr/>
                <p14:nvPr/>
              </p14:nvContentPartPr>
              <p14:xfrm>
                <a:off x="6254145" y="2313795"/>
                <a:ext cx="153000" cy="26280"/>
              </p14:xfrm>
            </p:contentPart>
          </mc:Choice>
          <mc:Fallback xmlns="">
            <p:pic>
              <p:nvPicPr>
                <p:cNvPr id="284" name="Рукописный ввод 283"/>
              </p:nvPicPr>
              <p:blipFill>
                <a:blip r:embed="rId382"/>
              </p:blipFill>
              <p:spPr>
                <a:xfrm>
                  <a:off x="6254145" y="2313795"/>
                  <a:ext cx="153000" cy="26280"/>
                </a:xfrm>
                <a:prstGeom prst="rect"/>
              </p:spPr>
            </p:pic>
          </mc:Fallback>
        </mc:AlternateContent>
      </p:grpSp>
      <p:grpSp>
        <p:nvGrpSpPr>
          <p:cNvPr id="296" name="Группа 295"/>
          <p:cNvGrpSpPr/>
          <p:nvPr/>
        </p:nvGrpSpPr>
        <p:grpSpPr>
          <a:xfrm>
            <a:off x="5634225" y="2726355"/>
            <a:ext cx="1211040" cy="347040"/>
            <a:chOff x="5634225" y="2726355"/>
            <a:chExt cx="1211040" cy="347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r:id="rId383" p14:bwMode="auto">
              <p14:nvContentPartPr>
                <p14:cNvPr id="286" name="Рукописный ввод 285"/>
                <p14:cNvContentPartPr/>
                <p14:nvPr/>
              </p14:nvContentPartPr>
              <p14:xfrm>
                <a:off x="5654385" y="2751915"/>
                <a:ext cx="34200" cy="307080"/>
              </p14:xfrm>
            </p:contentPart>
          </mc:Choice>
          <mc:Fallback xmlns="">
            <p:pic>
              <p:nvPicPr>
                <p:cNvPr id="286" name="Рукописный ввод 285"/>
              </p:nvPicPr>
              <p:blipFill>
                <a:blip r:embed="rId384"/>
              </p:blipFill>
              <p:spPr>
                <a:xfrm>
                  <a:off x="5654385" y="2751915"/>
                  <a:ext cx="34200" cy="30708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385" p14:bwMode="auto">
              <p14:nvContentPartPr>
                <p14:cNvPr id="287" name="Рукописный ввод 286"/>
                <p14:cNvContentPartPr/>
                <p14:nvPr/>
              </p14:nvContentPartPr>
              <p14:xfrm>
                <a:off x="5634225" y="2726355"/>
                <a:ext cx="252360" cy="49320"/>
              </p14:xfrm>
            </p:contentPart>
          </mc:Choice>
          <mc:Fallback xmlns="">
            <p:pic>
              <p:nvPicPr>
                <p:cNvPr id="287" name="Рукописный ввод 286"/>
              </p:nvPicPr>
              <p:blipFill>
                <a:blip r:embed="rId386"/>
              </p:blipFill>
              <p:spPr>
                <a:xfrm>
                  <a:off x="5634225" y="2726355"/>
                  <a:ext cx="252360" cy="4932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387" p14:bwMode="auto">
              <p14:nvContentPartPr>
                <p14:cNvPr id="288" name="Рукописный ввод 287"/>
                <p14:cNvContentPartPr/>
                <p14:nvPr/>
              </p14:nvContentPartPr>
              <p14:xfrm>
                <a:off x="5641425" y="2887275"/>
                <a:ext cx="162720" cy="16200"/>
              </p14:xfrm>
            </p:contentPart>
          </mc:Choice>
          <mc:Fallback xmlns="">
            <p:pic>
              <p:nvPicPr>
                <p:cNvPr id="288" name="Рукописный ввод 287"/>
              </p:nvPicPr>
              <p:blipFill>
                <a:blip r:embed="rId388"/>
              </p:blipFill>
              <p:spPr>
                <a:xfrm>
                  <a:off x="5641425" y="2887275"/>
                  <a:ext cx="162720" cy="1620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389" p14:bwMode="auto">
              <p14:nvContentPartPr>
                <p14:cNvPr id="289" name="Рукописный ввод 288"/>
                <p14:cNvContentPartPr/>
                <p14:nvPr/>
              </p14:nvContentPartPr>
              <p14:xfrm>
                <a:off x="5944185" y="2972235"/>
                <a:ext cx="13320" cy="85320"/>
              </p14:xfrm>
            </p:contentPart>
          </mc:Choice>
          <mc:Fallback xmlns="">
            <p:pic>
              <p:nvPicPr>
                <p:cNvPr id="289" name="Рукописный ввод 288"/>
              </p:nvPicPr>
              <p:blipFill>
                <a:blip r:embed="rId390"/>
              </p:blipFill>
              <p:spPr>
                <a:xfrm>
                  <a:off x="5944185" y="2972235"/>
                  <a:ext cx="13320" cy="8532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391" p14:bwMode="auto">
              <p14:nvContentPartPr>
                <p14:cNvPr id="290" name="Рукописный ввод 289"/>
                <p14:cNvContentPartPr/>
                <p14:nvPr/>
              </p14:nvContentPartPr>
              <p14:xfrm>
                <a:off x="5868225" y="2959635"/>
                <a:ext cx="155880" cy="9000"/>
              </p14:xfrm>
            </p:contentPart>
          </mc:Choice>
          <mc:Fallback xmlns="">
            <p:pic>
              <p:nvPicPr>
                <p:cNvPr id="290" name="Рукописный ввод 289"/>
              </p:nvPicPr>
              <p:blipFill>
                <a:blip r:embed="rId392"/>
              </p:blipFill>
              <p:spPr>
                <a:xfrm>
                  <a:off x="5868225" y="2959635"/>
                  <a:ext cx="155880" cy="900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393" p14:bwMode="auto">
              <p14:nvContentPartPr>
                <p14:cNvPr id="291" name="Рукописный ввод 290"/>
                <p14:cNvContentPartPr/>
                <p14:nvPr/>
              </p14:nvContentPartPr>
              <p14:xfrm>
                <a:off x="6173865" y="2792595"/>
                <a:ext cx="160920" cy="210600"/>
              </p14:xfrm>
            </p:contentPart>
          </mc:Choice>
          <mc:Fallback xmlns="">
            <p:pic>
              <p:nvPicPr>
                <p:cNvPr id="291" name="Рукописный ввод 290"/>
              </p:nvPicPr>
              <p:blipFill>
                <a:blip r:embed="rId394"/>
              </p:blipFill>
              <p:spPr>
                <a:xfrm>
                  <a:off x="6173865" y="2792595"/>
                  <a:ext cx="160920" cy="21060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395" p14:bwMode="auto">
              <p14:nvContentPartPr>
                <p14:cNvPr id="292" name="Рукописный ввод 291"/>
                <p14:cNvContentPartPr/>
                <p14:nvPr/>
              </p14:nvContentPartPr>
              <p14:xfrm>
                <a:off x="6456465" y="2738595"/>
                <a:ext cx="230040" cy="321840"/>
              </p14:xfrm>
            </p:contentPart>
          </mc:Choice>
          <mc:Fallback xmlns="">
            <p:pic>
              <p:nvPicPr>
                <p:cNvPr id="292" name="Рукописный ввод 291"/>
              </p:nvPicPr>
              <p:blipFill>
                <a:blip r:embed="rId396"/>
              </p:blipFill>
              <p:spPr>
                <a:xfrm>
                  <a:off x="6456465" y="2738595"/>
                  <a:ext cx="230040" cy="32184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397" p14:bwMode="auto">
              <p14:nvContentPartPr>
                <p14:cNvPr id="293" name="Рукописный ввод 292"/>
                <p14:cNvContentPartPr/>
                <p14:nvPr/>
              </p14:nvContentPartPr>
              <p14:xfrm>
                <a:off x="6483105" y="2914275"/>
                <a:ext cx="127800" cy="18720"/>
              </p14:xfrm>
            </p:contentPart>
          </mc:Choice>
          <mc:Fallback xmlns="">
            <p:pic>
              <p:nvPicPr>
                <p:cNvPr id="293" name="Рукописный ввод 292"/>
              </p:nvPicPr>
              <p:blipFill>
                <a:blip r:embed="rId398"/>
              </p:blipFill>
              <p:spPr>
                <a:xfrm>
                  <a:off x="6483105" y="2914275"/>
                  <a:ext cx="127800" cy="1872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399" p14:bwMode="auto">
              <p14:nvContentPartPr>
                <p14:cNvPr id="294" name="Рукописный ввод 293"/>
                <p14:cNvContentPartPr/>
                <p14:nvPr/>
              </p14:nvContentPartPr>
              <p14:xfrm>
                <a:off x="6702705" y="2911035"/>
                <a:ext cx="112320" cy="162360"/>
              </p14:xfrm>
            </p:contentPart>
          </mc:Choice>
          <mc:Fallback xmlns="">
            <p:pic>
              <p:nvPicPr>
                <p:cNvPr id="294" name="Рукописный ввод 293"/>
              </p:nvPicPr>
              <p:blipFill>
                <a:blip r:embed="rId400"/>
              </p:blipFill>
              <p:spPr>
                <a:xfrm>
                  <a:off x="6702705" y="2911035"/>
                  <a:ext cx="112320" cy="16236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401" p14:bwMode="auto">
              <p14:nvContentPartPr>
                <p14:cNvPr id="295" name="Рукописный ввод 294"/>
                <p14:cNvContentPartPr/>
                <p14:nvPr/>
              </p14:nvContentPartPr>
              <p14:xfrm>
                <a:off x="6713865" y="2999595"/>
                <a:ext cx="131400" cy="6120"/>
              </p14:xfrm>
            </p:contentPart>
          </mc:Choice>
          <mc:Fallback xmlns="">
            <p:pic>
              <p:nvPicPr>
                <p:cNvPr id="295" name="Рукописный ввод 294"/>
              </p:nvPicPr>
              <p:blipFill>
                <a:blip r:embed="rId402"/>
              </p:blipFill>
              <p:spPr>
                <a:xfrm>
                  <a:off x="6713865" y="2999595"/>
                  <a:ext cx="131400" cy="6120"/>
                </a:xfrm>
                <a:prstGeom prst="rect"/>
              </p:spPr>
            </p:pic>
          </mc:Fallback>
        </mc:AlternateContent>
      </p:grpSp>
      <p:grpSp>
        <p:nvGrpSpPr>
          <p:cNvPr id="320" name="Группа 319"/>
          <p:cNvGrpSpPr/>
          <p:nvPr/>
        </p:nvGrpSpPr>
        <p:grpSpPr>
          <a:xfrm>
            <a:off x="6296265" y="1809795"/>
            <a:ext cx="387000" cy="795600"/>
            <a:chOff x="6296265" y="1809795"/>
            <a:chExt cx="387000" cy="795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r:id="rId403" p14:bwMode="auto">
              <p14:nvContentPartPr>
                <p14:cNvPr id="297" name="Рукописный ввод 296"/>
                <p14:cNvContentPartPr/>
                <p14:nvPr/>
              </p14:nvContentPartPr>
              <p14:xfrm>
                <a:off x="6332985" y="2205795"/>
                <a:ext cx="21960" cy="2520"/>
              </p14:xfrm>
            </p:contentPart>
          </mc:Choice>
          <mc:Fallback xmlns="">
            <p:pic>
              <p:nvPicPr>
                <p:cNvPr id="297" name="Рукописный ввод 296"/>
              </p:nvPicPr>
              <p:blipFill>
                <a:blip r:embed="rId404"/>
              </p:blipFill>
              <p:spPr>
                <a:xfrm>
                  <a:off x="6332985" y="2205795"/>
                  <a:ext cx="21960" cy="252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405" p14:bwMode="auto">
              <p14:nvContentPartPr>
                <p14:cNvPr id="298" name="Рукописный ввод 297"/>
                <p14:cNvContentPartPr/>
                <p14:nvPr/>
              </p14:nvContentPartPr>
              <p14:xfrm>
                <a:off x="6324345" y="2190315"/>
                <a:ext cx="37800" cy="49680"/>
              </p14:xfrm>
            </p:contentPart>
          </mc:Choice>
          <mc:Fallback xmlns="">
            <p:pic>
              <p:nvPicPr>
                <p:cNvPr id="298" name="Рукописный ввод 297"/>
              </p:nvPicPr>
              <p:blipFill>
                <a:blip r:embed="rId406"/>
              </p:blipFill>
              <p:spPr>
                <a:xfrm>
                  <a:off x="6324345" y="2190315"/>
                  <a:ext cx="37800" cy="4968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407" p14:bwMode="auto">
              <p14:nvContentPartPr>
                <p14:cNvPr id="299" name="Рукописный ввод 298"/>
                <p14:cNvContentPartPr/>
                <p14:nvPr/>
              </p14:nvContentPartPr>
              <p14:xfrm>
                <a:off x="6348105" y="2203635"/>
                <a:ext cx="23760" cy="203040"/>
              </p14:xfrm>
            </p:contentPart>
          </mc:Choice>
          <mc:Fallback xmlns="">
            <p:pic>
              <p:nvPicPr>
                <p:cNvPr id="299" name="Рукописный ввод 298"/>
              </p:nvPicPr>
              <p:blipFill>
                <a:blip r:embed="rId408"/>
              </p:blipFill>
              <p:spPr>
                <a:xfrm>
                  <a:off x="6348105" y="2203635"/>
                  <a:ext cx="23760" cy="20304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409" p14:bwMode="auto">
              <p14:nvContentPartPr>
                <p14:cNvPr id="300" name="Рукописный ввод 299"/>
                <p14:cNvContentPartPr/>
                <p14:nvPr/>
              </p14:nvContentPartPr>
              <p14:xfrm>
                <a:off x="6351345" y="2234595"/>
                <a:ext cx="4320" cy="264600"/>
              </p14:xfrm>
            </p:contentPart>
          </mc:Choice>
          <mc:Fallback xmlns="">
            <p:pic>
              <p:nvPicPr>
                <p:cNvPr id="300" name="Рукописный ввод 299"/>
              </p:nvPicPr>
              <p:blipFill>
                <a:blip r:embed="rId410"/>
              </p:blipFill>
              <p:spPr>
                <a:xfrm>
                  <a:off x="6351345" y="2234595"/>
                  <a:ext cx="4320" cy="26460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411" p14:bwMode="auto">
              <p14:nvContentPartPr>
                <p14:cNvPr id="301" name="Рукописный ввод 300"/>
                <p14:cNvContentPartPr/>
                <p14:nvPr/>
              </p14:nvContentPartPr>
              <p14:xfrm>
                <a:off x="6360705" y="2312355"/>
                <a:ext cx="13320" cy="280440"/>
              </p14:xfrm>
            </p:contentPart>
          </mc:Choice>
          <mc:Fallback xmlns="">
            <p:pic>
              <p:nvPicPr>
                <p:cNvPr id="301" name="Рукописный ввод 300"/>
              </p:nvPicPr>
              <p:blipFill>
                <a:blip r:embed="rId412"/>
              </p:blipFill>
              <p:spPr>
                <a:xfrm>
                  <a:off x="6360705" y="2312355"/>
                  <a:ext cx="13320" cy="28044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413" p14:bwMode="auto">
              <p14:nvContentPartPr>
                <p14:cNvPr id="302" name="Рукописный ввод 301"/>
                <p14:cNvContentPartPr/>
                <p14:nvPr/>
              </p14:nvContentPartPr>
              <p14:xfrm>
                <a:off x="6304545" y="2475795"/>
                <a:ext cx="85320" cy="125280"/>
              </p14:xfrm>
            </p:contentPart>
          </mc:Choice>
          <mc:Fallback xmlns="">
            <p:pic>
              <p:nvPicPr>
                <p:cNvPr id="302" name="Рукописный ввод 301"/>
              </p:nvPicPr>
              <p:blipFill>
                <a:blip r:embed="rId414"/>
              </p:blipFill>
              <p:spPr>
                <a:xfrm>
                  <a:off x="6304545" y="2475795"/>
                  <a:ext cx="85320" cy="12528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415" p14:bwMode="auto">
              <p14:nvContentPartPr>
                <p14:cNvPr id="303" name="Рукописный ввод 302"/>
                <p14:cNvContentPartPr/>
                <p14:nvPr/>
              </p14:nvContentPartPr>
              <p14:xfrm>
                <a:off x="6380865" y="2468235"/>
                <a:ext cx="52560" cy="125280"/>
              </p14:xfrm>
            </p:contentPart>
          </mc:Choice>
          <mc:Fallback xmlns="">
            <p:pic>
              <p:nvPicPr>
                <p:cNvPr id="303" name="Рукописный ввод 302"/>
              </p:nvPicPr>
              <p:blipFill>
                <a:blip r:embed="rId416"/>
              </p:blipFill>
              <p:spPr>
                <a:xfrm>
                  <a:off x="6380865" y="2468235"/>
                  <a:ext cx="52560" cy="12528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417" p14:bwMode="auto">
              <p14:nvContentPartPr>
                <p14:cNvPr id="304" name="Рукописный ввод 303"/>
                <p14:cNvContentPartPr/>
                <p14:nvPr/>
              </p14:nvContentPartPr>
              <p14:xfrm>
                <a:off x="6514065" y="2462475"/>
                <a:ext cx="91080" cy="142920"/>
              </p14:xfrm>
            </p:contentPart>
          </mc:Choice>
          <mc:Fallback xmlns="">
            <p:pic>
              <p:nvPicPr>
                <p:cNvPr id="304" name="Рукописный ввод 303"/>
              </p:nvPicPr>
              <p:blipFill>
                <a:blip r:embed="rId418"/>
              </p:blipFill>
              <p:spPr>
                <a:xfrm>
                  <a:off x="6514065" y="2462475"/>
                  <a:ext cx="91080" cy="14292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419" p14:bwMode="auto">
              <p14:nvContentPartPr>
                <p14:cNvPr id="305" name="Рукописный ввод 304"/>
                <p14:cNvContentPartPr/>
                <p14:nvPr/>
              </p14:nvContentPartPr>
              <p14:xfrm>
                <a:off x="6522345" y="2535915"/>
                <a:ext cx="87120" cy="15840"/>
              </p14:xfrm>
            </p:contentPart>
          </mc:Choice>
          <mc:Fallback xmlns="">
            <p:pic>
              <p:nvPicPr>
                <p:cNvPr id="305" name="Рукописный ввод 304"/>
              </p:nvPicPr>
              <p:blipFill>
                <a:blip r:embed="rId420"/>
              </p:blipFill>
              <p:spPr>
                <a:xfrm>
                  <a:off x="6522345" y="2535915"/>
                  <a:ext cx="87120" cy="1584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421" p14:bwMode="auto">
              <p14:nvContentPartPr>
                <p14:cNvPr id="306" name="Рукописный ввод 305"/>
                <p14:cNvContentPartPr/>
                <p14:nvPr/>
              </p14:nvContentPartPr>
              <p14:xfrm>
                <a:off x="6641505" y="2525115"/>
                <a:ext cx="7560" cy="68040"/>
              </p14:xfrm>
            </p:contentPart>
          </mc:Choice>
          <mc:Fallback xmlns="">
            <p:pic>
              <p:nvPicPr>
                <p:cNvPr id="306" name="Рукописный ввод 305"/>
              </p:nvPicPr>
              <p:blipFill>
                <a:blip r:embed="rId422"/>
              </p:blipFill>
              <p:spPr>
                <a:xfrm>
                  <a:off x="6641505" y="2525115"/>
                  <a:ext cx="7560" cy="6804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423" p14:bwMode="auto">
              <p14:nvContentPartPr>
                <p14:cNvPr id="308" name="Рукописный ввод 307"/>
                <p14:cNvContentPartPr/>
                <p14:nvPr/>
              </p14:nvContentPartPr>
              <p14:xfrm>
                <a:off x="6629985" y="2530155"/>
                <a:ext cx="53280" cy="13320"/>
              </p14:xfrm>
            </p:contentPart>
          </mc:Choice>
          <mc:Fallback xmlns="">
            <p:pic>
              <p:nvPicPr>
                <p:cNvPr id="308" name="Рукописный ввод 307"/>
              </p:nvPicPr>
              <p:blipFill>
                <a:blip r:embed="rId424"/>
              </p:blipFill>
              <p:spPr>
                <a:xfrm>
                  <a:off x="6629985" y="2530155"/>
                  <a:ext cx="53280" cy="1332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425" p14:bwMode="auto">
              <p14:nvContentPartPr>
                <p14:cNvPr id="309" name="Рукописный ввод 308"/>
                <p14:cNvContentPartPr/>
                <p14:nvPr/>
              </p14:nvContentPartPr>
              <p14:xfrm>
                <a:off x="6491745" y="2378235"/>
                <a:ext cx="137880" cy="21960"/>
              </p14:xfrm>
            </p:contentPart>
          </mc:Choice>
          <mc:Fallback xmlns="">
            <p:pic>
              <p:nvPicPr>
                <p:cNvPr id="309" name="Рукописный ввод 308"/>
              </p:nvPicPr>
              <p:blipFill>
                <a:blip r:embed="rId426"/>
              </p:blipFill>
              <p:spPr>
                <a:xfrm>
                  <a:off x="6491745" y="2378235"/>
                  <a:ext cx="137880" cy="2196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427" p14:bwMode="auto">
              <p14:nvContentPartPr>
                <p14:cNvPr id="310" name="Рукописный ввод 309"/>
                <p14:cNvContentPartPr/>
                <p14:nvPr/>
              </p14:nvContentPartPr>
              <p14:xfrm>
                <a:off x="6573105" y="2332515"/>
                <a:ext cx="101880" cy="97200"/>
              </p14:xfrm>
            </p:contentPart>
          </mc:Choice>
          <mc:Fallback xmlns="">
            <p:pic>
              <p:nvPicPr>
                <p:cNvPr id="310" name="Рукописный ввод 309"/>
              </p:nvPicPr>
              <p:blipFill>
                <a:blip r:embed="rId428"/>
              </p:blipFill>
              <p:spPr>
                <a:xfrm>
                  <a:off x="6573105" y="2332515"/>
                  <a:ext cx="101880" cy="9720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429" p14:bwMode="auto">
              <p14:nvContentPartPr>
                <p14:cNvPr id="311" name="Рукописный ввод 310"/>
                <p14:cNvContentPartPr/>
                <p14:nvPr/>
              </p14:nvContentPartPr>
              <p14:xfrm>
                <a:off x="6614505" y="2517195"/>
                <a:ext cx="24120" cy="13320"/>
              </p14:xfrm>
            </p:contentPart>
          </mc:Choice>
          <mc:Fallback xmlns="">
            <p:pic>
              <p:nvPicPr>
                <p:cNvPr id="311" name="Рукописный ввод 310"/>
              </p:nvPicPr>
              <p:blipFill>
                <a:blip r:embed="rId430"/>
              </p:blipFill>
              <p:spPr>
                <a:xfrm>
                  <a:off x="6614505" y="2517195"/>
                  <a:ext cx="24120" cy="1332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431" p14:bwMode="auto">
              <p14:nvContentPartPr>
                <p14:cNvPr id="312" name="Рукописный ввод 311"/>
                <p14:cNvContentPartPr/>
                <p14:nvPr/>
              </p14:nvContentPartPr>
              <p14:xfrm>
                <a:off x="6322545" y="2006715"/>
                <a:ext cx="29160" cy="192960"/>
              </p14:xfrm>
            </p:contentPart>
          </mc:Choice>
          <mc:Fallback xmlns="">
            <p:pic>
              <p:nvPicPr>
                <p:cNvPr id="312" name="Рукописный ввод 311"/>
              </p:nvPicPr>
              <p:blipFill>
                <a:blip r:embed="rId432"/>
              </p:blipFill>
              <p:spPr>
                <a:xfrm>
                  <a:off x="6322545" y="2006715"/>
                  <a:ext cx="29160" cy="19296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433" p14:bwMode="auto">
              <p14:nvContentPartPr>
                <p14:cNvPr id="313" name="Рукописный ввод 312"/>
                <p14:cNvContentPartPr/>
                <p14:nvPr/>
              </p14:nvContentPartPr>
              <p14:xfrm>
                <a:off x="6296265" y="1985475"/>
                <a:ext cx="88560" cy="96840"/>
              </p14:xfrm>
            </p:contentPart>
          </mc:Choice>
          <mc:Fallback xmlns="">
            <p:pic>
              <p:nvPicPr>
                <p:cNvPr id="313" name="Рукописный ввод 312"/>
              </p:nvPicPr>
              <p:blipFill>
                <a:blip r:embed="rId434"/>
              </p:blipFill>
              <p:spPr>
                <a:xfrm>
                  <a:off x="6296265" y="1985475"/>
                  <a:ext cx="88560" cy="9684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435" p14:bwMode="auto">
              <p14:nvContentPartPr>
                <p14:cNvPr id="314" name="Рукописный ввод 313"/>
                <p14:cNvContentPartPr/>
                <p14:nvPr/>
              </p14:nvContentPartPr>
              <p14:xfrm>
                <a:off x="6451425" y="1915275"/>
                <a:ext cx="72000" cy="181080"/>
              </p14:xfrm>
            </p:contentPart>
          </mc:Choice>
          <mc:Fallback xmlns="">
            <p:pic>
              <p:nvPicPr>
                <p:cNvPr id="314" name="Рукописный ввод 313"/>
              </p:nvPicPr>
              <p:blipFill>
                <a:blip r:embed="rId436"/>
              </p:blipFill>
              <p:spPr>
                <a:xfrm>
                  <a:off x="6451425" y="1915275"/>
                  <a:ext cx="72000" cy="18108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437" p14:bwMode="auto">
              <p14:nvContentPartPr>
                <p14:cNvPr id="315" name="Рукописный ввод 314"/>
                <p14:cNvContentPartPr/>
                <p14:nvPr/>
              </p14:nvContentPartPr>
              <p14:xfrm>
                <a:off x="6454665" y="1994475"/>
                <a:ext cx="93240" cy="32400"/>
              </p14:xfrm>
            </p:contentPart>
          </mc:Choice>
          <mc:Fallback xmlns="">
            <p:pic>
              <p:nvPicPr>
                <p:cNvPr id="315" name="Рукописный ввод 314"/>
              </p:nvPicPr>
              <p:blipFill>
                <a:blip r:embed="rId438"/>
              </p:blipFill>
              <p:spPr>
                <a:xfrm>
                  <a:off x="6454665" y="1994475"/>
                  <a:ext cx="93240" cy="3240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439" p14:bwMode="auto">
              <p14:nvContentPartPr>
                <p14:cNvPr id="316" name="Рукописный ввод 315"/>
                <p14:cNvContentPartPr/>
                <p14:nvPr/>
              </p14:nvContentPartPr>
              <p14:xfrm>
                <a:off x="6561225" y="1995195"/>
                <a:ext cx="46440" cy="84960"/>
              </p14:xfrm>
            </p:contentPart>
          </mc:Choice>
          <mc:Fallback xmlns="">
            <p:pic>
              <p:nvPicPr>
                <p:cNvPr id="316" name="Рукописный ввод 315"/>
              </p:nvPicPr>
              <p:blipFill>
                <a:blip r:embed="rId440"/>
              </p:blipFill>
              <p:spPr>
                <a:xfrm>
                  <a:off x="6561225" y="1995195"/>
                  <a:ext cx="46440" cy="8496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441" p14:bwMode="auto">
              <p14:nvContentPartPr>
                <p14:cNvPr id="317" name="Рукописный ввод 316"/>
                <p14:cNvContentPartPr/>
                <p14:nvPr/>
              </p14:nvContentPartPr>
              <p14:xfrm>
                <a:off x="6565185" y="2046675"/>
                <a:ext cx="59040" cy="11160"/>
              </p14:xfrm>
            </p:contentPart>
          </mc:Choice>
          <mc:Fallback xmlns="">
            <p:pic>
              <p:nvPicPr>
                <p:cNvPr id="317" name="Рукописный ввод 316"/>
              </p:nvPicPr>
              <p:blipFill>
                <a:blip r:embed="rId442"/>
              </p:blipFill>
              <p:spPr>
                <a:xfrm>
                  <a:off x="6565185" y="2046675"/>
                  <a:ext cx="59040" cy="1116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443" p14:bwMode="auto">
              <p14:nvContentPartPr>
                <p14:cNvPr id="318" name="Рукописный ввод 317"/>
                <p14:cNvContentPartPr/>
                <p14:nvPr/>
              </p14:nvContentPartPr>
              <p14:xfrm>
                <a:off x="6372585" y="1855155"/>
                <a:ext cx="184320" cy="19800"/>
              </p14:xfrm>
            </p:contentPart>
          </mc:Choice>
          <mc:Fallback xmlns="">
            <p:pic>
              <p:nvPicPr>
                <p:cNvPr id="318" name="Рукописный ввод 317"/>
              </p:nvPicPr>
              <p:blipFill>
                <a:blip r:embed="rId444"/>
              </p:blipFill>
              <p:spPr>
                <a:xfrm>
                  <a:off x="6372585" y="1855155"/>
                  <a:ext cx="184320" cy="1980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445" p14:bwMode="auto">
              <p14:nvContentPartPr>
                <p14:cNvPr id="319" name="Рукописный ввод 318"/>
                <p14:cNvContentPartPr/>
                <p14:nvPr/>
              </p14:nvContentPartPr>
              <p14:xfrm>
                <a:off x="6498585" y="1809795"/>
                <a:ext cx="113400" cy="107280"/>
              </p14:xfrm>
            </p:contentPart>
          </mc:Choice>
          <mc:Fallback xmlns="">
            <p:pic>
              <p:nvPicPr>
                <p:cNvPr id="319" name="Рукописный ввод 318"/>
              </p:nvPicPr>
              <p:blipFill>
                <a:blip r:embed="rId446"/>
              </p:blipFill>
              <p:spPr>
                <a:xfrm>
                  <a:off x="6498585" y="1809795"/>
                  <a:ext cx="113400" cy="107280"/>
                </a:xfrm>
                <a:prstGeom prst="rect"/>
              </p:spPr>
            </p:pic>
          </mc:Fallback>
        </mc:AlternateContent>
      </p:grpSp>
      <p:grpSp>
        <p:nvGrpSpPr>
          <p:cNvPr id="328" name="Группа 327"/>
          <p:cNvGrpSpPr/>
          <p:nvPr/>
        </p:nvGrpSpPr>
        <p:grpSpPr>
          <a:xfrm>
            <a:off x="5542065" y="563115"/>
            <a:ext cx="896040" cy="284040"/>
            <a:chOff x="5542065" y="563115"/>
            <a:chExt cx="896040" cy="284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r:id="rId447" p14:bwMode="auto">
              <p14:nvContentPartPr>
                <p14:cNvPr id="321" name="Рукописный ввод 320"/>
                <p14:cNvContentPartPr/>
                <p14:nvPr/>
              </p14:nvContentPartPr>
              <p14:xfrm>
                <a:off x="5692905" y="563115"/>
                <a:ext cx="39600" cy="253440"/>
              </p14:xfrm>
            </p:contentPart>
          </mc:Choice>
          <mc:Fallback xmlns="">
            <p:pic>
              <p:nvPicPr>
                <p:cNvPr id="321" name="Рукописный ввод 320"/>
              </p:nvPicPr>
              <p:blipFill>
                <a:blip r:embed="rId448"/>
              </p:blipFill>
              <p:spPr>
                <a:xfrm>
                  <a:off x="5692905" y="563115"/>
                  <a:ext cx="39600" cy="25344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449" p14:bwMode="auto">
              <p14:nvContentPartPr>
                <p14:cNvPr id="322" name="Рукописный ввод 321"/>
                <p14:cNvContentPartPr/>
                <p14:nvPr/>
              </p14:nvContentPartPr>
              <p14:xfrm>
                <a:off x="5542065" y="568515"/>
                <a:ext cx="354240" cy="36000"/>
              </p14:xfrm>
            </p:contentPart>
          </mc:Choice>
          <mc:Fallback xmlns="">
            <p:pic>
              <p:nvPicPr>
                <p:cNvPr id="322" name="Рукописный ввод 321"/>
              </p:nvPicPr>
              <p:blipFill>
                <a:blip r:embed="rId450"/>
              </p:blipFill>
              <p:spPr>
                <a:xfrm>
                  <a:off x="5542065" y="568515"/>
                  <a:ext cx="354240" cy="3600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451" p14:bwMode="auto">
              <p14:nvContentPartPr>
                <p14:cNvPr id="323" name="Рукописный ввод 322"/>
                <p14:cNvContentPartPr/>
                <p14:nvPr/>
              </p14:nvContentPartPr>
              <p14:xfrm>
                <a:off x="5815305" y="702435"/>
                <a:ext cx="101160" cy="89280"/>
              </p14:xfrm>
            </p:contentPart>
          </mc:Choice>
          <mc:Fallback xmlns="">
            <p:pic>
              <p:nvPicPr>
                <p:cNvPr id="323" name="Рукописный ввод 322"/>
              </p:nvPicPr>
              <p:blipFill>
                <a:blip r:embed="rId452"/>
              </p:blipFill>
              <p:spPr>
                <a:xfrm>
                  <a:off x="5815305" y="702435"/>
                  <a:ext cx="101160" cy="8928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453" p14:bwMode="auto">
              <p14:nvContentPartPr>
                <p14:cNvPr id="324" name="Рукописный ввод 323"/>
                <p14:cNvContentPartPr/>
                <p14:nvPr/>
              </p14:nvContentPartPr>
              <p14:xfrm>
                <a:off x="5946705" y="687315"/>
                <a:ext cx="158400" cy="138960"/>
              </p14:xfrm>
            </p:contentPart>
          </mc:Choice>
          <mc:Fallback xmlns="">
            <p:pic>
              <p:nvPicPr>
                <p:cNvPr id="324" name="Рукописный ввод 323"/>
              </p:nvPicPr>
              <p:blipFill>
                <a:blip r:embed="rId454"/>
              </p:blipFill>
              <p:spPr>
                <a:xfrm>
                  <a:off x="5946705" y="687315"/>
                  <a:ext cx="158400" cy="13896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455" p14:bwMode="auto">
              <p14:nvContentPartPr>
                <p14:cNvPr id="325" name="Рукописный ввод 324"/>
                <p14:cNvContentPartPr/>
                <p14:nvPr/>
              </p14:nvContentPartPr>
              <p14:xfrm>
                <a:off x="6115185" y="707835"/>
                <a:ext cx="165600" cy="107280"/>
              </p14:xfrm>
            </p:contentPart>
          </mc:Choice>
          <mc:Fallback xmlns="">
            <p:pic>
              <p:nvPicPr>
                <p:cNvPr id="325" name="Рукописный ввод 324"/>
              </p:nvPicPr>
              <p:blipFill>
                <a:blip r:embed="rId456"/>
              </p:blipFill>
              <p:spPr>
                <a:xfrm>
                  <a:off x="6115185" y="707835"/>
                  <a:ext cx="165600" cy="10728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457" p14:bwMode="auto">
              <p14:nvContentPartPr>
                <p14:cNvPr id="326" name="Рукописный ввод 325"/>
                <p14:cNvContentPartPr/>
                <p14:nvPr/>
              </p14:nvContentPartPr>
              <p14:xfrm>
                <a:off x="6312105" y="731595"/>
                <a:ext cx="17640" cy="115560"/>
              </p14:xfrm>
            </p:contentPart>
          </mc:Choice>
          <mc:Fallback xmlns="">
            <p:pic>
              <p:nvPicPr>
                <p:cNvPr id="326" name="Рукописный ввод 325"/>
              </p:nvPicPr>
              <p:blipFill>
                <a:blip r:embed="rId458"/>
              </p:blipFill>
              <p:spPr>
                <a:xfrm>
                  <a:off x="6312105" y="731595"/>
                  <a:ext cx="17640" cy="11556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459" p14:bwMode="auto">
              <p14:nvContentPartPr>
                <p14:cNvPr id="327" name="Рукописный ввод 326"/>
                <p14:cNvContentPartPr/>
                <p14:nvPr/>
              </p14:nvContentPartPr>
              <p14:xfrm>
                <a:off x="6228225" y="699555"/>
                <a:ext cx="209880" cy="30600"/>
              </p14:xfrm>
            </p:contentPart>
          </mc:Choice>
          <mc:Fallback xmlns="">
            <p:pic>
              <p:nvPicPr>
                <p:cNvPr id="327" name="Рукописный ввод 326"/>
              </p:nvPicPr>
              <p:blipFill>
                <a:blip r:embed="rId460"/>
              </p:blipFill>
              <p:spPr>
                <a:xfrm>
                  <a:off x="6228225" y="699555"/>
                  <a:ext cx="209880" cy="30600"/>
                </a:xfrm>
                <a:prstGeom prst="rect"/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r:id="rId461" p14:bwMode="auto">
            <p14:nvContentPartPr>
              <p14:cNvPr id="329" name="Рукописный ввод 328"/>
              <p14:cNvContentPartPr/>
              <p14:nvPr/>
            </p14:nvContentPartPr>
            <p14:xfrm>
              <a:off x="5394000" y="552360"/>
              <a:ext cx="1151640" cy="248400"/>
            </p14:xfrm>
          </p:contentPart>
        </mc:Choice>
        <mc:Fallback xmlns="">
          <p:pic>
            <p:nvPicPr>
              <p:cNvPr id="329" name="Рукописный ввод 328"/>
            </p:nvPicPr>
            <p:blipFill>
              <a:blip r:embed="rId462"/>
            </p:blipFill>
            <p:spPr>
              <a:xfrm>
                <a:off x="5394000" y="552360"/>
                <a:ext cx="1151640" cy="248400"/>
              </a:xfrm>
              <a:prstGeom prst="rect"/>
            </p:spPr>
          </p:pic>
        </mc:Fallback>
      </mc:AlternateContent>
      <p:grpSp>
        <p:nvGrpSpPr>
          <p:cNvPr id="338" name="Группа 337"/>
          <p:cNvGrpSpPr/>
          <p:nvPr/>
        </p:nvGrpSpPr>
        <p:grpSpPr>
          <a:xfrm>
            <a:off x="1208280" y="3309960"/>
            <a:ext cx="372960" cy="317160"/>
            <a:chOff x="1208280" y="3309960"/>
            <a:chExt cx="372960" cy="317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r:id="rId463" p14:bwMode="auto">
              <p14:nvContentPartPr>
                <p14:cNvPr id="334" name="Рукописный ввод 333"/>
                <p14:cNvContentPartPr/>
                <p14:nvPr/>
              </p14:nvContentPartPr>
              <p14:xfrm>
                <a:off x="1208280" y="3326160"/>
                <a:ext cx="113400" cy="300960"/>
              </p14:xfrm>
            </p:contentPart>
          </mc:Choice>
          <mc:Fallback xmlns="">
            <p:pic>
              <p:nvPicPr>
                <p:cNvPr id="334" name="Рукописный ввод 333"/>
              </p:nvPicPr>
              <p:blipFill>
                <a:blip r:embed="rId464"/>
              </p:blipFill>
              <p:spPr>
                <a:xfrm>
                  <a:off x="1208280" y="3326160"/>
                  <a:ext cx="113400" cy="30096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465" p14:bwMode="auto">
              <p14:nvContentPartPr>
                <p14:cNvPr id="335" name="Рукописный ввод 334"/>
                <p14:cNvContentPartPr/>
                <p14:nvPr/>
              </p14:nvContentPartPr>
              <p14:xfrm>
                <a:off x="1269840" y="3309960"/>
                <a:ext cx="142920" cy="109800"/>
              </p14:xfrm>
            </p:contentPart>
          </mc:Choice>
          <mc:Fallback xmlns="">
            <p:pic>
              <p:nvPicPr>
                <p:cNvPr id="335" name="Рукописный ввод 334"/>
              </p:nvPicPr>
              <p:blipFill>
                <a:blip r:embed="rId466"/>
              </p:blipFill>
              <p:spPr>
                <a:xfrm>
                  <a:off x="1269840" y="3309960"/>
                  <a:ext cx="142920" cy="10980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467" p14:bwMode="auto">
              <p14:nvContentPartPr>
                <p14:cNvPr id="336" name="Рукописный ввод 335"/>
                <p14:cNvContentPartPr/>
                <p14:nvPr/>
              </p14:nvContentPartPr>
              <p14:xfrm>
                <a:off x="1507440" y="3395640"/>
                <a:ext cx="19800" cy="105840"/>
              </p14:xfrm>
            </p:contentPart>
          </mc:Choice>
          <mc:Fallback xmlns="">
            <p:pic>
              <p:nvPicPr>
                <p:cNvPr id="336" name="Рукописный ввод 335"/>
              </p:nvPicPr>
              <p:blipFill>
                <a:blip r:embed="rId468"/>
              </p:blipFill>
              <p:spPr>
                <a:xfrm>
                  <a:off x="1507440" y="3395640"/>
                  <a:ext cx="19800" cy="10584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469" p14:bwMode="auto">
              <p14:nvContentPartPr>
                <p14:cNvPr id="337" name="Рукописный ввод 336"/>
                <p14:cNvContentPartPr/>
                <p14:nvPr/>
              </p14:nvContentPartPr>
              <p14:xfrm>
                <a:off x="1438320" y="3397800"/>
                <a:ext cx="142920" cy="24840"/>
              </p14:xfrm>
            </p:contentPart>
          </mc:Choice>
          <mc:Fallback xmlns="">
            <p:pic>
              <p:nvPicPr>
                <p:cNvPr id="337" name="Рукописный ввод 336"/>
              </p:nvPicPr>
              <p:blipFill>
                <a:blip r:embed="rId470"/>
              </p:blipFill>
              <p:spPr>
                <a:xfrm>
                  <a:off x="1438320" y="3397800"/>
                  <a:ext cx="142920" cy="24840"/>
                </a:xfrm>
                <a:prstGeom prst="rect"/>
              </p:spPr>
            </p:pic>
          </mc:Fallback>
        </mc:AlternateContent>
      </p:grpSp>
      <p:grpSp>
        <p:nvGrpSpPr>
          <p:cNvPr id="344" name="Группа 343"/>
          <p:cNvGrpSpPr/>
          <p:nvPr/>
        </p:nvGrpSpPr>
        <p:grpSpPr>
          <a:xfrm>
            <a:off x="2070480" y="3290880"/>
            <a:ext cx="418680" cy="347760"/>
            <a:chOff x="2070480" y="3290880"/>
            <a:chExt cx="418680" cy="347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r:id="rId471" p14:bwMode="auto">
              <p14:nvContentPartPr>
                <p14:cNvPr id="339" name="Рукописный ввод 338"/>
                <p14:cNvContentPartPr/>
                <p14:nvPr/>
              </p14:nvContentPartPr>
              <p14:xfrm>
                <a:off x="2070480" y="3291960"/>
                <a:ext cx="130680" cy="346680"/>
              </p14:xfrm>
            </p:contentPart>
          </mc:Choice>
          <mc:Fallback xmlns="">
            <p:pic>
              <p:nvPicPr>
                <p:cNvPr id="339" name="Рукописный ввод 338"/>
              </p:nvPicPr>
              <p:blipFill>
                <a:blip r:embed="rId472"/>
              </p:blipFill>
              <p:spPr>
                <a:xfrm>
                  <a:off x="2070480" y="3291960"/>
                  <a:ext cx="130680" cy="34668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473" p14:bwMode="auto">
              <p14:nvContentPartPr>
                <p14:cNvPr id="340" name="Рукописный ввод 339"/>
                <p14:cNvContentPartPr/>
                <p14:nvPr/>
              </p14:nvContentPartPr>
              <p14:xfrm>
                <a:off x="2161200" y="3290880"/>
                <a:ext cx="110160" cy="133200"/>
              </p14:xfrm>
            </p:contentPart>
          </mc:Choice>
          <mc:Fallback xmlns="">
            <p:pic>
              <p:nvPicPr>
                <p:cNvPr id="340" name="Рукописный ввод 339"/>
              </p:nvPicPr>
              <p:blipFill>
                <a:blip r:embed="rId474"/>
              </p:blipFill>
              <p:spPr>
                <a:xfrm>
                  <a:off x="2161200" y="3290880"/>
                  <a:ext cx="110160" cy="13320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475" p14:bwMode="auto">
              <p14:nvContentPartPr>
                <p14:cNvPr id="341" name="Рукописный ввод 340"/>
                <p14:cNvContentPartPr/>
                <p14:nvPr/>
              </p14:nvContentPartPr>
              <p14:xfrm>
                <a:off x="2317080" y="3390240"/>
                <a:ext cx="172080" cy="93240"/>
              </p14:xfrm>
            </p:contentPart>
          </mc:Choice>
          <mc:Fallback xmlns="">
            <p:pic>
              <p:nvPicPr>
                <p:cNvPr id="341" name="Рукописный ввод 340"/>
              </p:nvPicPr>
              <p:blipFill>
                <a:blip r:embed="rId476"/>
              </p:blipFill>
              <p:spPr>
                <a:xfrm>
                  <a:off x="2317080" y="3390240"/>
                  <a:ext cx="172080" cy="9324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477" p14:bwMode="auto">
              <p14:nvContentPartPr>
                <p14:cNvPr id="342" name="Рукописный ввод 341"/>
                <p14:cNvContentPartPr/>
                <p14:nvPr/>
              </p14:nvContentPartPr>
              <p14:xfrm>
                <a:off x="2337240" y="3364320"/>
                <a:ext cx="123840" cy="140400"/>
              </p14:xfrm>
            </p:contentPart>
          </mc:Choice>
          <mc:Fallback xmlns="">
            <p:pic>
              <p:nvPicPr>
                <p:cNvPr id="342" name="Рукописный ввод 341"/>
              </p:nvPicPr>
              <p:blipFill>
                <a:blip r:embed="rId478"/>
              </p:blipFill>
              <p:spPr>
                <a:xfrm>
                  <a:off x="2337240" y="3364320"/>
                  <a:ext cx="123840" cy="14040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479" p14:bwMode="auto">
              <p14:nvContentPartPr>
                <p14:cNvPr id="343" name="Рукописный ввод 342"/>
                <p14:cNvContentPartPr/>
                <p14:nvPr/>
              </p14:nvContentPartPr>
              <p14:xfrm>
                <a:off x="2399160" y="3363600"/>
                <a:ext cx="14400" cy="157680"/>
              </p14:xfrm>
            </p:contentPart>
          </mc:Choice>
          <mc:Fallback xmlns="">
            <p:pic>
              <p:nvPicPr>
                <p:cNvPr id="343" name="Рукописный ввод 342"/>
              </p:nvPicPr>
              <p:blipFill>
                <a:blip r:embed="rId480"/>
              </p:blipFill>
              <p:spPr>
                <a:xfrm>
                  <a:off x="2399160" y="3363600"/>
                  <a:ext cx="14400" cy="157680"/>
                </a:xfrm>
                <a:prstGeom prst="rect"/>
              </p:spPr>
            </p:pic>
          </mc:Fallback>
        </mc:AlternateContent>
      </p:grpSp>
      <p:grpSp>
        <p:nvGrpSpPr>
          <p:cNvPr id="347" name="Группа 346"/>
          <p:cNvGrpSpPr/>
          <p:nvPr/>
        </p:nvGrpSpPr>
        <p:grpSpPr>
          <a:xfrm>
            <a:off x="1702200" y="3257040"/>
            <a:ext cx="212040" cy="256320"/>
            <a:chOff x="1702200" y="3257040"/>
            <a:chExt cx="212040" cy="256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r:id="rId481" p14:bwMode="auto">
              <p14:nvContentPartPr>
                <p14:cNvPr id="345" name="Рукописный ввод 344"/>
                <p14:cNvContentPartPr/>
                <p14:nvPr/>
              </p14:nvContentPartPr>
              <p14:xfrm>
                <a:off x="1702200" y="3257040"/>
                <a:ext cx="143280" cy="153000"/>
              </p14:xfrm>
            </p:contentPart>
          </mc:Choice>
          <mc:Fallback xmlns="">
            <p:pic>
              <p:nvPicPr>
                <p:cNvPr id="345" name="Рукописный ввод 344"/>
              </p:nvPicPr>
              <p:blipFill>
                <a:blip r:embed="rId482"/>
              </p:blipFill>
              <p:spPr>
                <a:xfrm>
                  <a:off x="1702200" y="3257040"/>
                  <a:ext cx="143280" cy="15300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483" p14:bwMode="auto">
              <p14:nvContentPartPr>
                <p14:cNvPr id="346" name="Рукописный ввод 345"/>
                <p14:cNvContentPartPr/>
                <p14:nvPr/>
              </p14:nvContentPartPr>
              <p14:xfrm>
                <a:off x="1712280" y="3410760"/>
                <a:ext cx="201960" cy="102600"/>
              </p14:xfrm>
            </p:contentPart>
          </mc:Choice>
          <mc:Fallback xmlns="">
            <p:pic>
              <p:nvPicPr>
                <p:cNvPr id="346" name="Рукописный ввод 345"/>
              </p:nvPicPr>
              <p:blipFill>
                <a:blip r:embed="rId484"/>
              </p:blipFill>
              <p:spPr>
                <a:xfrm>
                  <a:off x="1712280" y="3410760"/>
                  <a:ext cx="201960" cy="102600"/>
                </a:xfrm>
                <a:prstGeom prst="rect"/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r:id="rId485" p14:bwMode="auto">
            <p14:nvContentPartPr>
              <p14:cNvPr id="353" name="Рукописный ввод 352"/>
              <p14:cNvContentPartPr/>
              <p14:nvPr/>
            </p14:nvContentPartPr>
            <p14:xfrm>
              <a:off x="4185840" y="3393480"/>
              <a:ext cx="167040" cy="349560"/>
            </p14:xfrm>
          </p:contentPart>
        </mc:Choice>
        <mc:Fallback xmlns="">
          <p:pic>
            <p:nvPicPr>
              <p:cNvPr id="353" name="Рукописный ввод 352"/>
            </p:nvPicPr>
            <p:blipFill>
              <a:blip r:embed="rId486"/>
            </p:blipFill>
            <p:spPr>
              <a:xfrm>
                <a:off x="4185840" y="3393480"/>
                <a:ext cx="167040" cy="3495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487" p14:bwMode="auto">
            <p14:nvContentPartPr>
              <p14:cNvPr id="354" name="Рукописный ввод 353"/>
              <p14:cNvContentPartPr/>
              <p14:nvPr/>
            </p14:nvContentPartPr>
            <p14:xfrm>
              <a:off x="4261080" y="3379800"/>
              <a:ext cx="150480" cy="115920"/>
            </p14:xfrm>
          </p:contentPart>
        </mc:Choice>
        <mc:Fallback xmlns="">
          <p:pic>
            <p:nvPicPr>
              <p:cNvPr id="354" name="Рукописный ввод 353"/>
            </p:nvPicPr>
            <p:blipFill>
              <a:blip r:embed="rId488"/>
            </p:blipFill>
            <p:spPr>
              <a:xfrm>
                <a:off x="4261080" y="3379800"/>
                <a:ext cx="150480" cy="11592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489" p14:bwMode="auto">
            <p14:nvContentPartPr>
              <p14:cNvPr id="355" name="Рукописный ввод 354"/>
              <p14:cNvContentPartPr/>
              <p14:nvPr/>
            </p14:nvContentPartPr>
            <p14:xfrm>
              <a:off x="4454400" y="3468720"/>
              <a:ext cx="171720" cy="71640"/>
            </p14:xfrm>
          </p:contentPart>
        </mc:Choice>
        <mc:Fallback xmlns="">
          <p:pic>
            <p:nvPicPr>
              <p:cNvPr id="355" name="Рукописный ввод 354"/>
            </p:nvPicPr>
            <p:blipFill>
              <a:blip r:embed="rId490"/>
            </p:blipFill>
            <p:spPr>
              <a:xfrm>
                <a:off x="4454400" y="3468720"/>
                <a:ext cx="171720" cy="7164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491" p14:bwMode="auto">
            <p14:nvContentPartPr>
              <p14:cNvPr id="356" name="Рукописный ввод 355"/>
              <p14:cNvContentPartPr/>
              <p14:nvPr/>
            </p14:nvContentPartPr>
            <p14:xfrm>
              <a:off x="4457280" y="3436680"/>
              <a:ext cx="128160" cy="133560"/>
            </p14:xfrm>
          </p:contentPart>
        </mc:Choice>
        <mc:Fallback xmlns="">
          <p:pic>
            <p:nvPicPr>
              <p:cNvPr id="356" name="Рукописный ввод 355"/>
            </p:nvPicPr>
            <p:blipFill>
              <a:blip r:embed="rId492"/>
            </p:blipFill>
            <p:spPr>
              <a:xfrm>
                <a:off x="4457280" y="3436680"/>
                <a:ext cx="128160" cy="1335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493" p14:bwMode="auto">
            <p14:nvContentPartPr>
              <p14:cNvPr id="357" name="Рукописный ввод 356"/>
              <p14:cNvContentPartPr/>
              <p14:nvPr/>
            </p14:nvContentPartPr>
            <p14:xfrm>
              <a:off x="4523520" y="3424440"/>
              <a:ext cx="37800" cy="170640"/>
            </p14:xfrm>
          </p:contentPart>
        </mc:Choice>
        <mc:Fallback xmlns="">
          <p:pic>
            <p:nvPicPr>
              <p:cNvPr id="357" name="Рукописный ввод 356"/>
            </p:nvPicPr>
            <p:blipFill>
              <a:blip r:embed="rId494"/>
            </p:blipFill>
            <p:spPr>
              <a:xfrm>
                <a:off x="4523520" y="3424440"/>
                <a:ext cx="37800" cy="17064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495" p14:bwMode="auto">
            <p14:nvContentPartPr>
              <p14:cNvPr id="359" name="Рукописный ввод 358"/>
              <p14:cNvContentPartPr/>
              <p14:nvPr/>
            </p14:nvContentPartPr>
            <p14:xfrm>
              <a:off x="3679320" y="3455760"/>
              <a:ext cx="95400" cy="22680"/>
            </p14:xfrm>
          </p:contentPart>
        </mc:Choice>
        <mc:Fallback xmlns="">
          <p:pic>
            <p:nvPicPr>
              <p:cNvPr id="359" name="Рукописный ввод 358"/>
            </p:nvPicPr>
            <p:blipFill>
              <a:blip r:embed="rId496"/>
            </p:blipFill>
            <p:spPr>
              <a:xfrm>
                <a:off x="3679320" y="3455760"/>
                <a:ext cx="95400" cy="2268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497" p14:bwMode="auto">
            <p14:nvContentPartPr>
              <p14:cNvPr id="361" name="Рукописный ввод 360"/>
              <p14:cNvContentPartPr/>
              <p14:nvPr/>
            </p14:nvContentPartPr>
            <p14:xfrm>
              <a:off x="3917280" y="3511200"/>
              <a:ext cx="120240" cy="12240"/>
            </p14:xfrm>
          </p:contentPart>
        </mc:Choice>
        <mc:Fallback xmlns="">
          <p:pic>
            <p:nvPicPr>
              <p:cNvPr id="361" name="Рукописный ввод 360"/>
            </p:nvPicPr>
            <p:blipFill>
              <a:blip r:embed="rId498"/>
            </p:blipFill>
            <p:spPr>
              <a:xfrm>
                <a:off x="3917280" y="3511200"/>
                <a:ext cx="120240" cy="1224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499" p14:bwMode="auto">
            <p14:nvContentPartPr>
              <p14:cNvPr id="362" name="Рукописный ввод 361"/>
              <p14:cNvContentPartPr/>
              <p14:nvPr/>
            </p14:nvContentPartPr>
            <p14:xfrm>
              <a:off x="3909720" y="3429120"/>
              <a:ext cx="128160" cy="9720"/>
            </p14:xfrm>
          </p:contentPart>
        </mc:Choice>
        <mc:Fallback xmlns="">
          <p:pic>
            <p:nvPicPr>
              <p:cNvPr id="362" name="Рукописный ввод 361"/>
            </p:nvPicPr>
            <p:blipFill>
              <a:blip r:embed="rId500"/>
            </p:blipFill>
            <p:spPr>
              <a:xfrm>
                <a:off x="3909720" y="3429120"/>
                <a:ext cx="128160" cy="9720"/>
              </a:xfrm>
              <a:prstGeom prst="rect"/>
            </p:spPr>
          </p:pic>
        </mc:Fallback>
      </mc:AlternateContent>
      <p:grpSp>
        <p:nvGrpSpPr>
          <p:cNvPr id="373" name="Группа 372"/>
          <p:cNvGrpSpPr/>
          <p:nvPr/>
        </p:nvGrpSpPr>
        <p:grpSpPr>
          <a:xfrm>
            <a:off x="6598200" y="3372960"/>
            <a:ext cx="404280" cy="342360"/>
            <a:chOff x="6598200" y="3372960"/>
            <a:chExt cx="404280" cy="342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r:id="rId501" p14:bwMode="auto">
              <p14:nvContentPartPr>
                <p14:cNvPr id="368" name="Рукописный ввод 367"/>
                <p14:cNvContentPartPr/>
                <p14:nvPr/>
              </p14:nvContentPartPr>
              <p14:xfrm>
                <a:off x="6598200" y="3400320"/>
                <a:ext cx="117360" cy="315000"/>
              </p14:xfrm>
            </p:contentPart>
          </mc:Choice>
          <mc:Fallback xmlns="">
            <p:pic>
              <p:nvPicPr>
                <p:cNvPr id="368" name="Рукописный ввод 367"/>
              </p:nvPicPr>
              <p:blipFill>
                <a:blip r:embed="rId502"/>
              </p:blipFill>
              <p:spPr>
                <a:xfrm>
                  <a:off x="6598200" y="3400320"/>
                  <a:ext cx="117360" cy="31500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503" p14:bwMode="auto">
              <p14:nvContentPartPr>
                <p14:cNvPr id="369" name="Рукописный ввод 368"/>
                <p14:cNvContentPartPr/>
                <p14:nvPr/>
              </p14:nvContentPartPr>
              <p14:xfrm>
                <a:off x="6649320" y="3372960"/>
                <a:ext cx="147600" cy="131400"/>
              </p14:xfrm>
            </p:contentPart>
          </mc:Choice>
          <mc:Fallback xmlns="">
            <p:pic>
              <p:nvPicPr>
                <p:cNvPr id="369" name="Рукописный ввод 368"/>
              </p:nvPicPr>
              <p:blipFill>
                <a:blip r:embed="rId504"/>
              </p:blipFill>
              <p:spPr>
                <a:xfrm>
                  <a:off x="6649320" y="3372960"/>
                  <a:ext cx="147600" cy="13140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505" p14:bwMode="auto">
              <p14:nvContentPartPr>
                <p14:cNvPr id="370" name="Рукописный ввод 369"/>
                <p14:cNvContentPartPr/>
                <p14:nvPr/>
              </p14:nvContentPartPr>
              <p14:xfrm>
                <a:off x="6850200" y="3481680"/>
                <a:ext cx="152280" cy="86040"/>
              </p14:xfrm>
            </p:contentPart>
          </mc:Choice>
          <mc:Fallback xmlns="">
            <p:pic>
              <p:nvPicPr>
                <p:cNvPr id="370" name="Рукописный ввод 369"/>
              </p:nvPicPr>
              <p:blipFill>
                <a:blip r:embed="rId506"/>
              </p:blipFill>
              <p:spPr>
                <a:xfrm>
                  <a:off x="6850200" y="3481680"/>
                  <a:ext cx="152280" cy="8604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507" p14:bwMode="auto">
              <p14:nvContentPartPr>
                <p14:cNvPr id="371" name="Рукописный ввод 370"/>
                <p14:cNvContentPartPr/>
                <p14:nvPr/>
              </p14:nvContentPartPr>
              <p14:xfrm>
                <a:off x="6851280" y="3434520"/>
                <a:ext cx="136440" cy="147960"/>
              </p14:xfrm>
            </p:contentPart>
          </mc:Choice>
          <mc:Fallback xmlns="">
            <p:pic>
              <p:nvPicPr>
                <p:cNvPr id="371" name="Рукописный ввод 370"/>
              </p:nvPicPr>
              <p:blipFill>
                <a:blip r:embed="rId508"/>
              </p:blipFill>
              <p:spPr>
                <a:xfrm>
                  <a:off x="6851280" y="3434520"/>
                  <a:ext cx="136440" cy="14796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509" p14:bwMode="auto">
              <p14:nvContentPartPr>
                <p14:cNvPr id="372" name="Рукописный ввод 371"/>
                <p14:cNvContentPartPr/>
                <p14:nvPr/>
              </p14:nvContentPartPr>
              <p14:xfrm>
                <a:off x="6917880" y="3442080"/>
                <a:ext cx="18000" cy="166320"/>
              </p14:xfrm>
            </p:contentPart>
          </mc:Choice>
          <mc:Fallback xmlns="">
            <p:pic>
              <p:nvPicPr>
                <p:cNvPr id="372" name="Рукописный ввод 371"/>
              </p:nvPicPr>
              <p:blipFill>
                <a:blip r:embed="rId510"/>
              </p:blipFill>
              <p:spPr>
                <a:xfrm>
                  <a:off x="6917880" y="3442080"/>
                  <a:ext cx="18000" cy="166320"/>
                </a:xfrm>
                <a:prstGeom prst="rect"/>
              </p:spPr>
            </p:pic>
          </mc:Fallback>
        </mc:AlternateContent>
      </p:grpSp>
      <p:grpSp>
        <p:nvGrpSpPr>
          <p:cNvPr id="390" name="Группа 389"/>
          <p:cNvGrpSpPr/>
          <p:nvPr/>
        </p:nvGrpSpPr>
        <p:grpSpPr>
          <a:xfrm>
            <a:off x="4166760" y="3644040"/>
            <a:ext cx="123120" cy="114840"/>
            <a:chOff x="4166760" y="3644040"/>
            <a:chExt cx="123120" cy="114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r:id="rId511" p14:bwMode="auto">
              <p14:nvContentPartPr>
                <p14:cNvPr id="378" name="Рукописный ввод 377"/>
                <p14:cNvContentPartPr/>
                <p14:nvPr/>
              </p14:nvContentPartPr>
              <p14:xfrm>
                <a:off x="4192320" y="3645480"/>
                <a:ext cx="27000" cy="60840"/>
              </p14:xfrm>
            </p:contentPart>
          </mc:Choice>
          <mc:Fallback xmlns="">
            <p:pic>
              <p:nvPicPr>
                <p:cNvPr id="378" name="Рукописный ввод 377"/>
              </p:nvPicPr>
              <p:blipFill>
                <a:blip r:embed="rId512"/>
              </p:blipFill>
              <p:spPr>
                <a:xfrm>
                  <a:off x="4192320" y="3645480"/>
                  <a:ext cx="27000" cy="6084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513" p14:bwMode="auto">
              <p14:nvContentPartPr>
                <p14:cNvPr id="379" name="Рукописный ввод 378"/>
                <p14:cNvContentPartPr/>
                <p14:nvPr/>
              </p14:nvContentPartPr>
              <p14:xfrm>
                <a:off x="4170720" y="3646200"/>
                <a:ext cx="72000" cy="70200"/>
              </p14:xfrm>
            </p:contentPart>
          </mc:Choice>
          <mc:Fallback xmlns="">
            <p:pic>
              <p:nvPicPr>
                <p:cNvPr id="379" name="Рукописный ввод 378"/>
              </p:nvPicPr>
              <p:blipFill>
                <a:blip r:embed="rId514"/>
              </p:blipFill>
              <p:spPr>
                <a:xfrm>
                  <a:off x="4170720" y="3646200"/>
                  <a:ext cx="72000" cy="7020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515" p14:bwMode="auto">
              <p14:nvContentPartPr>
                <p14:cNvPr id="380" name="Рукописный ввод 379"/>
                <p14:cNvContentPartPr/>
                <p14:nvPr/>
              </p14:nvContentPartPr>
              <p14:xfrm>
                <a:off x="4206720" y="3705960"/>
                <a:ext cx="42480" cy="33840"/>
              </p14:xfrm>
            </p:contentPart>
          </mc:Choice>
          <mc:Fallback xmlns="">
            <p:pic>
              <p:nvPicPr>
                <p:cNvPr id="380" name="Рукописный ввод 379"/>
              </p:nvPicPr>
              <p:blipFill>
                <a:blip r:embed="rId516"/>
              </p:blipFill>
              <p:spPr>
                <a:xfrm>
                  <a:off x="4206720" y="3705960"/>
                  <a:ext cx="42480" cy="3384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517" p14:bwMode="auto">
              <p14:nvContentPartPr>
                <p14:cNvPr id="381" name="Рукописный ввод 380"/>
                <p14:cNvContentPartPr/>
                <p14:nvPr/>
              </p14:nvContentPartPr>
              <p14:xfrm>
                <a:off x="4184760" y="3659160"/>
                <a:ext cx="65160" cy="82800"/>
              </p14:xfrm>
            </p:contentPart>
          </mc:Choice>
          <mc:Fallback xmlns="">
            <p:pic>
              <p:nvPicPr>
                <p:cNvPr id="381" name="Рукописный ввод 380"/>
              </p:nvPicPr>
              <p:blipFill>
                <a:blip r:embed="rId518"/>
              </p:blipFill>
              <p:spPr>
                <a:xfrm>
                  <a:off x="4184760" y="3659160"/>
                  <a:ext cx="65160" cy="8280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519" p14:bwMode="auto">
              <p14:nvContentPartPr>
                <p14:cNvPr id="382" name="Рукописный ввод 381"/>
                <p14:cNvContentPartPr/>
                <p14:nvPr/>
              </p14:nvContentPartPr>
              <p14:xfrm>
                <a:off x="4187280" y="3701280"/>
                <a:ext cx="102600" cy="57600"/>
              </p14:xfrm>
            </p:contentPart>
          </mc:Choice>
          <mc:Fallback xmlns="">
            <p:pic>
              <p:nvPicPr>
                <p:cNvPr id="382" name="Рукописный ввод 381"/>
              </p:nvPicPr>
              <p:blipFill>
                <a:blip r:embed="rId520"/>
              </p:blipFill>
              <p:spPr>
                <a:xfrm>
                  <a:off x="4187280" y="3701280"/>
                  <a:ext cx="102600" cy="5760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521" p14:bwMode="auto">
              <p14:nvContentPartPr>
                <p14:cNvPr id="383" name="Рукописный ввод 382"/>
                <p14:cNvContentPartPr/>
                <p14:nvPr/>
              </p14:nvContentPartPr>
              <p14:xfrm>
                <a:off x="4196640" y="3646200"/>
                <a:ext cx="28800" cy="22680"/>
              </p14:xfrm>
            </p:contentPart>
          </mc:Choice>
          <mc:Fallback xmlns="">
            <p:pic>
              <p:nvPicPr>
                <p:cNvPr id="383" name="Рукописный ввод 382"/>
              </p:nvPicPr>
              <p:blipFill>
                <a:blip r:embed="rId522"/>
              </p:blipFill>
              <p:spPr>
                <a:xfrm>
                  <a:off x="4196640" y="3646200"/>
                  <a:ext cx="28800" cy="2268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523" p14:bwMode="auto">
              <p14:nvContentPartPr>
                <p14:cNvPr id="384" name="Рукописный ввод 383"/>
                <p14:cNvContentPartPr/>
                <p14:nvPr/>
              </p14:nvContentPartPr>
              <p14:xfrm>
                <a:off x="4179000" y="3651600"/>
                <a:ext cx="19080" cy="69480"/>
              </p14:xfrm>
            </p:contentPart>
          </mc:Choice>
          <mc:Fallback xmlns="">
            <p:pic>
              <p:nvPicPr>
                <p:cNvPr id="384" name="Рукописный ввод 383"/>
              </p:nvPicPr>
              <p:blipFill>
                <a:blip r:embed="rId524"/>
              </p:blipFill>
              <p:spPr>
                <a:xfrm>
                  <a:off x="4179000" y="3651600"/>
                  <a:ext cx="19080" cy="6948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525" p14:bwMode="auto">
              <p14:nvContentPartPr>
                <p14:cNvPr id="385" name="Рукописный ввод 384"/>
                <p14:cNvContentPartPr/>
                <p14:nvPr/>
              </p14:nvContentPartPr>
              <p14:xfrm>
                <a:off x="4203480" y="3720360"/>
                <a:ext cx="84960" cy="35280"/>
              </p14:xfrm>
            </p:contentPart>
          </mc:Choice>
          <mc:Fallback xmlns="">
            <p:pic>
              <p:nvPicPr>
                <p:cNvPr id="385" name="Рукописный ввод 384"/>
              </p:nvPicPr>
              <p:blipFill>
                <a:blip r:embed="rId526"/>
              </p:blipFill>
              <p:spPr>
                <a:xfrm>
                  <a:off x="4203480" y="3720360"/>
                  <a:ext cx="84960" cy="3528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527" p14:bwMode="auto">
              <p14:nvContentPartPr>
                <p14:cNvPr id="386" name="Рукописный ввод 385"/>
                <p14:cNvContentPartPr/>
                <p14:nvPr/>
              </p14:nvContentPartPr>
              <p14:xfrm>
                <a:off x="4166760" y="3650880"/>
                <a:ext cx="65160" cy="23400"/>
              </p14:xfrm>
            </p:contentPart>
          </mc:Choice>
          <mc:Fallback xmlns="">
            <p:pic>
              <p:nvPicPr>
                <p:cNvPr id="386" name="Рукописный ввод 385"/>
              </p:nvPicPr>
              <p:blipFill>
                <a:blip r:embed="rId528"/>
              </p:blipFill>
              <p:spPr>
                <a:xfrm>
                  <a:off x="4166760" y="3650880"/>
                  <a:ext cx="65160" cy="2340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529" p14:bwMode="auto">
              <p14:nvContentPartPr>
                <p14:cNvPr id="387" name="Рукописный ввод 386"/>
                <p14:cNvContentPartPr/>
                <p14:nvPr/>
              </p14:nvContentPartPr>
              <p14:xfrm>
                <a:off x="4184400" y="3644040"/>
                <a:ext cx="23400" cy="84240"/>
              </p14:xfrm>
            </p:contentPart>
          </mc:Choice>
          <mc:Fallback xmlns="">
            <p:pic>
              <p:nvPicPr>
                <p:cNvPr id="387" name="Рукописный ввод 386"/>
              </p:nvPicPr>
              <p:blipFill>
                <a:blip r:embed="rId530"/>
              </p:blipFill>
              <p:spPr>
                <a:xfrm>
                  <a:off x="4184400" y="3644040"/>
                  <a:ext cx="23400" cy="8424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531" p14:bwMode="auto">
              <p14:nvContentPartPr>
                <p14:cNvPr id="389" name="Рукописный ввод 388"/>
                <p14:cNvContentPartPr/>
                <p14:nvPr/>
              </p14:nvContentPartPr>
              <p14:xfrm>
                <a:off x="4186560" y="3707400"/>
                <a:ext cx="89280" cy="40680"/>
              </p14:xfrm>
            </p:contentPart>
          </mc:Choice>
          <mc:Fallback xmlns="">
            <p:pic>
              <p:nvPicPr>
                <p:cNvPr id="389" name="Рукописный ввод 388"/>
              </p:nvPicPr>
              <p:blipFill>
                <a:blip r:embed="rId532"/>
              </p:blipFill>
              <p:spPr>
                <a:xfrm>
                  <a:off x="4186560" y="3707400"/>
                  <a:ext cx="89280" cy="40680"/>
                </a:xfrm>
                <a:prstGeom prst="rect"/>
              </p:spPr>
            </p:pic>
          </mc:Fallback>
        </mc:AlternateContent>
      </p:grpSp>
      <p:grpSp>
        <p:nvGrpSpPr>
          <p:cNvPr id="393" name="Группа 392"/>
          <p:cNvGrpSpPr/>
          <p:nvPr/>
        </p:nvGrpSpPr>
        <p:grpSpPr>
          <a:xfrm>
            <a:off x="3337320" y="3369720"/>
            <a:ext cx="417600" cy="306000"/>
            <a:chOff x="3337320" y="3369720"/>
            <a:chExt cx="417600" cy="306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r:id="rId533" p14:bwMode="auto">
              <p14:nvContentPartPr>
                <p14:cNvPr id="348" name="Рукописный ввод 347"/>
                <p14:cNvContentPartPr/>
                <p14:nvPr/>
              </p14:nvContentPartPr>
              <p14:xfrm>
                <a:off x="3363600" y="3372600"/>
                <a:ext cx="141480" cy="303120"/>
              </p14:xfrm>
            </p:contentPart>
          </mc:Choice>
          <mc:Fallback xmlns="">
            <p:pic>
              <p:nvPicPr>
                <p:cNvPr id="348" name="Рукописный ввод 347"/>
              </p:nvPicPr>
              <p:blipFill>
                <a:blip r:embed="rId534"/>
              </p:blipFill>
              <p:spPr>
                <a:xfrm>
                  <a:off x="3363600" y="3372600"/>
                  <a:ext cx="141480" cy="30312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535" p14:bwMode="auto">
              <p14:nvContentPartPr>
                <p14:cNvPr id="349" name="Рукописный ввод 348"/>
                <p14:cNvContentPartPr/>
                <p14:nvPr/>
              </p14:nvContentPartPr>
              <p14:xfrm>
                <a:off x="3414720" y="3369720"/>
                <a:ext cx="151560" cy="121680"/>
              </p14:xfrm>
            </p:contentPart>
          </mc:Choice>
          <mc:Fallback xmlns="">
            <p:pic>
              <p:nvPicPr>
                <p:cNvPr id="349" name="Рукописный ввод 348"/>
              </p:nvPicPr>
              <p:blipFill>
                <a:blip r:embed="rId536"/>
              </p:blipFill>
              <p:spPr>
                <a:xfrm>
                  <a:off x="3414720" y="3369720"/>
                  <a:ext cx="151560" cy="12168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537" p14:bwMode="auto">
              <p14:nvContentPartPr>
                <p14:cNvPr id="350" name="Рукописный ввод 349"/>
                <p14:cNvContentPartPr/>
                <p14:nvPr/>
              </p14:nvContentPartPr>
              <p14:xfrm>
                <a:off x="3676440" y="3471240"/>
                <a:ext cx="11520" cy="90720"/>
              </p14:xfrm>
            </p:contentPart>
          </mc:Choice>
          <mc:Fallback xmlns="">
            <p:pic>
              <p:nvPicPr>
                <p:cNvPr id="350" name="Рукописный ввод 349"/>
              </p:nvPicPr>
              <p:blipFill>
                <a:blip r:embed="rId538"/>
              </p:blipFill>
              <p:spPr>
                <a:xfrm>
                  <a:off x="3676440" y="3471240"/>
                  <a:ext cx="11520" cy="9072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539" p14:bwMode="auto">
              <p14:nvContentPartPr>
                <p14:cNvPr id="351" name="Рукописный ввод 350"/>
                <p14:cNvContentPartPr/>
                <p14:nvPr/>
              </p14:nvContentPartPr>
              <p14:xfrm>
                <a:off x="3619560" y="3465120"/>
                <a:ext cx="135360" cy="28440"/>
              </p14:xfrm>
            </p:contentPart>
          </mc:Choice>
          <mc:Fallback xmlns="">
            <p:pic>
              <p:nvPicPr>
                <p:cNvPr id="351" name="Рукописный ввод 350"/>
              </p:nvPicPr>
              <p:blipFill>
                <a:blip r:embed="rId540"/>
              </p:blipFill>
              <p:spPr>
                <a:xfrm>
                  <a:off x="3619560" y="3465120"/>
                  <a:ext cx="135360" cy="2844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541" p14:bwMode="auto">
              <p14:nvContentPartPr>
                <p14:cNvPr id="374" name="Рукописный ввод 373"/>
                <p14:cNvContentPartPr/>
                <p14:nvPr/>
              </p14:nvContentPartPr>
              <p14:xfrm>
                <a:off x="3344160" y="3565920"/>
                <a:ext cx="62640" cy="51840"/>
              </p14:xfrm>
            </p:contentPart>
          </mc:Choice>
          <mc:Fallback xmlns="">
            <p:pic>
              <p:nvPicPr>
                <p:cNvPr id="374" name="Рукописный ввод 373"/>
              </p:nvPicPr>
              <p:blipFill>
                <a:blip r:embed="rId542"/>
              </p:blipFill>
              <p:spPr>
                <a:xfrm>
                  <a:off x="3344160" y="3565920"/>
                  <a:ext cx="62640" cy="5184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543" p14:bwMode="auto">
              <p14:nvContentPartPr>
                <p14:cNvPr id="375" name="Рукописный ввод 374"/>
                <p14:cNvContentPartPr/>
                <p14:nvPr/>
              </p14:nvContentPartPr>
              <p14:xfrm>
                <a:off x="3340920" y="3595080"/>
                <a:ext cx="56880" cy="32760"/>
              </p14:xfrm>
            </p:contentPart>
          </mc:Choice>
          <mc:Fallback xmlns="">
            <p:pic>
              <p:nvPicPr>
                <p:cNvPr id="375" name="Рукописный ввод 374"/>
              </p:nvPicPr>
              <p:blipFill>
                <a:blip r:embed="rId544"/>
              </p:blipFill>
              <p:spPr>
                <a:xfrm>
                  <a:off x="3340920" y="3595080"/>
                  <a:ext cx="56880" cy="3276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545" p14:bwMode="auto">
              <p14:nvContentPartPr>
                <p14:cNvPr id="376" name="Рукописный ввод 375"/>
                <p14:cNvContentPartPr/>
                <p14:nvPr/>
              </p14:nvContentPartPr>
              <p14:xfrm>
                <a:off x="3337320" y="3579240"/>
                <a:ext cx="38520" cy="61560"/>
              </p14:xfrm>
            </p:contentPart>
          </mc:Choice>
          <mc:Fallback xmlns="">
            <p:pic>
              <p:nvPicPr>
                <p:cNvPr id="376" name="Рукописный ввод 375"/>
              </p:nvPicPr>
              <p:blipFill>
                <a:blip r:embed="rId546"/>
              </p:blipFill>
              <p:spPr>
                <a:xfrm>
                  <a:off x="3337320" y="3579240"/>
                  <a:ext cx="38520" cy="6156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547" p14:bwMode="auto">
              <p14:nvContentPartPr>
                <p14:cNvPr id="391" name="Рукописный ввод 390"/>
                <p14:cNvContentPartPr/>
                <p14:nvPr/>
              </p14:nvContentPartPr>
              <p14:xfrm>
                <a:off x="3376560" y="3565560"/>
                <a:ext cx="23400" cy="57600"/>
              </p14:xfrm>
            </p:contentPart>
          </mc:Choice>
          <mc:Fallback xmlns="">
            <p:pic>
              <p:nvPicPr>
                <p:cNvPr id="391" name="Рукописный ввод 390"/>
              </p:nvPicPr>
              <p:blipFill>
                <a:blip r:embed="rId548"/>
              </p:blipFill>
              <p:spPr>
                <a:xfrm>
                  <a:off x="3376560" y="3565560"/>
                  <a:ext cx="23400" cy="5760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549" p14:bwMode="auto">
              <p14:nvContentPartPr>
                <p14:cNvPr id="392" name="Рукописный ввод 391"/>
                <p14:cNvContentPartPr/>
                <p14:nvPr/>
              </p14:nvContentPartPr>
              <p14:xfrm>
                <a:off x="3371880" y="3580680"/>
                <a:ext cx="17640" cy="60480"/>
              </p14:xfrm>
            </p:contentPart>
          </mc:Choice>
          <mc:Fallback xmlns="">
            <p:pic>
              <p:nvPicPr>
                <p:cNvPr id="392" name="Рукописный ввод 391"/>
              </p:nvPicPr>
              <p:blipFill>
                <a:blip r:embed="rId550"/>
              </p:blipFill>
              <p:spPr>
                <a:xfrm>
                  <a:off x="3371880" y="3580680"/>
                  <a:ext cx="17640" cy="60480"/>
                </a:xfrm>
                <a:prstGeom prst="rect"/>
              </p:spPr>
            </p:pic>
          </mc:Fallback>
        </mc:AlternateContent>
      </p:grpSp>
      <p:grpSp>
        <p:nvGrpSpPr>
          <p:cNvPr id="405" name="Группа 404"/>
          <p:cNvGrpSpPr/>
          <p:nvPr/>
        </p:nvGrpSpPr>
        <p:grpSpPr>
          <a:xfrm>
            <a:off x="5683440" y="3357480"/>
            <a:ext cx="669600" cy="365760"/>
            <a:chOff x="5683440" y="3357480"/>
            <a:chExt cx="669600" cy="365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r:id="rId551" p14:bwMode="auto">
              <p14:nvContentPartPr>
                <p14:cNvPr id="364" name="Рукописный ввод 363"/>
                <p14:cNvContentPartPr/>
                <p14:nvPr/>
              </p14:nvContentPartPr>
              <p14:xfrm>
                <a:off x="5683440" y="3361080"/>
                <a:ext cx="155520" cy="362160"/>
              </p14:xfrm>
            </p:contentPart>
          </mc:Choice>
          <mc:Fallback xmlns="">
            <p:pic>
              <p:nvPicPr>
                <p:cNvPr id="364" name="Рукописный ввод 363"/>
              </p:nvPicPr>
              <p:blipFill>
                <a:blip r:embed="rId552"/>
              </p:blipFill>
              <p:spPr>
                <a:xfrm>
                  <a:off x="5683440" y="3361080"/>
                  <a:ext cx="155520" cy="36216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553" p14:bwMode="auto">
              <p14:nvContentPartPr>
                <p14:cNvPr id="365" name="Рукописный ввод 364"/>
                <p14:cNvContentPartPr/>
                <p14:nvPr/>
              </p14:nvContentPartPr>
              <p14:xfrm>
                <a:off x="5734920" y="3357480"/>
                <a:ext cx="172800" cy="149760"/>
              </p14:xfrm>
            </p:contentPart>
          </mc:Choice>
          <mc:Fallback xmlns="">
            <p:pic>
              <p:nvPicPr>
                <p:cNvPr id="365" name="Рукописный ввод 364"/>
              </p:nvPicPr>
              <p:blipFill>
                <a:blip r:embed="rId554"/>
              </p:blipFill>
              <p:spPr>
                <a:xfrm>
                  <a:off x="5734920" y="3357480"/>
                  <a:ext cx="172800" cy="14976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555" p14:bwMode="auto">
              <p14:nvContentPartPr>
                <p14:cNvPr id="394" name="Рукописный ввод 393"/>
                <p14:cNvContentPartPr/>
                <p14:nvPr/>
              </p14:nvContentPartPr>
              <p14:xfrm>
                <a:off x="5944080" y="3516960"/>
                <a:ext cx="36720" cy="123480"/>
              </p14:xfrm>
            </p:contentPart>
          </mc:Choice>
          <mc:Fallback xmlns="">
            <p:pic>
              <p:nvPicPr>
                <p:cNvPr id="394" name="Рукописный ввод 393"/>
              </p:nvPicPr>
              <p:blipFill>
                <a:blip r:embed="rId556"/>
              </p:blipFill>
              <p:spPr>
                <a:xfrm>
                  <a:off x="5944080" y="3516960"/>
                  <a:ext cx="36720" cy="12348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557" p14:bwMode="auto">
              <p14:nvContentPartPr>
                <p14:cNvPr id="395" name="Рукописный ввод 394"/>
                <p14:cNvContentPartPr/>
                <p14:nvPr/>
              </p14:nvContentPartPr>
              <p14:xfrm>
                <a:off x="5886480" y="3535680"/>
                <a:ext cx="134280" cy="13680"/>
              </p14:xfrm>
            </p:contentPart>
          </mc:Choice>
          <mc:Fallback xmlns="">
            <p:pic>
              <p:nvPicPr>
                <p:cNvPr id="395" name="Рукописный ввод 394"/>
              </p:nvPicPr>
              <p:blipFill>
                <a:blip r:embed="rId558"/>
              </p:blipFill>
              <p:spPr>
                <a:xfrm>
                  <a:off x="5886480" y="3535680"/>
                  <a:ext cx="134280" cy="1368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559" p14:bwMode="auto">
              <p14:nvContentPartPr>
                <p14:cNvPr id="396" name="Рукописный ввод 395"/>
                <p14:cNvContentPartPr/>
                <p14:nvPr/>
              </p14:nvContentPartPr>
              <p14:xfrm>
                <a:off x="5861280" y="3528840"/>
                <a:ext cx="187560" cy="24840"/>
              </p14:xfrm>
            </p:contentPart>
          </mc:Choice>
          <mc:Fallback xmlns="">
            <p:pic>
              <p:nvPicPr>
                <p:cNvPr id="396" name="Рукописный ввод 395"/>
              </p:nvPicPr>
              <p:blipFill>
                <a:blip r:embed="rId560"/>
              </p:blipFill>
              <p:spPr>
                <a:xfrm>
                  <a:off x="5861280" y="3528840"/>
                  <a:ext cx="187560" cy="2484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561" p14:bwMode="auto">
              <p14:nvContentPartPr>
                <p14:cNvPr id="398" name="Рукописный ввод 397"/>
                <p14:cNvContentPartPr/>
                <p14:nvPr/>
              </p14:nvContentPartPr>
              <p14:xfrm>
                <a:off x="5954160" y="3558720"/>
                <a:ext cx="21960" cy="78120"/>
              </p14:xfrm>
            </p:contentPart>
          </mc:Choice>
          <mc:Fallback xmlns="">
            <p:pic>
              <p:nvPicPr>
                <p:cNvPr id="398" name="Рукописный ввод 397"/>
              </p:nvPicPr>
              <p:blipFill>
                <a:blip r:embed="rId562"/>
              </p:blipFill>
              <p:spPr>
                <a:xfrm>
                  <a:off x="5954160" y="3558720"/>
                  <a:ext cx="21960" cy="7812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563" p14:bwMode="auto">
              <p14:nvContentPartPr>
                <p14:cNvPr id="400" name="Рукописный ввод 399"/>
                <p14:cNvContentPartPr/>
                <p14:nvPr/>
              </p14:nvContentPartPr>
              <p14:xfrm>
                <a:off x="6121560" y="3375840"/>
                <a:ext cx="231480" cy="116280"/>
              </p14:xfrm>
            </p:contentPart>
          </mc:Choice>
          <mc:Fallback xmlns="">
            <p:pic>
              <p:nvPicPr>
                <p:cNvPr id="400" name="Рукописный ввод 399"/>
              </p:nvPicPr>
              <p:blipFill>
                <a:blip r:embed="rId564"/>
              </p:blipFill>
              <p:spPr>
                <a:xfrm>
                  <a:off x="6121560" y="3375840"/>
                  <a:ext cx="231480" cy="11628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565" p14:bwMode="auto">
              <p14:nvContentPartPr>
                <p14:cNvPr id="401" name="Рукописный ввод 400"/>
                <p14:cNvContentPartPr/>
                <p14:nvPr/>
              </p14:nvContentPartPr>
              <p14:xfrm>
                <a:off x="6220200" y="3478080"/>
                <a:ext cx="114840" cy="104040"/>
              </p14:xfrm>
            </p:contentPart>
          </mc:Choice>
          <mc:Fallback xmlns="">
            <p:pic>
              <p:nvPicPr>
                <p:cNvPr id="401" name="Рукописный ввод 400"/>
              </p:nvPicPr>
              <p:blipFill>
                <a:blip r:embed="rId566"/>
              </p:blipFill>
              <p:spPr>
                <a:xfrm>
                  <a:off x="6220200" y="3478080"/>
                  <a:ext cx="114840" cy="10404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567" p14:bwMode="auto">
              <p14:nvContentPartPr>
                <p14:cNvPr id="403" name="Рукописный ввод 402"/>
                <p14:cNvContentPartPr/>
                <p14:nvPr/>
              </p14:nvContentPartPr>
              <p14:xfrm>
                <a:off x="6184200" y="3506160"/>
                <a:ext cx="124560" cy="111240"/>
              </p14:xfrm>
            </p:contentPart>
          </mc:Choice>
          <mc:Fallback xmlns="">
            <p:pic>
              <p:nvPicPr>
                <p:cNvPr id="403" name="Рукописный ввод 402"/>
              </p:nvPicPr>
              <p:blipFill>
                <a:blip r:embed="rId568"/>
              </p:blipFill>
              <p:spPr>
                <a:xfrm>
                  <a:off x="6184200" y="3506160"/>
                  <a:ext cx="124560" cy="111240"/>
                </a:xfrm>
                <a:prstGeom prst="rect"/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r:id="rId569" p14:bwMode="auto">
              <p14:nvContentPartPr>
                <p14:cNvPr id="404" name="Рукописный ввод 403"/>
                <p14:cNvContentPartPr/>
                <p14:nvPr/>
              </p14:nvContentPartPr>
              <p14:xfrm>
                <a:off x="6219120" y="3498960"/>
                <a:ext cx="128160" cy="87480"/>
              </p14:xfrm>
            </p:contentPart>
          </mc:Choice>
          <mc:Fallback xmlns="">
            <p:pic>
              <p:nvPicPr>
                <p:cNvPr id="404" name="Рукописный ввод 403"/>
              </p:nvPicPr>
              <p:blipFill>
                <a:blip r:embed="rId570"/>
              </p:blipFill>
              <p:spPr>
                <a:xfrm>
                  <a:off x="6219120" y="3498960"/>
                  <a:ext cx="128160" cy="87480"/>
                </a:xfrm>
                <a:prstGeom prst="rect"/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r:id="rId571" p14:bwMode="auto">
            <p14:nvContentPartPr>
              <p14:cNvPr id="406" name="Рукописный ввод 405"/>
              <p14:cNvContentPartPr/>
              <p14:nvPr/>
            </p14:nvContentPartPr>
            <p14:xfrm>
              <a:off x="1032600" y="3367920"/>
              <a:ext cx="1404720" cy="73080"/>
            </p14:xfrm>
          </p:contentPart>
        </mc:Choice>
        <mc:Fallback xmlns="">
          <p:pic>
            <p:nvPicPr>
              <p:cNvPr id="406" name="Рукописный ввод 405"/>
            </p:nvPicPr>
            <p:blipFill>
              <a:blip r:embed="rId572"/>
            </p:blipFill>
            <p:spPr>
              <a:xfrm>
                <a:off x="1032600" y="3367920"/>
                <a:ext cx="1404720" cy="7308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573" p14:bwMode="auto">
            <p14:nvContentPartPr>
              <p14:cNvPr id="407" name="Рукописный ввод 406"/>
              <p14:cNvContentPartPr/>
              <p14:nvPr/>
            </p14:nvContentPartPr>
            <p14:xfrm>
              <a:off x="3262080" y="3414720"/>
              <a:ext cx="1357200" cy="72360"/>
            </p14:xfrm>
          </p:contentPart>
        </mc:Choice>
        <mc:Fallback xmlns="">
          <p:pic>
            <p:nvPicPr>
              <p:cNvPr id="407" name="Рукописный ввод 406"/>
            </p:nvPicPr>
            <p:blipFill>
              <a:blip r:embed="rId574"/>
            </p:blipFill>
            <p:spPr>
              <a:xfrm>
                <a:off x="3262080" y="3414720"/>
                <a:ext cx="1357200" cy="723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575" p14:bwMode="auto">
            <p14:nvContentPartPr>
              <p14:cNvPr id="408" name="Рукописный ввод 407"/>
              <p14:cNvContentPartPr/>
              <p14:nvPr/>
            </p14:nvContentPartPr>
            <p14:xfrm>
              <a:off x="5667240" y="3439200"/>
              <a:ext cx="1393560" cy="32400"/>
            </p14:xfrm>
          </p:contentPart>
        </mc:Choice>
        <mc:Fallback xmlns="">
          <p:pic>
            <p:nvPicPr>
              <p:cNvPr id="408" name="Рукописный ввод 407"/>
            </p:nvPicPr>
            <p:blipFill>
              <a:blip r:embed="rId576"/>
            </p:blipFill>
            <p:spPr>
              <a:xfrm>
                <a:off x="5667240" y="3439200"/>
                <a:ext cx="1393560" cy="3240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577" p14:bwMode="auto">
            <p14:nvContentPartPr>
              <p14:cNvPr id="409" name="Рукописный ввод 408"/>
              <p14:cNvContentPartPr/>
              <p14:nvPr/>
            </p14:nvContentPartPr>
            <p14:xfrm>
              <a:off x="6410640" y="3420120"/>
              <a:ext cx="608040" cy="49680"/>
            </p14:xfrm>
          </p:contentPart>
        </mc:Choice>
        <mc:Fallback xmlns="">
          <p:pic>
            <p:nvPicPr>
              <p:cNvPr id="409" name="Рукописный ввод 408"/>
            </p:nvPicPr>
            <p:blipFill>
              <a:blip r:embed="rId578"/>
            </p:blipFill>
            <p:spPr>
              <a:xfrm>
                <a:off x="6410640" y="3420120"/>
                <a:ext cx="608040" cy="49680"/>
              </a:xfrm>
              <a:prstGeom prst="rect"/>
            </p:spPr>
          </p:pic>
        </mc:Fallback>
      </mc:AlternateContent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0" name="Google Shape;3750;p75"/>
          <p:cNvSpPr txBox="1">
            <a:spLocks noGrp="1"/>
          </p:cNvSpPr>
          <p:nvPr>
            <p:ph type="title"/>
          </p:nvPr>
        </p:nvSpPr>
        <p:spPr>
          <a:xfrm flipH="1">
            <a:off x="4314825" y="2236470"/>
            <a:ext cx="4509770" cy="79438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en-GB"/>
              <a:t>Успехов в учёбе!</a:t>
            </a:r>
            <a:endParaRPr lang="ru-RU" altLang="en-GB"/>
          </a:p>
        </p:txBody>
      </p:sp>
      <p:sp>
        <p:nvSpPr>
          <p:cNvPr id="3751" name="Google Shape;3751;p75"/>
          <p:cNvSpPr txBox="1">
            <a:spLocks noGrp="1"/>
          </p:cNvSpPr>
          <p:nvPr>
            <p:ph type="subTitle" idx="1"/>
          </p:nvPr>
        </p:nvSpPr>
        <p:spPr>
          <a:xfrm flipH="1">
            <a:off x="4318975" y="2526750"/>
            <a:ext cx="3959400" cy="88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GB"/>
              <a:t>”</a:t>
            </a:r>
            <a:endParaRPr lang="en-GB"/>
          </a:p>
        </p:txBody>
      </p:sp>
      <p:grpSp>
        <p:nvGrpSpPr>
          <p:cNvPr id="3752" name="Google Shape;3752;p75"/>
          <p:cNvGrpSpPr/>
          <p:nvPr/>
        </p:nvGrpSpPr>
        <p:grpSpPr>
          <a:xfrm>
            <a:off x="1452451" y="1047289"/>
            <a:ext cx="2315496" cy="3108818"/>
            <a:chOff x="1452451" y="1199689"/>
            <a:chExt cx="2315496" cy="3108818"/>
          </a:xfrm>
        </p:grpSpPr>
        <p:grpSp>
          <p:nvGrpSpPr>
            <p:cNvPr id="3753" name="Google Shape;3753;p75"/>
            <p:cNvGrpSpPr/>
            <p:nvPr/>
          </p:nvGrpSpPr>
          <p:grpSpPr>
            <a:xfrm>
              <a:off x="1534674" y="1264411"/>
              <a:ext cx="2233273" cy="3044096"/>
              <a:chOff x="1341289" y="971114"/>
              <a:chExt cx="2473445" cy="3371466"/>
            </a:xfrm>
          </p:grpSpPr>
          <p:sp>
            <p:nvSpPr>
              <p:cNvPr id="3754" name="Google Shape;3754;p75"/>
              <p:cNvSpPr/>
              <p:nvPr/>
            </p:nvSpPr>
            <p:spPr>
              <a:xfrm>
                <a:off x="2393015" y="3985708"/>
                <a:ext cx="370040" cy="316904"/>
              </a:xfrm>
              <a:custGeom>
                <a:avLst/>
                <a:gdLst/>
                <a:ahLst/>
                <a:cxnLst/>
                <a:rect l="l" t="t" r="r" b="b"/>
                <a:pathLst>
                  <a:path w="5044" h="4320" extrusionOk="0">
                    <a:moveTo>
                      <a:pt x="2888" y="0"/>
                    </a:moveTo>
                    <a:cubicBezTo>
                      <a:pt x="963" y="0"/>
                      <a:pt x="1" y="2323"/>
                      <a:pt x="1361" y="3683"/>
                    </a:cubicBezTo>
                    <a:cubicBezTo>
                      <a:pt x="1801" y="4123"/>
                      <a:pt x="2341" y="4319"/>
                      <a:pt x="2871" y="4319"/>
                    </a:cubicBezTo>
                    <a:cubicBezTo>
                      <a:pt x="3980" y="4319"/>
                      <a:pt x="5044" y="3458"/>
                      <a:pt x="5044" y="2155"/>
                    </a:cubicBezTo>
                    <a:cubicBezTo>
                      <a:pt x="5044" y="963"/>
                      <a:pt x="4081" y="0"/>
                      <a:pt x="288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2286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755" name="Google Shape;3755;p75"/>
              <p:cNvSpPr/>
              <p:nvPr/>
            </p:nvSpPr>
            <p:spPr>
              <a:xfrm>
                <a:off x="1341289" y="971114"/>
                <a:ext cx="2473445" cy="3371466"/>
              </a:xfrm>
              <a:custGeom>
                <a:avLst/>
                <a:gdLst/>
                <a:ahLst/>
                <a:cxnLst/>
                <a:rect l="l" t="t" r="r" b="b"/>
                <a:pathLst>
                  <a:path w="53101" h="72384" extrusionOk="0">
                    <a:moveTo>
                      <a:pt x="26551" y="66082"/>
                    </a:moveTo>
                    <a:cubicBezTo>
                      <a:pt x="27601" y="66082"/>
                      <a:pt x="28483" y="66964"/>
                      <a:pt x="28483" y="68015"/>
                    </a:cubicBezTo>
                    <a:cubicBezTo>
                      <a:pt x="28483" y="69107"/>
                      <a:pt x="27601" y="69947"/>
                      <a:pt x="26551" y="69947"/>
                    </a:cubicBezTo>
                    <a:cubicBezTo>
                      <a:pt x="25459" y="69947"/>
                      <a:pt x="24618" y="69107"/>
                      <a:pt x="24618" y="68015"/>
                    </a:cubicBezTo>
                    <a:cubicBezTo>
                      <a:pt x="24618" y="66964"/>
                      <a:pt x="25459" y="66082"/>
                      <a:pt x="26551" y="66082"/>
                    </a:cubicBezTo>
                    <a:close/>
                    <a:moveTo>
                      <a:pt x="3992" y="1"/>
                    </a:moveTo>
                    <a:cubicBezTo>
                      <a:pt x="1765" y="1"/>
                      <a:pt x="1" y="1765"/>
                      <a:pt x="1" y="3992"/>
                    </a:cubicBezTo>
                    <a:lnTo>
                      <a:pt x="1" y="68393"/>
                    </a:lnTo>
                    <a:cubicBezTo>
                      <a:pt x="1" y="70619"/>
                      <a:pt x="1765" y="72384"/>
                      <a:pt x="3992" y="72384"/>
                    </a:cubicBezTo>
                    <a:lnTo>
                      <a:pt x="49110" y="72384"/>
                    </a:lnTo>
                    <a:cubicBezTo>
                      <a:pt x="51295" y="72384"/>
                      <a:pt x="53101" y="70619"/>
                      <a:pt x="53101" y="68393"/>
                    </a:cubicBezTo>
                    <a:lnTo>
                      <a:pt x="53101" y="3992"/>
                    </a:lnTo>
                    <a:cubicBezTo>
                      <a:pt x="53101" y="1765"/>
                      <a:pt x="51295" y="1"/>
                      <a:pt x="491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2286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grpSp>
          <p:nvGrpSpPr>
            <p:cNvPr id="3756" name="Google Shape;3756;p75"/>
            <p:cNvGrpSpPr/>
            <p:nvPr/>
          </p:nvGrpSpPr>
          <p:grpSpPr>
            <a:xfrm>
              <a:off x="1458323" y="1199689"/>
              <a:ext cx="2233273" cy="3044096"/>
              <a:chOff x="1341289" y="971114"/>
              <a:chExt cx="2473445" cy="3371466"/>
            </a:xfrm>
          </p:grpSpPr>
          <p:sp>
            <p:nvSpPr>
              <p:cNvPr id="3757" name="Google Shape;3757;p75"/>
              <p:cNvSpPr/>
              <p:nvPr/>
            </p:nvSpPr>
            <p:spPr>
              <a:xfrm>
                <a:off x="2393015" y="3985708"/>
                <a:ext cx="370040" cy="316904"/>
              </a:xfrm>
              <a:custGeom>
                <a:avLst/>
                <a:gdLst/>
                <a:ahLst/>
                <a:cxnLst/>
                <a:rect l="l" t="t" r="r" b="b"/>
                <a:pathLst>
                  <a:path w="5044" h="4320" extrusionOk="0">
                    <a:moveTo>
                      <a:pt x="2888" y="0"/>
                    </a:moveTo>
                    <a:cubicBezTo>
                      <a:pt x="963" y="0"/>
                      <a:pt x="1" y="2323"/>
                      <a:pt x="1361" y="3683"/>
                    </a:cubicBezTo>
                    <a:cubicBezTo>
                      <a:pt x="1801" y="4123"/>
                      <a:pt x="2341" y="4319"/>
                      <a:pt x="2871" y="4319"/>
                    </a:cubicBezTo>
                    <a:cubicBezTo>
                      <a:pt x="3980" y="4319"/>
                      <a:pt x="5044" y="3458"/>
                      <a:pt x="5044" y="2155"/>
                    </a:cubicBezTo>
                    <a:cubicBezTo>
                      <a:pt x="5044" y="963"/>
                      <a:pt x="4081" y="0"/>
                      <a:pt x="288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2286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758" name="Google Shape;3758;p75"/>
              <p:cNvSpPr/>
              <p:nvPr/>
            </p:nvSpPr>
            <p:spPr>
              <a:xfrm>
                <a:off x="1341289" y="971114"/>
                <a:ext cx="2473445" cy="3371466"/>
              </a:xfrm>
              <a:custGeom>
                <a:avLst/>
                <a:gdLst/>
                <a:ahLst/>
                <a:cxnLst/>
                <a:rect l="l" t="t" r="r" b="b"/>
                <a:pathLst>
                  <a:path w="53101" h="72384" extrusionOk="0">
                    <a:moveTo>
                      <a:pt x="26551" y="66082"/>
                    </a:moveTo>
                    <a:cubicBezTo>
                      <a:pt x="27601" y="66082"/>
                      <a:pt x="28483" y="66964"/>
                      <a:pt x="28483" y="68015"/>
                    </a:cubicBezTo>
                    <a:cubicBezTo>
                      <a:pt x="28483" y="69107"/>
                      <a:pt x="27601" y="69947"/>
                      <a:pt x="26551" y="69947"/>
                    </a:cubicBezTo>
                    <a:cubicBezTo>
                      <a:pt x="25459" y="69947"/>
                      <a:pt x="24618" y="69107"/>
                      <a:pt x="24618" y="68015"/>
                    </a:cubicBezTo>
                    <a:cubicBezTo>
                      <a:pt x="24618" y="66964"/>
                      <a:pt x="25459" y="66082"/>
                      <a:pt x="26551" y="66082"/>
                    </a:cubicBezTo>
                    <a:close/>
                    <a:moveTo>
                      <a:pt x="3992" y="1"/>
                    </a:moveTo>
                    <a:cubicBezTo>
                      <a:pt x="1765" y="1"/>
                      <a:pt x="1" y="1765"/>
                      <a:pt x="1" y="3992"/>
                    </a:cubicBezTo>
                    <a:lnTo>
                      <a:pt x="1" y="68393"/>
                    </a:lnTo>
                    <a:cubicBezTo>
                      <a:pt x="1" y="70619"/>
                      <a:pt x="1765" y="72384"/>
                      <a:pt x="3992" y="72384"/>
                    </a:cubicBezTo>
                    <a:lnTo>
                      <a:pt x="49110" y="72384"/>
                    </a:lnTo>
                    <a:cubicBezTo>
                      <a:pt x="51295" y="72384"/>
                      <a:pt x="53101" y="70619"/>
                      <a:pt x="53101" y="68393"/>
                    </a:cubicBezTo>
                    <a:lnTo>
                      <a:pt x="53101" y="3992"/>
                    </a:lnTo>
                    <a:cubicBezTo>
                      <a:pt x="53101" y="1765"/>
                      <a:pt x="51295" y="1"/>
                      <a:pt x="4911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228600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grpSp>
          <p:nvGrpSpPr>
            <p:cNvPr id="3759" name="Google Shape;3759;p75"/>
            <p:cNvGrpSpPr/>
            <p:nvPr/>
          </p:nvGrpSpPr>
          <p:grpSpPr>
            <a:xfrm>
              <a:off x="1452451" y="1210471"/>
              <a:ext cx="2233273" cy="3044096"/>
              <a:chOff x="1341289" y="971114"/>
              <a:chExt cx="2473445" cy="3371466"/>
            </a:xfrm>
          </p:grpSpPr>
          <p:sp>
            <p:nvSpPr>
              <p:cNvPr id="3760" name="Google Shape;3760;p75"/>
              <p:cNvSpPr/>
              <p:nvPr/>
            </p:nvSpPr>
            <p:spPr>
              <a:xfrm>
                <a:off x="2393015" y="3985708"/>
                <a:ext cx="370040" cy="316904"/>
              </a:xfrm>
              <a:custGeom>
                <a:avLst/>
                <a:gdLst/>
                <a:ahLst/>
                <a:cxnLst/>
                <a:rect l="l" t="t" r="r" b="b"/>
                <a:pathLst>
                  <a:path w="5044" h="4320" extrusionOk="0">
                    <a:moveTo>
                      <a:pt x="2888" y="0"/>
                    </a:moveTo>
                    <a:cubicBezTo>
                      <a:pt x="963" y="0"/>
                      <a:pt x="1" y="2323"/>
                      <a:pt x="1361" y="3683"/>
                    </a:cubicBezTo>
                    <a:cubicBezTo>
                      <a:pt x="1801" y="4123"/>
                      <a:pt x="2341" y="4319"/>
                      <a:pt x="2871" y="4319"/>
                    </a:cubicBezTo>
                    <a:cubicBezTo>
                      <a:pt x="3980" y="4319"/>
                      <a:pt x="5044" y="3458"/>
                      <a:pt x="5044" y="2155"/>
                    </a:cubicBezTo>
                    <a:cubicBezTo>
                      <a:pt x="5044" y="963"/>
                      <a:pt x="4081" y="0"/>
                      <a:pt x="288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761" name="Google Shape;3761;p75"/>
              <p:cNvSpPr/>
              <p:nvPr/>
            </p:nvSpPr>
            <p:spPr>
              <a:xfrm>
                <a:off x="1341289" y="971114"/>
                <a:ext cx="2473445" cy="3371466"/>
              </a:xfrm>
              <a:custGeom>
                <a:avLst/>
                <a:gdLst/>
                <a:ahLst/>
                <a:cxnLst/>
                <a:rect l="l" t="t" r="r" b="b"/>
                <a:pathLst>
                  <a:path w="53101" h="72384" extrusionOk="0">
                    <a:moveTo>
                      <a:pt x="26551" y="66082"/>
                    </a:moveTo>
                    <a:cubicBezTo>
                      <a:pt x="27601" y="66082"/>
                      <a:pt x="28483" y="66964"/>
                      <a:pt x="28483" y="68015"/>
                    </a:cubicBezTo>
                    <a:cubicBezTo>
                      <a:pt x="28483" y="69107"/>
                      <a:pt x="27601" y="69947"/>
                      <a:pt x="26551" y="69947"/>
                    </a:cubicBezTo>
                    <a:cubicBezTo>
                      <a:pt x="25459" y="69947"/>
                      <a:pt x="24618" y="69107"/>
                      <a:pt x="24618" y="68015"/>
                    </a:cubicBezTo>
                    <a:cubicBezTo>
                      <a:pt x="24618" y="66964"/>
                      <a:pt x="25459" y="66082"/>
                      <a:pt x="26551" y="66082"/>
                    </a:cubicBezTo>
                    <a:close/>
                    <a:moveTo>
                      <a:pt x="3992" y="1"/>
                    </a:moveTo>
                    <a:cubicBezTo>
                      <a:pt x="1765" y="1"/>
                      <a:pt x="1" y="1765"/>
                      <a:pt x="1" y="3992"/>
                    </a:cubicBezTo>
                    <a:lnTo>
                      <a:pt x="1" y="68393"/>
                    </a:lnTo>
                    <a:cubicBezTo>
                      <a:pt x="1" y="70619"/>
                      <a:pt x="1765" y="72384"/>
                      <a:pt x="3992" y="72384"/>
                    </a:cubicBezTo>
                    <a:lnTo>
                      <a:pt x="49110" y="72384"/>
                    </a:lnTo>
                    <a:cubicBezTo>
                      <a:pt x="51295" y="72384"/>
                      <a:pt x="53101" y="70619"/>
                      <a:pt x="53101" y="68393"/>
                    </a:cubicBezTo>
                    <a:lnTo>
                      <a:pt x="53101" y="3992"/>
                    </a:lnTo>
                    <a:cubicBezTo>
                      <a:pt x="53101" y="1765"/>
                      <a:pt x="51295" y="1"/>
                      <a:pt x="4911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</p:grpSp>
      <p:pic>
        <p:nvPicPr>
          <p:cNvPr id="3762" name="Google Shape;3762;p75"/>
          <p:cNvPicPr preferRelativeResize="0"/>
          <p:nvPr/>
        </p:nvPicPr>
        <p:blipFill rotWithShape="1">
          <a:blip r:embed="rId1"/>
          <a:srcRect l="53245" r="1361"/>
          <a:stretch>
            <a:fillRect/>
          </a:stretch>
        </p:blipFill>
        <p:spPr>
          <a:xfrm>
            <a:off x="1568269" y="1299500"/>
            <a:ext cx="2001636" cy="248044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763" name="Google Shape;3763;p75"/>
          <p:cNvGrpSpPr/>
          <p:nvPr/>
        </p:nvGrpSpPr>
        <p:grpSpPr>
          <a:xfrm rot="-1062919">
            <a:off x="-934252" y="4493419"/>
            <a:ext cx="1654020" cy="540023"/>
            <a:chOff x="2564525" y="5223525"/>
            <a:chExt cx="2556110" cy="834547"/>
          </a:xfrm>
        </p:grpSpPr>
        <p:sp>
          <p:nvSpPr>
            <p:cNvPr id="3764" name="Google Shape;3764;p75"/>
            <p:cNvSpPr/>
            <p:nvPr/>
          </p:nvSpPr>
          <p:spPr>
            <a:xfrm>
              <a:off x="2564525" y="5223525"/>
              <a:ext cx="2556110" cy="834547"/>
            </a:xfrm>
            <a:custGeom>
              <a:avLst/>
              <a:gdLst/>
              <a:ahLst/>
              <a:cxnLst/>
              <a:rect l="l" t="t" r="r" b="b"/>
              <a:pathLst>
                <a:path w="137333" h="44838" extrusionOk="0">
                  <a:moveTo>
                    <a:pt x="132358" y="3182"/>
                  </a:moveTo>
                  <a:lnTo>
                    <a:pt x="129681" y="5395"/>
                  </a:lnTo>
                  <a:cubicBezTo>
                    <a:pt x="128986" y="5986"/>
                    <a:pt x="128290" y="6555"/>
                    <a:pt x="127595" y="7124"/>
                  </a:cubicBezTo>
                  <a:cubicBezTo>
                    <a:pt x="127258" y="7398"/>
                    <a:pt x="127300" y="7566"/>
                    <a:pt x="127637" y="7798"/>
                  </a:cubicBezTo>
                  <a:cubicBezTo>
                    <a:pt x="129155" y="8810"/>
                    <a:pt x="130651" y="9864"/>
                    <a:pt x="132168" y="10875"/>
                  </a:cubicBezTo>
                  <a:cubicBezTo>
                    <a:pt x="132632" y="11170"/>
                    <a:pt x="132716" y="11339"/>
                    <a:pt x="132211" y="11718"/>
                  </a:cubicBezTo>
                  <a:cubicBezTo>
                    <a:pt x="130841" y="12793"/>
                    <a:pt x="129492" y="13910"/>
                    <a:pt x="128143" y="15048"/>
                  </a:cubicBezTo>
                  <a:cubicBezTo>
                    <a:pt x="127532" y="15554"/>
                    <a:pt x="127553" y="15554"/>
                    <a:pt x="128185" y="15997"/>
                  </a:cubicBezTo>
                  <a:lnTo>
                    <a:pt x="132463" y="18905"/>
                  </a:lnTo>
                  <a:cubicBezTo>
                    <a:pt x="133075" y="19327"/>
                    <a:pt x="133075" y="19369"/>
                    <a:pt x="132506" y="19854"/>
                  </a:cubicBezTo>
                  <a:cubicBezTo>
                    <a:pt x="131157" y="20971"/>
                    <a:pt x="129766" y="22109"/>
                    <a:pt x="128396" y="23226"/>
                  </a:cubicBezTo>
                  <a:cubicBezTo>
                    <a:pt x="128248" y="23352"/>
                    <a:pt x="128122" y="23500"/>
                    <a:pt x="127932" y="23668"/>
                  </a:cubicBezTo>
                  <a:cubicBezTo>
                    <a:pt x="129618" y="24806"/>
                    <a:pt x="131262" y="25945"/>
                    <a:pt x="132927" y="27040"/>
                  </a:cubicBezTo>
                  <a:cubicBezTo>
                    <a:pt x="133370" y="27336"/>
                    <a:pt x="133517" y="27462"/>
                    <a:pt x="132990" y="27884"/>
                  </a:cubicBezTo>
                  <a:cubicBezTo>
                    <a:pt x="131515" y="29022"/>
                    <a:pt x="130103" y="30244"/>
                    <a:pt x="128649" y="31403"/>
                  </a:cubicBezTo>
                  <a:cubicBezTo>
                    <a:pt x="128290" y="31698"/>
                    <a:pt x="128438" y="31825"/>
                    <a:pt x="128733" y="32014"/>
                  </a:cubicBezTo>
                  <a:cubicBezTo>
                    <a:pt x="130229" y="33026"/>
                    <a:pt x="131726" y="34017"/>
                    <a:pt x="133201" y="35028"/>
                  </a:cubicBezTo>
                  <a:cubicBezTo>
                    <a:pt x="133391" y="35176"/>
                    <a:pt x="133644" y="35239"/>
                    <a:pt x="133770" y="35534"/>
                  </a:cubicBezTo>
                  <a:cubicBezTo>
                    <a:pt x="132737" y="35597"/>
                    <a:pt x="131747" y="35618"/>
                    <a:pt x="130756" y="35661"/>
                  </a:cubicBezTo>
                  <a:cubicBezTo>
                    <a:pt x="128269" y="35808"/>
                    <a:pt x="125761" y="35850"/>
                    <a:pt x="123274" y="35998"/>
                  </a:cubicBezTo>
                  <a:cubicBezTo>
                    <a:pt x="122410" y="36040"/>
                    <a:pt x="121567" y="36082"/>
                    <a:pt x="120703" y="36082"/>
                  </a:cubicBezTo>
                  <a:cubicBezTo>
                    <a:pt x="117816" y="36272"/>
                    <a:pt x="114886" y="36398"/>
                    <a:pt x="111999" y="36525"/>
                  </a:cubicBezTo>
                  <a:cubicBezTo>
                    <a:pt x="110017" y="36588"/>
                    <a:pt x="108057" y="36756"/>
                    <a:pt x="106097" y="36756"/>
                  </a:cubicBezTo>
                  <a:cubicBezTo>
                    <a:pt x="105971" y="36862"/>
                    <a:pt x="105802" y="36883"/>
                    <a:pt x="105655" y="36883"/>
                  </a:cubicBezTo>
                  <a:cubicBezTo>
                    <a:pt x="103210" y="36967"/>
                    <a:pt x="100765" y="37052"/>
                    <a:pt x="98341" y="37157"/>
                  </a:cubicBezTo>
                  <a:cubicBezTo>
                    <a:pt x="96065" y="37262"/>
                    <a:pt x="93810" y="37410"/>
                    <a:pt x="91491" y="37515"/>
                  </a:cubicBezTo>
                  <a:cubicBezTo>
                    <a:pt x="89173" y="37621"/>
                    <a:pt x="86855" y="37684"/>
                    <a:pt x="84536" y="37831"/>
                  </a:cubicBezTo>
                  <a:cubicBezTo>
                    <a:pt x="81965" y="37979"/>
                    <a:pt x="79415" y="38148"/>
                    <a:pt x="76865" y="38211"/>
                  </a:cubicBezTo>
                  <a:lnTo>
                    <a:pt x="76865" y="38190"/>
                  </a:lnTo>
                  <a:cubicBezTo>
                    <a:pt x="74083" y="38379"/>
                    <a:pt x="71322" y="38506"/>
                    <a:pt x="68540" y="38590"/>
                  </a:cubicBezTo>
                  <a:cubicBezTo>
                    <a:pt x="67022" y="38632"/>
                    <a:pt x="65484" y="38738"/>
                    <a:pt x="63966" y="38801"/>
                  </a:cubicBezTo>
                  <a:cubicBezTo>
                    <a:pt x="61774" y="38948"/>
                    <a:pt x="59582" y="39012"/>
                    <a:pt x="57411" y="39117"/>
                  </a:cubicBezTo>
                  <a:cubicBezTo>
                    <a:pt x="54714" y="39243"/>
                    <a:pt x="52037" y="39412"/>
                    <a:pt x="49339" y="39475"/>
                  </a:cubicBezTo>
                  <a:cubicBezTo>
                    <a:pt x="46452" y="39686"/>
                    <a:pt x="43564" y="39791"/>
                    <a:pt x="40677" y="39897"/>
                  </a:cubicBezTo>
                  <a:cubicBezTo>
                    <a:pt x="38851" y="39992"/>
                    <a:pt x="37024" y="40156"/>
                    <a:pt x="35183" y="40156"/>
                  </a:cubicBezTo>
                  <a:cubicBezTo>
                    <a:pt x="34984" y="40156"/>
                    <a:pt x="34785" y="40154"/>
                    <a:pt x="34586" y="40150"/>
                  </a:cubicBezTo>
                  <a:cubicBezTo>
                    <a:pt x="34453" y="40259"/>
                    <a:pt x="34312" y="40277"/>
                    <a:pt x="34165" y="40277"/>
                  </a:cubicBezTo>
                  <a:cubicBezTo>
                    <a:pt x="34090" y="40277"/>
                    <a:pt x="34013" y="40272"/>
                    <a:pt x="33934" y="40272"/>
                  </a:cubicBezTo>
                  <a:cubicBezTo>
                    <a:pt x="33899" y="40272"/>
                    <a:pt x="33863" y="40273"/>
                    <a:pt x="33827" y="40276"/>
                  </a:cubicBezTo>
                  <a:cubicBezTo>
                    <a:pt x="31593" y="40360"/>
                    <a:pt x="29338" y="40445"/>
                    <a:pt x="27083" y="40571"/>
                  </a:cubicBezTo>
                  <a:cubicBezTo>
                    <a:pt x="24975" y="40656"/>
                    <a:pt x="22868" y="40803"/>
                    <a:pt x="20760" y="40930"/>
                  </a:cubicBezTo>
                  <a:cubicBezTo>
                    <a:pt x="20669" y="40937"/>
                    <a:pt x="20580" y="40939"/>
                    <a:pt x="20491" y="40939"/>
                  </a:cubicBezTo>
                  <a:cubicBezTo>
                    <a:pt x="20315" y="40939"/>
                    <a:pt x="20142" y="40930"/>
                    <a:pt x="19959" y="40930"/>
                  </a:cubicBezTo>
                  <a:lnTo>
                    <a:pt x="5290" y="41667"/>
                  </a:lnTo>
                  <a:cubicBezTo>
                    <a:pt x="5269" y="41604"/>
                    <a:pt x="5269" y="41541"/>
                    <a:pt x="5248" y="41499"/>
                  </a:cubicBezTo>
                  <a:cubicBezTo>
                    <a:pt x="5944" y="40740"/>
                    <a:pt x="6787" y="40171"/>
                    <a:pt x="7545" y="39517"/>
                  </a:cubicBezTo>
                  <a:cubicBezTo>
                    <a:pt x="8262" y="38885"/>
                    <a:pt x="8978" y="38274"/>
                    <a:pt x="9716" y="37705"/>
                  </a:cubicBezTo>
                  <a:cubicBezTo>
                    <a:pt x="10138" y="37389"/>
                    <a:pt x="10011" y="37241"/>
                    <a:pt x="9653" y="37030"/>
                  </a:cubicBezTo>
                  <a:cubicBezTo>
                    <a:pt x="8135" y="36019"/>
                    <a:pt x="6639" y="34986"/>
                    <a:pt x="5100" y="33996"/>
                  </a:cubicBezTo>
                  <a:cubicBezTo>
                    <a:pt x="4637" y="33679"/>
                    <a:pt x="4616" y="33511"/>
                    <a:pt x="5079" y="33152"/>
                  </a:cubicBezTo>
                  <a:cubicBezTo>
                    <a:pt x="6513" y="32014"/>
                    <a:pt x="7883" y="30834"/>
                    <a:pt x="9295" y="29696"/>
                  </a:cubicBezTo>
                  <a:cubicBezTo>
                    <a:pt x="9653" y="29380"/>
                    <a:pt x="9695" y="29211"/>
                    <a:pt x="9252" y="28937"/>
                  </a:cubicBezTo>
                  <a:cubicBezTo>
                    <a:pt x="7735" y="27947"/>
                    <a:pt x="6260" y="26914"/>
                    <a:pt x="4784" y="25902"/>
                  </a:cubicBezTo>
                  <a:cubicBezTo>
                    <a:pt x="4574" y="25776"/>
                    <a:pt x="4384" y="25649"/>
                    <a:pt x="4152" y="25481"/>
                  </a:cubicBezTo>
                  <a:lnTo>
                    <a:pt x="8178" y="22172"/>
                  </a:lnTo>
                  <a:cubicBezTo>
                    <a:pt x="8367" y="22003"/>
                    <a:pt x="8557" y="21856"/>
                    <a:pt x="8747" y="21708"/>
                  </a:cubicBezTo>
                  <a:cubicBezTo>
                    <a:pt x="9316" y="21202"/>
                    <a:pt x="9316" y="21202"/>
                    <a:pt x="8641" y="20760"/>
                  </a:cubicBezTo>
                  <a:cubicBezTo>
                    <a:pt x="7187" y="19769"/>
                    <a:pt x="5754" y="18779"/>
                    <a:pt x="4278" y="17809"/>
                  </a:cubicBezTo>
                  <a:cubicBezTo>
                    <a:pt x="3857" y="17535"/>
                    <a:pt x="3815" y="17346"/>
                    <a:pt x="4236" y="17008"/>
                  </a:cubicBezTo>
                  <a:cubicBezTo>
                    <a:pt x="5691" y="15828"/>
                    <a:pt x="7124" y="14627"/>
                    <a:pt x="8557" y="13468"/>
                  </a:cubicBezTo>
                  <a:cubicBezTo>
                    <a:pt x="8894" y="13194"/>
                    <a:pt x="8852" y="13088"/>
                    <a:pt x="8536" y="12856"/>
                  </a:cubicBezTo>
                  <a:cubicBezTo>
                    <a:pt x="6850" y="11760"/>
                    <a:pt x="5227" y="10643"/>
                    <a:pt x="3435" y="9442"/>
                  </a:cubicBezTo>
                  <a:cubicBezTo>
                    <a:pt x="4321" y="9295"/>
                    <a:pt x="5079" y="9316"/>
                    <a:pt x="5817" y="9273"/>
                  </a:cubicBezTo>
                  <a:cubicBezTo>
                    <a:pt x="8157" y="9126"/>
                    <a:pt x="10517" y="9084"/>
                    <a:pt x="12856" y="8957"/>
                  </a:cubicBezTo>
                  <a:cubicBezTo>
                    <a:pt x="14664" y="8858"/>
                    <a:pt x="16471" y="8703"/>
                    <a:pt x="18295" y="8703"/>
                  </a:cubicBezTo>
                  <a:cubicBezTo>
                    <a:pt x="18407" y="8703"/>
                    <a:pt x="18519" y="8703"/>
                    <a:pt x="18631" y="8704"/>
                  </a:cubicBezTo>
                  <a:cubicBezTo>
                    <a:pt x="18737" y="8617"/>
                    <a:pt x="18857" y="8573"/>
                    <a:pt x="18979" y="8573"/>
                  </a:cubicBezTo>
                  <a:cubicBezTo>
                    <a:pt x="19004" y="8573"/>
                    <a:pt x="19028" y="8574"/>
                    <a:pt x="19053" y="8578"/>
                  </a:cubicBezTo>
                  <a:cubicBezTo>
                    <a:pt x="21540" y="8494"/>
                    <a:pt x="24048" y="8409"/>
                    <a:pt x="26535" y="8304"/>
                  </a:cubicBezTo>
                  <a:cubicBezTo>
                    <a:pt x="28642" y="8199"/>
                    <a:pt x="30750" y="8051"/>
                    <a:pt x="32858" y="7925"/>
                  </a:cubicBezTo>
                  <a:cubicBezTo>
                    <a:pt x="33005" y="7925"/>
                    <a:pt x="33132" y="7946"/>
                    <a:pt x="33258" y="7946"/>
                  </a:cubicBezTo>
                  <a:cubicBezTo>
                    <a:pt x="35408" y="7840"/>
                    <a:pt x="37537" y="7756"/>
                    <a:pt x="39686" y="7651"/>
                  </a:cubicBezTo>
                  <a:cubicBezTo>
                    <a:pt x="42068" y="7545"/>
                    <a:pt x="44471" y="7398"/>
                    <a:pt x="46831" y="7271"/>
                  </a:cubicBezTo>
                  <a:cubicBezTo>
                    <a:pt x="46937" y="7264"/>
                    <a:pt x="47040" y="7262"/>
                    <a:pt x="47142" y="7262"/>
                  </a:cubicBezTo>
                  <a:cubicBezTo>
                    <a:pt x="47346" y="7262"/>
                    <a:pt x="47548" y="7271"/>
                    <a:pt x="47759" y="7271"/>
                  </a:cubicBezTo>
                  <a:cubicBezTo>
                    <a:pt x="49993" y="7166"/>
                    <a:pt x="52206" y="7082"/>
                    <a:pt x="54440" y="6955"/>
                  </a:cubicBezTo>
                  <a:cubicBezTo>
                    <a:pt x="57095" y="6808"/>
                    <a:pt x="59730" y="6597"/>
                    <a:pt x="62385" y="6597"/>
                  </a:cubicBezTo>
                  <a:cubicBezTo>
                    <a:pt x="62533" y="6534"/>
                    <a:pt x="62701" y="6491"/>
                    <a:pt x="62891" y="6470"/>
                  </a:cubicBezTo>
                  <a:cubicBezTo>
                    <a:pt x="65462" y="6386"/>
                    <a:pt x="68055" y="6281"/>
                    <a:pt x="70626" y="6175"/>
                  </a:cubicBezTo>
                  <a:cubicBezTo>
                    <a:pt x="72186" y="6112"/>
                    <a:pt x="73724" y="6028"/>
                    <a:pt x="75284" y="5965"/>
                  </a:cubicBezTo>
                  <a:cubicBezTo>
                    <a:pt x="77518" y="5859"/>
                    <a:pt x="79731" y="5775"/>
                    <a:pt x="81965" y="5648"/>
                  </a:cubicBezTo>
                  <a:cubicBezTo>
                    <a:pt x="84621" y="5501"/>
                    <a:pt x="87255" y="5290"/>
                    <a:pt x="89911" y="5269"/>
                  </a:cubicBezTo>
                  <a:cubicBezTo>
                    <a:pt x="90058" y="5227"/>
                    <a:pt x="90227" y="5185"/>
                    <a:pt x="90417" y="5164"/>
                  </a:cubicBezTo>
                  <a:cubicBezTo>
                    <a:pt x="92882" y="5058"/>
                    <a:pt x="95348" y="4974"/>
                    <a:pt x="97814" y="4869"/>
                  </a:cubicBezTo>
                  <a:cubicBezTo>
                    <a:pt x="100006" y="4784"/>
                    <a:pt x="102177" y="4637"/>
                    <a:pt x="104369" y="4510"/>
                  </a:cubicBezTo>
                  <a:cubicBezTo>
                    <a:pt x="106708" y="4426"/>
                    <a:pt x="109069" y="4321"/>
                    <a:pt x="111429" y="4215"/>
                  </a:cubicBezTo>
                  <a:cubicBezTo>
                    <a:pt x="113600" y="4110"/>
                    <a:pt x="115771" y="3962"/>
                    <a:pt x="117963" y="3857"/>
                  </a:cubicBezTo>
                  <a:cubicBezTo>
                    <a:pt x="118083" y="3843"/>
                    <a:pt x="118200" y="3838"/>
                    <a:pt x="118316" y="3838"/>
                  </a:cubicBezTo>
                  <a:cubicBezTo>
                    <a:pt x="118549" y="3838"/>
                    <a:pt x="118778" y="3857"/>
                    <a:pt x="119017" y="3857"/>
                  </a:cubicBezTo>
                  <a:lnTo>
                    <a:pt x="132358" y="3182"/>
                  </a:lnTo>
                  <a:close/>
                  <a:moveTo>
                    <a:pt x="131831" y="0"/>
                  </a:moveTo>
                  <a:cubicBezTo>
                    <a:pt x="129787" y="253"/>
                    <a:pt x="127468" y="211"/>
                    <a:pt x="125150" y="337"/>
                  </a:cubicBezTo>
                  <a:cubicBezTo>
                    <a:pt x="123232" y="464"/>
                    <a:pt x="121314" y="506"/>
                    <a:pt x="119396" y="590"/>
                  </a:cubicBezTo>
                  <a:cubicBezTo>
                    <a:pt x="117647" y="674"/>
                    <a:pt x="115898" y="780"/>
                    <a:pt x="114148" y="864"/>
                  </a:cubicBezTo>
                  <a:cubicBezTo>
                    <a:pt x="112357" y="948"/>
                    <a:pt x="110565" y="1033"/>
                    <a:pt x="108774" y="1117"/>
                  </a:cubicBezTo>
                  <a:cubicBezTo>
                    <a:pt x="107004" y="1201"/>
                    <a:pt x="105212" y="1307"/>
                    <a:pt x="103421" y="1391"/>
                  </a:cubicBezTo>
                  <a:lnTo>
                    <a:pt x="97646" y="1644"/>
                  </a:lnTo>
                  <a:lnTo>
                    <a:pt x="91744" y="1918"/>
                  </a:lnTo>
                  <a:cubicBezTo>
                    <a:pt x="89995" y="2002"/>
                    <a:pt x="88267" y="2108"/>
                    <a:pt x="86518" y="2171"/>
                  </a:cubicBezTo>
                  <a:cubicBezTo>
                    <a:pt x="83757" y="2297"/>
                    <a:pt x="81017" y="2445"/>
                    <a:pt x="78256" y="2571"/>
                  </a:cubicBezTo>
                  <a:cubicBezTo>
                    <a:pt x="76527" y="2677"/>
                    <a:pt x="74820" y="2761"/>
                    <a:pt x="73092" y="2845"/>
                  </a:cubicBezTo>
                  <a:cubicBezTo>
                    <a:pt x="70289" y="2972"/>
                    <a:pt x="67486" y="3098"/>
                    <a:pt x="64704" y="3246"/>
                  </a:cubicBezTo>
                  <a:cubicBezTo>
                    <a:pt x="62975" y="3330"/>
                    <a:pt x="61247" y="3435"/>
                    <a:pt x="59519" y="3499"/>
                  </a:cubicBezTo>
                  <a:cubicBezTo>
                    <a:pt x="56674" y="3625"/>
                    <a:pt x="53807" y="3773"/>
                    <a:pt x="50941" y="3899"/>
                  </a:cubicBezTo>
                  <a:cubicBezTo>
                    <a:pt x="49150" y="4004"/>
                    <a:pt x="47358" y="4089"/>
                    <a:pt x="45567" y="4173"/>
                  </a:cubicBezTo>
                  <a:cubicBezTo>
                    <a:pt x="42700" y="4300"/>
                    <a:pt x="39813" y="4447"/>
                    <a:pt x="36925" y="4573"/>
                  </a:cubicBezTo>
                  <a:cubicBezTo>
                    <a:pt x="35197" y="4658"/>
                    <a:pt x="33469" y="4763"/>
                    <a:pt x="31762" y="4847"/>
                  </a:cubicBezTo>
                  <a:cubicBezTo>
                    <a:pt x="28769" y="4953"/>
                    <a:pt x="25818" y="5100"/>
                    <a:pt x="22847" y="5248"/>
                  </a:cubicBezTo>
                  <a:cubicBezTo>
                    <a:pt x="21160" y="5332"/>
                    <a:pt x="19474" y="5438"/>
                    <a:pt x="17788" y="5501"/>
                  </a:cubicBezTo>
                  <a:cubicBezTo>
                    <a:pt x="14985" y="5627"/>
                    <a:pt x="12161" y="5796"/>
                    <a:pt x="9358" y="5901"/>
                  </a:cubicBezTo>
                  <a:cubicBezTo>
                    <a:pt x="7967" y="5965"/>
                    <a:pt x="6597" y="6028"/>
                    <a:pt x="5206" y="6091"/>
                  </a:cubicBezTo>
                  <a:cubicBezTo>
                    <a:pt x="4321" y="6154"/>
                    <a:pt x="3414" y="6049"/>
                    <a:pt x="2550" y="6323"/>
                  </a:cubicBezTo>
                  <a:cubicBezTo>
                    <a:pt x="1433" y="6681"/>
                    <a:pt x="632" y="7377"/>
                    <a:pt x="337" y="8536"/>
                  </a:cubicBezTo>
                  <a:cubicBezTo>
                    <a:pt x="0" y="9611"/>
                    <a:pt x="316" y="10770"/>
                    <a:pt x="1117" y="11550"/>
                  </a:cubicBezTo>
                  <a:cubicBezTo>
                    <a:pt x="1749" y="12182"/>
                    <a:pt x="2529" y="12603"/>
                    <a:pt x="3246" y="13088"/>
                  </a:cubicBezTo>
                  <a:cubicBezTo>
                    <a:pt x="3625" y="13320"/>
                    <a:pt x="3562" y="13489"/>
                    <a:pt x="3288" y="13699"/>
                  </a:cubicBezTo>
                  <a:cubicBezTo>
                    <a:pt x="2909" y="14016"/>
                    <a:pt x="2550" y="14332"/>
                    <a:pt x="2171" y="14627"/>
                  </a:cubicBezTo>
                  <a:cubicBezTo>
                    <a:pt x="127" y="16081"/>
                    <a:pt x="42" y="18779"/>
                    <a:pt x="2087" y="20128"/>
                  </a:cubicBezTo>
                  <a:cubicBezTo>
                    <a:pt x="2550" y="20444"/>
                    <a:pt x="3014" y="20781"/>
                    <a:pt x="3457" y="21055"/>
                  </a:cubicBezTo>
                  <a:cubicBezTo>
                    <a:pt x="3899" y="21308"/>
                    <a:pt x="3920" y="21582"/>
                    <a:pt x="3541" y="21877"/>
                  </a:cubicBezTo>
                  <a:cubicBezTo>
                    <a:pt x="3161" y="22172"/>
                    <a:pt x="2803" y="22509"/>
                    <a:pt x="2424" y="22783"/>
                  </a:cubicBezTo>
                  <a:cubicBezTo>
                    <a:pt x="485" y="24216"/>
                    <a:pt x="527" y="26872"/>
                    <a:pt x="2508" y="28221"/>
                  </a:cubicBezTo>
                  <a:cubicBezTo>
                    <a:pt x="2993" y="28558"/>
                    <a:pt x="3457" y="28937"/>
                    <a:pt x="3962" y="29232"/>
                  </a:cubicBezTo>
                  <a:cubicBezTo>
                    <a:pt x="4531" y="29549"/>
                    <a:pt x="4278" y="29759"/>
                    <a:pt x="3920" y="30012"/>
                  </a:cubicBezTo>
                  <a:cubicBezTo>
                    <a:pt x="3309" y="30476"/>
                    <a:pt x="2740" y="30982"/>
                    <a:pt x="2192" y="31509"/>
                  </a:cubicBezTo>
                  <a:cubicBezTo>
                    <a:pt x="948" y="32794"/>
                    <a:pt x="1244" y="35028"/>
                    <a:pt x="2466" y="35956"/>
                  </a:cubicBezTo>
                  <a:cubicBezTo>
                    <a:pt x="3098" y="36461"/>
                    <a:pt x="3773" y="36925"/>
                    <a:pt x="4447" y="37368"/>
                  </a:cubicBezTo>
                  <a:cubicBezTo>
                    <a:pt x="4742" y="37578"/>
                    <a:pt x="4763" y="37726"/>
                    <a:pt x="4489" y="37937"/>
                  </a:cubicBezTo>
                  <a:cubicBezTo>
                    <a:pt x="4026" y="38295"/>
                    <a:pt x="3625" y="38695"/>
                    <a:pt x="3161" y="39033"/>
                  </a:cubicBezTo>
                  <a:cubicBezTo>
                    <a:pt x="1665" y="40150"/>
                    <a:pt x="1286" y="42194"/>
                    <a:pt x="2382" y="43564"/>
                  </a:cubicBezTo>
                  <a:cubicBezTo>
                    <a:pt x="3127" y="44539"/>
                    <a:pt x="4133" y="44838"/>
                    <a:pt x="5320" y="44838"/>
                  </a:cubicBezTo>
                  <a:cubicBezTo>
                    <a:pt x="5441" y="44838"/>
                    <a:pt x="5565" y="44834"/>
                    <a:pt x="5691" y="44829"/>
                  </a:cubicBezTo>
                  <a:cubicBezTo>
                    <a:pt x="8409" y="44681"/>
                    <a:pt x="11149" y="44555"/>
                    <a:pt x="13868" y="44407"/>
                  </a:cubicBezTo>
                  <a:cubicBezTo>
                    <a:pt x="15596" y="44323"/>
                    <a:pt x="17325" y="44217"/>
                    <a:pt x="19053" y="44154"/>
                  </a:cubicBezTo>
                  <a:cubicBezTo>
                    <a:pt x="20908" y="44070"/>
                    <a:pt x="22762" y="43964"/>
                    <a:pt x="24617" y="43880"/>
                  </a:cubicBezTo>
                  <a:cubicBezTo>
                    <a:pt x="26451" y="43796"/>
                    <a:pt x="28284" y="43712"/>
                    <a:pt x="30118" y="43627"/>
                  </a:cubicBezTo>
                  <a:cubicBezTo>
                    <a:pt x="32015" y="43522"/>
                    <a:pt x="33912" y="43438"/>
                    <a:pt x="35829" y="43353"/>
                  </a:cubicBezTo>
                  <a:cubicBezTo>
                    <a:pt x="37663" y="43269"/>
                    <a:pt x="39476" y="43185"/>
                    <a:pt x="41330" y="43100"/>
                  </a:cubicBezTo>
                  <a:cubicBezTo>
                    <a:pt x="43227" y="42995"/>
                    <a:pt x="45124" y="42890"/>
                    <a:pt x="47021" y="42826"/>
                  </a:cubicBezTo>
                  <a:cubicBezTo>
                    <a:pt x="49698" y="42742"/>
                    <a:pt x="52332" y="42552"/>
                    <a:pt x="55009" y="42426"/>
                  </a:cubicBezTo>
                  <a:cubicBezTo>
                    <a:pt x="57706" y="42321"/>
                    <a:pt x="60383" y="42173"/>
                    <a:pt x="63081" y="42047"/>
                  </a:cubicBezTo>
                  <a:cubicBezTo>
                    <a:pt x="64914" y="41941"/>
                    <a:pt x="66727" y="41857"/>
                    <a:pt x="68582" y="41773"/>
                  </a:cubicBezTo>
                  <a:cubicBezTo>
                    <a:pt x="70521" y="41688"/>
                    <a:pt x="72460" y="41562"/>
                    <a:pt x="74399" y="41520"/>
                  </a:cubicBezTo>
                  <a:cubicBezTo>
                    <a:pt x="77118" y="41435"/>
                    <a:pt x="79815" y="41246"/>
                    <a:pt x="82534" y="41119"/>
                  </a:cubicBezTo>
                  <a:lnTo>
                    <a:pt x="87972" y="40845"/>
                  </a:lnTo>
                  <a:cubicBezTo>
                    <a:pt x="89700" y="40761"/>
                    <a:pt x="91449" y="40656"/>
                    <a:pt x="93199" y="40592"/>
                  </a:cubicBezTo>
                  <a:cubicBezTo>
                    <a:pt x="96002" y="40445"/>
                    <a:pt x="98784" y="40318"/>
                    <a:pt x="101587" y="40192"/>
                  </a:cubicBezTo>
                  <a:lnTo>
                    <a:pt x="107151" y="39918"/>
                  </a:lnTo>
                  <a:lnTo>
                    <a:pt x="112715" y="39665"/>
                  </a:lnTo>
                  <a:cubicBezTo>
                    <a:pt x="114549" y="39581"/>
                    <a:pt x="116382" y="39454"/>
                    <a:pt x="118216" y="39391"/>
                  </a:cubicBezTo>
                  <a:cubicBezTo>
                    <a:pt x="121019" y="39307"/>
                    <a:pt x="123822" y="39138"/>
                    <a:pt x="126604" y="38991"/>
                  </a:cubicBezTo>
                  <a:cubicBezTo>
                    <a:pt x="128965" y="38864"/>
                    <a:pt x="131325" y="38822"/>
                    <a:pt x="133686" y="38717"/>
                  </a:cubicBezTo>
                  <a:cubicBezTo>
                    <a:pt x="135372" y="38653"/>
                    <a:pt x="136510" y="37810"/>
                    <a:pt x="136953" y="36272"/>
                  </a:cubicBezTo>
                  <a:cubicBezTo>
                    <a:pt x="137332" y="34986"/>
                    <a:pt x="136721" y="33574"/>
                    <a:pt x="135414" y="32668"/>
                  </a:cubicBezTo>
                  <a:cubicBezTo>
                    <a:pt x="134972" y="32373"/>
                    <a:pt x="134550" y="32057"/>
                    <a:pt x="134086" y="31804"/>
                  </a:cubicBezTo>
                  <a:cubicBezTo>
                    <a:pt x="133749" y="31593"/>
                    <a:pt x="133707" y="31424"/>
                    <a:pt x="134002" y="31150"/>
                  </a:cubicBezTo>
                  <a:cubicBezTo>
                    <a:pt x="134487" y="30771"/>
                    <a:pt x="134929" y="30349"/>
                    <a:pt x="135414" y="29991"/>
                  </a:cubicBezTo>
                  <a:cubicBezTo>
                    <a:pt x="136953" y="28832"/>
                    <a:pt x="137100" y="26598"/>
                    <a:pt x="135751" y="25249"/>
                  </a:cubicBezTo>
                  <a:cubicBezTo>
                    <a:pt x="135119" y="24596"/>
                    <a:pt x="134339" y="24174"/>
                    <a:pt x="133602" y="23668"/>
                  </a:cubicBezTo>
                  <a:cubicBezTo>
                    <a:pt x="133222" y="23415"/>
                    <a:pt x="133285" y="23289"/>
                    <a:pt x="133602" y="23057"/>
                  </a:cubicBezTo>
                  <a:cubicBezTo>
                    <a:pt x="134002" y="22762"/>
                    <a:pt x="134360" y="22425"/>
                    <a:pt x="134761" y="22109"/>
                  </a:cubicBezTo>
                  <a:cubicBezTo>
                    <a:pt x="137100" y="20296"/>
                    <a:pt x="136573" y="17598"/>
                    <a:pt x="134445" y="16355"/>
                  </a:cubicBezTo>
                  <a:cubicBezTo>
                    <a:pt x="134065" y="16144"/>
                    <a:pt x="133749" y="15870"/>
                    <a:pt x="133391" y="15659"/>
                  </a:cubicBezTo>
                  <a:cubicBezTo>
                    <a:pt x="132822" y="15364"/>
                    <a:pt x="132990" y="15111"/>
                    <a:pt x="133391" y="14816"/>
                  </a:cubicBezTo>
                  <a:cubicBezTo>
                    <a:pt x="133981" y="14374"/>
                    <a:pt x="134550" y="13889"/>
                    <a:pt x="135077" y="13362"/>
                  </a:cubicBezTo>
                  <a:cubicBezTo>
                    <a:pt x="136236" y="12245"/>
                    <a:pt x="136067" y="9969"/>
                    <a:pt x="135014" y="9084"/>
                  </a:cubicBezTo>
                  <a:cubicBezTo>
                    <a:pt x="134360" y="8536"/>
                    <a:pt x="133665" y="8030"/>
                    <a:pt x="132948" y="7566"/>
                  </a:cubicBezTo>
                  <a:cubicBezTo>
                    <a:pt x="132548" y="7313"/>
                    <a:pt x="132569" y="7124"/>
                    <a:pt x="132906" y="6850"/>
                  </a:cubicBezTo>
                  <a:cubicBezTo>
                    <a:pt x="133264" y="6555"/>
                    <a:pt x="133602" y="6302"/>
                    <a:pt x="133939" y="6028"/>
                  </a:cubicBezTo>
                  <a:cubicBezTo>
                    <a:pt x="135309" y="5016"/>
                    <a:pt x="135793" y="3583"/>
                    <a:pt x="135309" y="2108"/>
                  </a:cubicBezTo>
                  <a:cubicBezTo>
                    <a:pt x="134866" y="759"/>
                    <a:pt x="133707" y="0"/>
                    <a:pt x="13183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dist="66675" dir="2880000" algn="bl" rotWithShape="0">
                <a:schemeClr val="dk1">
                  <a:alpha val="8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765" name="Google Shape;3765;p75"/>
            <p:cNvSpPr/>
            <p:nvPr/>
          </p:nvSpPr>
          <p:spPr>
            <a:xfrm>
              <a:off x="2851254" y="5371002"/>
              <a:ext cx="356988" cy="614883"/>
            </a:xfrm>
            <a:custGeom>
              <a:avLst/>
              <a:gdLst/>
              <a:ahLst/>
              <a:cxnLst/>
              <a:rect l="l" t="t" r="r" b="b"/>
              <a:pathLst>
                <a:path w="19180" h="33036" extrusionOk="0">
                  <a:moveTo>
                    <a:pt x="17473" y="1"/>
                  </a:moveTo>
                  <a:cubicBezTo>
                    <a:pt x="15344" y="127"/>
                    <a:pt x="13236" y="275"/>
                    <a:pt x="11129" y="380"/>
                  </a:cubicBezTo>
                  <a:cubicBezTo>
                    <a:pt x="8642" y="485"/>
                    <a:pt x="6134" y="570"/>
                    <a:pt x="3647" y="654"/>
                  </a:cubicBezTo>
                  <a:cubicBezTo>
                    <a:pt x="3622" y="650"/>
                    <a:pt x="3598" y="649"/>
                    <a:pt x="3573" y="649"/>
                  </a:cubicBezTo>
                  <a:cubicBezTo>
                    <a:pt x="3451" y="649"/>
                    <a:pt x="3331" y="693"/>
                    <a:pt x="3225" y="780"/>
                  </a:cubicBezTo>
                  <a:cubicBezTo>
                    <a:pt x="2720" y="1961"/>
                    <a:pt x="1961" y="3014"/>
                    <a:pt x="1328" y="4131"/>
                  </a:cubicBezTo>
                  <a:cubicBezTo>
                    <a:pt x="991" y="4764"/>
                    <a:pt x="612" y="5396"/>
                    <a:pt x="211" y="6007"/>
                  </a:cubicBezTo>
                  <a:cubicBezTo>
                    <a:pt x="1" y="6281"/>
                    <a:pt x="1" y="6682"/>
                    <a:pt x="254" y="6935"/>
                  </a:cubicBezTo>
                  <a:cubicBezTo>
                    <a:pt x="1328" y="8410"/>
                    <a:pt x="2382" y="9885"/>
                    <a:pt x="3478" y="11339"/>
                  </a:cubicBezTo>
                  <a:cubicBezTo>
                    <a:pt x="3689" y="11529"/>
                    <a:pt x="3710" y="11845"/>
                    <a:pt x="3520" y="12077"/>
                  </a:cubicBezTo>
                  <a:cubicBezTo>
                    <a:pt x="2572" y="13637"/>
                    <a:pt x="1666" y="15196"/>
                    <a:pt x="717" y="16756"/>
                  </a:cubicBezTo>
                  <a:cubicBezTo>
                    <a:pt x="528" y="17030"/>
                    <a:pt x="549" y="17388"/>
                    <a:pt x="781" y="17641"/>
                  </a:cubicBezTo>
                  <a:cubicBezTo>
                    <a:pt x="1834" y="19074"/>
                    <a:pt x="2867" y="20550"/>
                    <a:pt x="3942" y="21983"/>
                  </a:cubicBezTo>
                  <a:cubicBezTo>
                    <a:pt x="4195" y="22257"/>
                    <a:pt x="4216" y="22678"/>
                    <a:pt x="3984" y="22973"/>
                  </a:cubicBezTo>
                  <a:cubicBezTo>
                    <a:pt x="3036" y="24512"/>
                    <a:pt x="2150" y="26072"/>
                    <a:pt x="1223" y="27610"/>
                  </a:cubicBezTo>
                  <a:cubicBezTo>
                    <a:pt x="1033" y="27863"/>
                    <a:pt x="1076" y="28200"/>
                    <a:pt x="1286" y="28432"/>
                  </a:cubicBezTo>
                  <a:cubicBezTo>
                    <a:pt x="2277" y="29760"/>
                    <a:pt x="3267" y="31109"/>
                    <a:pt x="4237" y="32458"/>
                  </a:cubicBezTo>
                  <a:cubicBezTo>
                    <a:pt x="4342" y="32647"/>
                    <a:pt x="4469" y="32837"/>
                    <a:pt x="4553" y="33027"/>
                  </a:cubicBezTo>
                  <a:cubicBezTo>
                    <a:pt x="4736" y="33027"/>
                    <a:pt x="4909" y="33036"/>
                    <a:pt x="5085" y="33036"/>
                  </a:cubicBezTo>
                  <a:cubicBezTo>
                    <a:pt x="5174" y="33036"/>
                    <a:pt x="5263" y="33034"/>
                    <a:pt x="5354" y="33027"/>
                  </a:cubicBezTo>
                  <a:cubicBezTo>
                    <a:pt x="7462" y="32900"/>
                    <a:pt x="9569" y="32774"/>
                    <a:pt x="11677" y="32668"/>
                  </a:cubicBezTo>
                  <a:cubicBezTo>
                    <a:pt x="13932" y="32542"/>
                    <a:pt x="16187" y="32458"/>
                    <a:pt x="18421" y="32373"/>
                  </a:cubicBezTo>
                  <a:cubicBezTo>
                    <a:pt x="18454" y="32370"/>
                    <a:pt x="18488" y="32370"/>
                    <a:pt x="18521" y="32370"/>
                  </a:cubicBezTo>
                  <a:cubicBezTo>
                    <a:pt x="18597" y="32370"/>
                    <a:pt x="18674" y="32374"/>
                    <a:pt x="18750" y="32374"/>
                  </a:cubicBezTo>
                  <a:cubicBezTo>
                    <a:pt x="18899" y="32374"/>
                    <a:pt x="19047" y="32356"/>
                    <a:pt x="19180" y="32247"/>
                  </a:cubicBezTo>
                  <a:cubicBezTo>
                    <a:pt x="18147" y="30793"/>
                    <a:pt x="17093" y="29317"/>
                    <a:pt x="16040" y="27884"/>
                  </a:cubicBezTo>
                  <a:cubicBezTo>
                    <a:pt x="15745" y="27505"/>
                    <a:pt x="15660" y="27231"/>
                    <a:pt x="15955" y="26746"/>
                  </a:cubicBezTo>
                  <a:cubicBezTo>
                    <a:pt x="16904" y="25250"/>
                    <a:pt x="17768" y="23690"/>
                    <a:pt x="18695" y="22194"/>
                  </a:cubicBezTo>
                  <a:cubicBezTo>
                    <a:pt x="18906" y="21920"/>
                    <a:pt x="18885" y="21561"/>
                    <a:pt x="18653" y="21329"/>
                  </a:cubicBezTo>
                  <a:cubicBezTo>
                    <a:pt x="17620" y="19938"/>
                    <a:pt x="16630" y="18526"/>
                    <a:pt x="15576" y="17156"/>
                  </a:cubicBezTo>
                  <a:cubicBezTo>
                    <a:pt x="15239" y="16735"/>
                    <a:pt x="15112" y="16440"/>
                    <a:pt x="15471" y="15913"/>
                  </a:cubicBezTo>
                  <a:cubicBezTo>
                    <a:pt x="16335" y="14564"/>
                    <a:pt x="17093" y="13152"/>
                    <a:pt x="17979" y="11824"/>
                  </a:cubicBezTo>
                  <a:cubicBezTo>
                    <a:pt x="18379" y="11213"/>
                    <a:pt x="18316" y="10791"/>
                    <a:pt x="17915" y="10265"/>
                  </a:cubicBezTo>
                  <a:cubicBezTo>
                    <a:pt x="16883" y="8937"/>
                    <a:pt x="15913" y="7546"/>
                    <a:pt x="14880" y="6218"/>
                  </a:cubicBezTo>
                  <a:cubicBezTo>
                    <a:pt x="14649" y="5902"/>
                    <a:pt x="14606" y="5712"/>
                    <a:pt x="14817" y="5375"/>
                  </a:cubicBezTo>
                  <a:cubicBezTo>
                    <a:pt x="15702" y="3921"/>
                    <a:pt x="16567" y="2445"/>
                    <a:pt x="17452" y="970"/>
                  </a:cubicBezTo>
                  <a:cubicBezTo>
                    <a:pt x="17620" y="675"/>
                    <a:pt x="17852" y="401"/>
                    <a:pt x="17852" y="22"/>
                  </a:cubicBezTo>
                  <a:cubicBezTo>
                    <a:pt x="17726" y="1"/>
                    <a:pt x="17599" y="1"/>
                    <a:pt x="1747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766" name="Google Shape;3766;p75"/>
            <p:cNvSpPr/>
            <p:nvPr/>
          </p:nvSpPr>
          <p:spPr>
            <a:xfrm>
              <a:off x="4449313" y="5294732"/>
              <a:ext cx="362106" cy="612965"/>
            </a:xfrm>
            <a:custGeom>
              <a:avLst/>
              <a:gdLst/>
              <a:ahLst/>
              <a:cxnLst/>
              <a:rect l="l" t="t" r="r" b="b"/>
              <a:pathLst>
                <a:path w="19455" h="32933" extrusionOk="0">
                  <a:moveTo>
                    <a:pt x="17037" y="0"/>
                  </a:moveTo>
                  <a:cubicBezTo>
                    <a:pt x="16920" y="0"/>
                    <a:pt x="16805" y="3"/>
                    <a:pt x="16693" y="10"/>
                  </a:cubicBezTo>
                  <a:cubicBezTo>
                    <a:pt x="14501" y="115"/>
                    <a:pt x="12330" y="263"/>
                    <a:pt x="10159" y="368"/>
                  </a:cubicBezTo>
                  <a:cubicBezTo>
                    <a:pt x="7799" y="474"/>
                    <a:pt x="5438" y="579"/>
                    <a:pt x="3099" y="663"/>
                  </a:cubicBezTo>
                  <a:cubicBezTo>
                    <a:pt x="2129" y="2349"/>
                    <a:pt x="1181" y="4014"/>
                    <a:pt x="190" y="5679"/>
                  </a:cubicBezTo>
                  <a:cubicBezTo>
                    <a:pt x="1" y="5890"/>
                    <a:pt x="22" y="6206"/>
                    <a:pt x="212" y="6417"/>
                  </a:cubicBezTo>
                  <a:cubicBezTo>
                    <a:pt x="1329" y="7871"/>
                    <a:pt x="2403" y="9368"/>
                    <a:pt x="3499" y="10843"/>
                  </a:cubicBezTo>
                  <a:cubicBezTo>
                    <a:pt x="3731" y="11075"/>
                    <a:pt x="3773" y="11454"/>
                    <a:pt x="3563" y="11728"/>
                  </a:cubicBezTo>
                  <a:cubicBezTo>
                    <a:pt x="2614" y="13246"/>
                    <a:pt x="1729" y="14805"/>
                    <a:pt x="781" y="16323"/>
                  </a:cubicBezTo>
                  <a:cubicBezTo>
                    <a:pt x="549" y="16576"/>
                    <a:pt x="549" y="16955"/>
                    <a:pt x="781" y="17187"/>
                  </a:cubicBezTo>
                  <a:cubicBezTo>
                    <a:pt x="1834" y="18620"/>
                    <a:pt x="2846" y="20074"/>
                    <a:pt x="3942" y="21465"/>
                  </a:cubicBezTo>
                  <a:cubicBezTo>
                    <a:pt x="4258" y="21908"/>
                    <a:pt x="4237" y="22203"/>
                    <a:pt x="3963" y="22624"/>
                  </a:cubicBezTo>
                  <a:cubicBezTo>
                    <a:pt x="3057" y="24121"/>
                    <a:pt x="2172" y="25638"/>
                    <a:pt x="1244" y="27114"/>
                  </a:cubicBezTo>
                  <a:cubicBezTo>
                    <a:pt x="1012" y="27493"/>
                    <a:pt x="1076" y="27725"/>
                    <a:pt x="1329" y="28041"/>
                  </a:cubicBezTo>
                  <a:cubicBezTo>
                    <a:pt x="2467" y="29558"/>
                    <a:pt x="3584" y="31097"/>
                    <a:pt x="4722" y="32635"/>
                  </a:cubicBezTo>
                  <a:cubicBezTo>
                    <a:pt x="4764" y="32720"/>
                    <a:pt x="4806" y="32825"/>
                    <a:pt x="4827" y="32930"/>
                  </a:cubicBezTo>
                  <a:cubicBezTo>
                    <a:pt x="4930" y="32932"/>
                    <a:pt x="5033" y="32932"/>
                    <a:pt x="5136" y="32932"/>
                  </a:cubicBezTo>
                  <a:cubicBezTo>
                    <a:pt x="7012" y="32932"/>
                    <a:pt x="8870" y="32757"/>
                    <a:pt x="10729" y="32678"/>
                  </a:cubicBezTo>
                  <a:cubicBezTo>
                    <a:pt x="13637" y="32572"/>
                    <a:pt x="16546" y="32446"/>
                    <a:pt x="19454" y="32256"/>
                  </a:cubicBezTo>
                  <a:cubicBezTo>
                    <a:pt x="18822" y="30991"/>
                    <a:pt x="17873" y="29959"/>
                    <a:pt x="17072" y="28779"/>
                  </a:cubicBezTo>
                  <a:cubicBezTo>
                    <a:pt x="16735" y="28252"/>
                    <a:pt x="16356" y="27746"/>
                    <a:pt x="15955" y="27240"/>
                  </a:cubicBezTo>
                  <a:cubicBezTo>
                    <a:pt x="15724" y="27029"/>
                    <a:pt x="15703" y="26671"/>
                    <a:pt x="15913" y="26418"/>
                  </a:cubicBezTo>
                  <a:cubicBezTo>
                    <a:pt x="16820" y="24858"/>
                    <a:pt x="17726" y="23320"/>
                    <a:pt x="18653" y="21781"/>
                  </a:cubicBezTo>
                  <a:cubicBezTo>
                    <a:pt x="18885" y="21486"/>
                    <a:pt x="18864" y="21065"/>
                    <a:pt x="18590" y="20791"/>
                  </a:cubicBezTo>
                  <a:cubicBezTo>
                    <a:pt x="17557" y="19400"/>
                    <a:pt x="16546" y="18009"/>
                    <a:pt x="15513" y="16618"/>
                  </a:cubicBezTo>
                  <a:cubicBezTo>
                    <a:pt x="15218" y="16302"/>
                    <a:pt x="15197" y="15838"/>
                    <a:pt x="15471" y="15501"/>
                  </a:cubicBezTo>
                  <a:cubicBezTo>
                    <a:pt x="16377" y="14046"/>
                    <a:pt x="17220" y="12571"/>
                    <a:pt x="18084" y="11096"/>
                  </a:cubicBezTo>
                  <a:cubicBezTo>
                    <a:pt x="18316" y="10737"/>
                    <a:pt x="18379" y="10464"/>
                    <a:pt x="18063" y="10063"/>
                  </a:cubicBezTo>
                  <a:cubicBezTo>
                    <a:pt x="16988" y="8672"/>
                    <a:pt x="15998" y="7239"/>
                    <a:pt x="14944" y="5827"/>
                  </a:cubicBezTo>
                  <a:cubicBezTo>
                    <a:pt x="14712" y="5532"/>
                    <a:pt x="14691" y="5110"/>
                    <a:pt x="14923" y="4815"/>
                  </a:cubicBezTo>
                  <a:cubicBezTo>
                    <a:pt x="15871" y="3213"/>
                    <a:pt x="16798" y="1612"/>
                    <a:pt x="17747" y="10"/>
                  </a:cubicBezTo>
                  <a:cubicBezTo>
                    <a:pt x="17508" y="10"/>
                    <a:pt x="17269" y="0"/>
                    <a:pt x="170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767" name="Google Shape;3767;p75"/>
            <p:cNvSpPr/>
            <p:nvPr/>
          </p:nvSpPr>
          <p:spPr>
            <a:xfrm>
              <a:off x="3392570" y="5346286"/>
              <a:ext cx="362088" cy="612370"/>
            </a:xfrm>
            <a:custGeom>
              <a:avLst/>
              <a:gdLst/>
              <a:ahLst/>
              <a:cxnLst/>
              <a:rect l="l" t="t" r="r" b="b"/>
              <a:pathLst>
                <a:path w="19454" h="32901" extrusionOk="0">
                  <a:moveTo>
                    <a:pt x="17894" y="1"/>
                  </a:moveTo>
                  <a:cubicBezTo>
                    <a:pt x="15239" y="1"/>
                    <a:pt x="12604" y="212"/>
                    <a:pt x="9970" y="359"/>
                  </a:cubicBezTo>
                  <a:cubicBezTo>
                    <a:pt x="7736" y="486"/>
                    <a:pt x="5502" y="570"/>
                    <a:pt x="3268" y="675"/>
                  </a:cubicBezTo>
                  <a:cubicBezTo>
                    <a:pt x="2614" y="2129"/>
                    <a:pt x="1687" y="3415"/>
                    <a:pt x="907" y="4764"/>
                  </a:cubicBezTo>
                  <a:cubicBezTo>
                    <a:pt x="22" y="6239"/>
                    <a:pt x="1" y="6218"/>
                    <a:pt x="1055" y="7609"/>
                  </a:cubicBezTo>
                  <a:cubicBezTo>
                    <a:pt x="1898" y="8726"/>
                    <a:pt x="2698" y="9885"/>
                    <a:pt x="3563" y="10981"/>
                  </a:cubicBezTo>
                  <a:cubicBezTo>
                    <a:pt x="3858" y="11361"/>
                    <a:pt x="3794" y="11593"/>
                    <a:pt x="3584" y="11951"/>
                  </a:cubicBezTo>
                  <a:cubicBezTo>
                    <a:pt x="2677" y="13447"/>
                    <a:pt x="1813" y="14965"/>
                    <a:pt x="865" y="16440"/>
                  </a:cubicBezTo>
                  <a:cubicBezTo>
                    <a:pt x="591" y="16862"/>
                    <a:pt x="675" y="17136"/>
                    <a:pt x="949" y="17473"/>
                  </a:cubicBezTo>
                  <a:cubicBezTo>
                    <a:pt x="1982" y="18864"/>
                    <a:pt x="3036" y="20297"/>
                    <a:pt x="4089" y="21667"/>
                  </a:cubicBezTo>
                  <a:cubicBezTo>
                    <a:pt x="4342" y="21941"/>
                    <a:pt x="4385" y="22362"/>
                    <a:pt x="4132" y="22636"/>
                  </a:cubicBezTo>
                  <a:cubicBezTo>
                    <a:pt x="3204" y="24175"/>
                    <a:pt x="2277" y="25713"/>
                    <a:pt x="1350" y="27252"/>
                  </a:cubicBezTo>
                  <a:cubicBezTo>
                    <a:pt x="1139" y="27505"/>
                    <a:pt x="1160" y="27884"/>
                    <a:pt x="1392" y="28116"/>
                  </a:cubicBezTo>
                  <a:cubicBezTo>
                    <a:pt x="2572" y="29697"/>
                    <a:pt x="3689" y="31320"/>
                    <a:pt x="4848" y="32900"/>
                  </a:cubicBezTo>
                  <a:cubicBezTo>
                    <a:pt x="7525" y="32837"/>
                    <a:pt x="10223" y="32669"/>
                    <a:pt x="12899" y="32542"/>
                  </a:cubicBezTo>
                  <a:cubicBezTo>
                    <a:pt x="15091" y="32437"/>
                    <a:pt x="17283" y="32373"/>
                    <a:pt x="19454" y="32226"/>
                  </a:cubicBezTo>
                  <a:cubicBezTo>
                    <a:pt x="18484" y="30835"/>
                    <a:pt x="17515" y="29444"/>
                    <a:pt x="16524" y="28074"/>
                  </a:cubicBezTo>
                  <a:cubicBezTo>
                    <a:pt x="15745" y="27020"/>
                    <a:pt x="15724" y="27041"/>
                    <a:pt x="16398" y="25945"/>
                  </a:cubicBezTo>
                  <a:cubicBezTo>
                    <a:pt x="17178" y="24618"/>
                    <a:pt x="17979" y="23248"/>
                    <a:pt x="18758" y="21941"/>
                  </a:cubicBezTo>
                  <a:cubicBezTo>
                    <a:pt x="18969" y="21646"/>
                    <a:pt x="18927" y="21245"/>
                    <a:pt x="18674" y="20992"/>
                  </a:cubicBezTo>
                  <a:cubicBezTo>
                    <a:pt x="17620" y="19559"/>
                    <a:pt x="16609" y="18105"/>
                    <a:pt x="15555" y="16693"/>
                  </a:cubicBezTo>
                  <a:cubicBezTo>
                    <a:pt x="15302" y="16440"/>
                    <a:pt x="15281" y="16040"/>
                    <a:pt x="15513" y="15766"/>
                  </a:cubicBezTo>
                  <a:cubicBezTo>
                    <a:pt x="16419" y="14290"/>
                    <a:pt x="17283" y="12794"/>
                    <a:pt x="18189" y="11340"/>
                  </a:cubicBezTo>
                  <a:cubicBezTo>
                    <a:pt x="18463" y="11002"/>
                    <a:pt x="18463" y="10539"/>
                    <a:pt x="18168" y="10223"/>
                  </a:cubicBezTo>
                  <a:cubicBezTo>
                    <a:pt x="17115" y="8832"/>
                    <a:pt x="16124" y="7377"/>
                    <a:pt x="15070" y="5986"/>
                  </a:cubicBezTo>
                  <a:cubicBezTo>
                    <a:pt x="14817" y="5712"/>
                    <a:pt x="14775" y="5291"/>
                    <a:pt x="15007" y="4996"/>
                  </a:cubicBezTo>
                  <a:cubicBezTo>
                    <a:pt x="15998" y="3352"/>
                    <a:pt x="17030" y="1708"/>
                    <a:pt x="1789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768" name="Google Shape;3768;p75"/>
            <p:cNvSpPr/>
            <p:nvPr/>
          </p:nvSpPr>
          <p:spPr>
            <a:xfrm>
              <a:off x="3904870" y="5321570"/>
              <a:ext cx="362088" cy="612761"/>
            </a:xfrm>
            <a:custGeom>
              <a:avLst/>
              <a:gdLst/>
              <a:ahLst/>
              <a:cxnLst/>
              <a:rect l="l" t="t" r="r" b="b"/>
              <a:pathLst>
                <a:path w="19454" h="32922" extrusionOk="0">
                  <a:moveTo>
                    <a:pt x="17894" y="1"/>
                  </a:moveTo>
                  <a:cubicBezTo>
                    <a:pt x="15238" y="22"/>
                    <a:pt x="12583" y="212"/>
                    <a:pt x="9948" y="380"/>
                  </a:cubicBezTo>
                  <a:cubicBezTo>
                    <a:pt x="7735" y="507"/>
                    <a:pt x="5501" y="591"/>
                    <a:pt x="3267" y="675"/>
                  </a:cubicBezTo>
                  <a:cubicBezTo>
                    <a:pt x="2614" y="2130"/>
                    <a:pt x="1686" y="3415"/>
                    <a:pt x="885" y="4764"/>
                  </a:cubicBezTo>
                  <a:cubicBezTo>
                    <a:pt x="21" y="6239"/>
                    <a:pt x="0" y="6218"/>
                    <a:pt x="1012" y="7567"/>
                  </a:cubicBezTo>
                  <a:cubicBezTo>
                    <a:pt x="1855" y="8684"/>
                    <a:pt x="2656" y="9843"/>
                    <a:pt x="3541" y="10939"/>
                  </a:cubicBezTo>
                  <a:cubicBezTo>
                    <a:pt x="3836" y="11340"/>
                    <a:pt x="3815" y="11593"/>
                    <a:pt x="3583" y="11972"/>
                  </a:cubicBezTo>
                  <a:cubicBezTo>
                    <a:pt x="2656" y="13469"/>
                    <a:pt x="1792" y="14986"/>
                    <a:pt x="843" y="16461"/>
                  </a:cubicBezTo>
                  <a:cubicBezTo>
                    <a:pt x="590" y="16883"/>
                    <a:pt x="675" y="17136"/>
                    <a:pt x="906" y="17452"/>
                  </a:cubicBezTo>
                  <a:cubicBezTo>
                    <a:pt x="1939" y="18822"/>
                    <a:pt x="2909" y="20213"/>
                    <a:pt x="3962" y="21562"/>
                  </a:cubicBezTo>
                  <a:cubicBezTo>
                    <a:pt x="4300" y="22004"/>
                    <a:pt x="4300" y="22320"/>
                    <a:pt x="4005" y="22784"/>
                  </a:cubicBezTo>
                  <a:cubicBezTo>
                    <a:pt x="3098" y="24259"/>
                    <a:pt x="2255" y="25777"/>
                    <a:pt x="1328" y="27231"/>
                  </a:cubicBezTo>
                  <a:cubicBezTo>
                    <a:pt x="1096" y="27632"/>
                    <a:pt x="1138" y="27863"/>
                    <a:pt x="1391" y="28201"/>
                  </a:cubicBezTo>
                  <a:cubicBezTo>
                    <a:pt x="2571" y="29760"/>
                    <a:pt x="3688" y="31341"/>
                    <a:pt x="4848" y="32922"/>
                  </a:cubicBezTo>
                  <a:cubicBezTo>
                    <a:pt x="7398" y="32858"/>
                    <a:pt x="9948" y="32711"/>
                    <a:pt x="12498" y="32563"/>
                  </a:cubicBezTo>
                  <a:cubicBezTo>
                    <a:pt x="14817" y="32416"/>
                    <a:pt x="17135" y="32332"/>
                    <a:pt x="19453" y="32226"/>
                  </a:cubicBezTo>
                  <a:cubicBezTo>
                    <a:pt x="18442" y="30582"/>
                    <a:pt x="17177" y="29107"/>
                    <a:pt x="16039" y="27505"/>
                  </a:cubicBezTo>
                  <a:cubicBezTo>
                    <a:pt x="15786" y="27147"/>
                    <a:pt x="15744" y="26915"/>
                    <a:pt x="15976" y="26536"/>
                  </a:cubicBezTo>
                  <a:cubicBezTo>
                    <a:pt x="16903" y="25039"/>
                    <a:pt x="17767" y="23522"/>
                    <a:pt x="18695" y="22025"/>
                  </a:cubicBezTo>
                  <a:cubicBezTo>
                    <a:pt x="18948" y="21709"/>
                    <a:pt x="18926" y="21224"/>
                    <a:pt x="18631" y="20929"/>
                  </a:cubicBezTo>
                  <a:cubicBezTo>
                    <a:pt x="17599" y="19581"/>
                    <a:pt x="16608" y="18168"/>
                    <a:pt x="15596" y="16799"/>
                  </a:cubicBezTo>
                  <a:cubicBezTo>
                    <a:pt x="15280" y="16482"/>
                    <a:pt x="15259" y="15998"/>
                    <a:pt x="15533" y="15639"/>
                  </a:cubicBezTo>
                  <a:cubicBezTo>
                    <a:pt x="16482" y="14143"/>
                    <a:pt x="17346" y="12604"/>
                    <a:pt x="18273" y="11087"/>
                  </a:cubicBezTo>
                  <a:cubicBezTo>
                    <a:pt x="18442" y="10876"/>
                    <a:pt x="18421" y="10581"/>
                    <a:pt x="18252" y="10413"/>
                  </a:cubicBezTo>
                  <a:cubicBezTo>
                    <a:pt x="17177" y="8958"/>
                    <a:pt x="16144" y="7504"/>
                    <a:pt x="15070" y="6071"/>
                  </a:cubicBezTo>
                  <a:cubicBezTo>
                    <a:pt x="14774" y="5670"/>
                    <a:pt x="14711" y="5375"/>
                    <a:pt x="15006" y="4912"/>
                  </a:cubicBezTo>
                  <a:cubicBezTo>
                    <a:pt x="15892" y="3479"/>
                    <a:pt x="16735" y="2045"/>
                    <a:pt x="17599" y="591"/>
                  </a:cubicBezTo>
                  <a:cubicBezTo>
                    <a:pt x="17725" y="401"/>
                    <a:pt x="17788" y="191"/>
                    <a:pt x="1789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769" name="Google Shape;3769;p75"/>
            <p:cNvSpPr/>
            <p:nvPr/>
          </p:nvSpPr>
          <p:spPr>
            <a:xfrm>
              <a:off x="4178274" y="5307463"/>
              <a:ext cx="360915" cy="613933"/>
            </a:xfrm>
            <a:custGeom>
              <a:avLst/>
              <a:gdLst/>
              <a:ahLst/>
              <a:cxnLst/>
              <a:rect l="l" t="t" r="r" b="b"/>
              <a:pathLst>
                <a:path w="19391" h="32985" extrusionOk="0">
                  <a:moveTo>
                    <a:pt x="17641" y="0"/>
                  </a:moveTo>
                  <a:lnTo>
                    <a:pt x="17641" y="0"/>
                  </a:lnTo>
                  <a:cubicBezTo>
                    <a:pt x="15470" y="127"/>
                    <a:pt x="13278" y="253"/>
                    <a:pt x="11107" y="359"/>
                  </a:cubicBezTo>
                  <a:cubicBezTo>
                    <a:pt x="8641" y="464"/>
                    <a:pt x="6175" y="548"/>
                    <a:pt x="3689" y="654"/>
                  </a:cubicBezTo>
                  <a:cubicBezTo>
                    <a:pt x="3520" y="675"/>
                    <a:pt x="3351" y="696"/>
                    <a:pt x="3183" y="759"/>
                  </a:cubicBezTo>
                  <a:cubicBezTo>
                    <a:pt x="3098" y="949"/>
                    <a:pt x="3014" y="1159"/>
                    <a:pt x="2909" y="1349"/>
                  </a:cubicBezTo>
                  <a:cubicBezTo>
                    <a:pt x="2045" y="2803"/>
                    <a:pt x="1202" y="4258"/>
                    <a:pt x="295" y="5670"/>
                  </a:cubicBezTo>
                  <a:cubicBezTo>
                    <a:pt x="0" y="6133"/>
                    <a:pt x="63" y="6428"/>
                    <a:pt x="358" y="6829"/>
                  </a:cubicBezTo>
                  <a:cubicBezTo>
                    <a:pt x="1433" y="8262"/>
                    <a:pt x="2466" y="9737"/>
                    <a:pt x="3541" y="11171"/>
                  </a:cubicBezTo>
                  <a:cubicBezTo>
                    <a:pt x="3731" y="11339"/>
                    <a:pt x="3752" y="11634"/>
                    <a:pt x="3562" y="11845"/>
                  </a:cubicBezTo>
                  <a:cubicBezTo>
                    <a:pt x="2656" y="13362"/>
                    <a:pt x="1792" y="14901"/>
                    <a:pt x="843" y="16397"/>
                  </a:cubicBezTo>
                  <a:cubicBezTo>
                    <a:pt x="569" y="16756"/>
                    <a:pt x="590" y="17240"/>
                    <a:pt x="906" y="17557"/>
                  </a:cubicBezTo>
                  <a:cubicBezTo>
                    <a:pt x="1918" y="18926"/>
                    <a:pt x="2888" y="20339"/>
                    <a:pt x="3941" y="21687"/>
                  </a:cubicBezTo>
                  <a:cubicBezTo>
                    <a:pt x="4236" y="21982"/>
                    <a:pt x="4258" y="22467"/>
                    <a:pt x="4005" y="22783"/>
                  </a:cubicBezTo>
                  <a:cubicBezTo>
                    <a:pt x="3077" y="24280"/>
                    <a:pt x="2213" y="25797"/>
                    <a:pt x="1286" y="27294"/>
                  </a:cubicBezTo>
                  <a:cubicBezTo>
                    <a:pt x="1033" y="27673"/>
                    <a:pt x="1075" y="27905"/>
                    <a:pt x="1349" y="28263"/>
                  </a:cubicBezTo>
                  <a:cubicBezTo>
                    <a:pt x="2466" y="29865"/>
                    <a:pt x="3731" y="31340"/>
                    <a:pt x="4763" y="32984"/>
                  </a:cubicBezTo>
                  <a:cubicBezTo>
                    <a:pt x="7061" y="32879"/>
                    <a:pt x="9358" y="32752"/>
                    <a:pt x="11634" y="32647"/>
                  </a:cubicBezTo>
                  <a:cubicBezTo>
                    <a:pt x="14079" y="32542"/>
                    <a:pt x="16524" y="32457"/>
                    <a:pt x="18969" y="32373"/>
                  </a:cubicBezTo>
                  <a:cubicBezTo>
                    <a:pt x="19116" y="32373"/>
                    <a:pt x="19264" y="32352"/>
                    <a:pt x="19390" y="32246"/>
                  </a:cubicBezTo>
                  <a:cubicBezTo>
                    <a:pt x="19369" y="32141"/>
                    <a:pt x="19327" y="32057"/>
                    <a:pt x="19285" y="31951"/>
                  </a:cubicBezTo>
                  <a:cubicBezTo>
                    <a:pt x="18147" y="30413"/>
                    <a:pt x="17030" y="28895"/>
                    <a:pt x="15871" y="27357"/>
                  </a:cubicBezTo>
                  <a:cubicBezTo>
                    <a:pt x="15639" y="27041"/>
                    <a:pt x="15575" y="26830"/>
                    <a:pt x="15807" y="26451"/>
                  </a:cubicBezTo>
                  <a:cubicBezTo>
                    <a:pt x="16735" y="24954"/>
                    <a:pt x="17620" y="23437"/>
                    <a:pt x="18526" y="21961"/>
                  </a:cubicBezTo>
                  <a:cubicBezTo>
                    <a:pt x="18779" y="21540"/>
                    <a:pt x="18821" y="21245"/>
                    <a:pt x="18484" y="20802"/>
                  </a:cubicBezTo>
                  <a:cubicBezTo>
                    <a:pt x="17409" y="19411"/>
                    <a:pt x="16376" y="17957"/>
                    <a:pt x="15323" y="16524"/>
                  </a:cubicBezTo>
                  <a:cubicBezTo>
                    <a:pt x="15112" y="16271"/>
                    <a:pt x="15112" y="15892"/>
                    <a:pt x="15323" y="15660"/>
                  </a:cubicBezTo>
                  <a:cubicBezTo>
                    <a:pt x="16292" y="14142"/>
                    <a:pt x="17177" y="12583"/>
                    <a:pt x="18126" y="11044"/>
                  </a:cubicBezTo>
                  <a:cubicBezTo>
                    <a:pt x="18336" y="10770"/>
                    <a:pt x="18294" y="10412"/>
                    <a:pt x="18062" y="10159"/>
                  </a:cubicBezTo>
                  <a:cubicBezTo>
                    <a:pt x="16966" y="8705"/>
                    <a:pt x="15892" y="7208"/>
                    <a:pt x="14775" y="5733"/>
                  </a:cubicBezTo>
                  <a:cubicBezTo>
                    <a:pt x="14585" y="5543"/>
                    <a:pt x="14564" y="5227"/>
                    <a:pt x="14753" y="4995"/>
                  </a:cubicBezTo>
                  <a:cubicBezTo>
                    <a:pt x="15723" y="3330"/>
                    <a:pt x="16692" y="1665"/>
                    <a:pt x="176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770" name="Google Shape;3770;p75"/>
            <p:cNvSpPr/>
            <p:nvPr/>
          </p:nvSpPr>
          <p:spPr>
            <a:xfrm>
              <a:off x="3122703" y="5358458"/>
              <a:ext cx="359742" cy="612779"/>
            </a:xfrm>
            <a:custGeom>
              <a:avLst/>
              <a:gdLst/>
              <a:ahLst/>
              <a:cxnLst/>
              <a:rect l="l" t="t" r="r" b="b"/>
              <a:pathLst>
                <a:path w="19328" h="32923" extrusionOk="0">
                  <a:moveTo>
                    <a:pt x="16819" y="0"/>
                  </a:moveTo>
                  <a:cubicBezTo>
                    <a:pt x="14438" y="127"/>
                    <a:pt x="12056" y="253"/>
                    <a:pt x="9674" y="380"/>
                  </a:cubicBezTo>
                  <a:cubicBezTo>
                    <a:pt x="7546" y="485"/>
                    <a:pt x="5396" y="590"/>
                    <a:pt x="3246" y="675"/>
                  </a:cubicBezTo>
                  <a:cubicBezTo>
                    <a:pt x="3246" y="1054"/>
                    <a:pt x="3014" y="1328"/>
                    <a:pt x="2846" y="1644"/>
                  </a:cubicBezTo>
                  <a:cubicBezTo>
                    <a:pt x="1982" y="3098"/>
                    <a:pt x="1117" y="4574"/>
                    <a:pt x="211" y="6028"/>
                  </a:cubicBezTo>
                  <a:cubicBezTo>
                    <a:pt x="0" y="6365"/>
                    <a:pt x="43" y="6555"/>
                    <a:pt x="274" y="6871"/>
                  </a:cubicBezTo>
                  <a:cubicBezTo>
                    <a:pt x="1307" y="8199"/>
                    <a:pt x="2277" y="9590"/>
                    <a:pt x="3309" y="10917"/>
                  </a:cubicBezTo>
                  <a:cubicBezTo>
                    <a:pt x="3731" y="11444"/>
                    <a:pt x="3773" y="11866"/>
                    <a:pt x="3373" y="12477"/>
                  </a:cubicBezTo>
                  <a:cubicBezTo>
                    <a:pt x="2487" y="13805"/>
                    <a:pt x="1729" y="15238"/>
                    <a:pt x="864" y="16566"/>
                  </a:cubicBezTo>
                  <a:cubicBezTo>
                    <a:pt x="506" y="17072"/>
                    <a:pt x="654" y="17388"/>
                    <a:pt x="970" y="17809"/>
                  </a:cubicBezTo>
                  <a:cubicBezTo>
                    <a:pt x="2003" y="19179"/>
                    <a:pt x="3014" y="20591"/>
                    <a:pt x="4047" y="21982"/>
                  </a:cubicBezTo>
                  <a:cubicBezTo>
                    <a:pt x="4279" y="22214"/>
                    <a:pt x="4300" y="22572"/>
                    <a:pt x="4089" y="22846"/>
                  </a:cubicBezTo>
                  <a:cubicBezTo>
                    <a:pt x="3162" y="24364"/>
                    <a:pt x="2319" y="25902"/>
                    <a:pt x="1349" y="27399"/>
                  </a:cubicBezTo>
                  <a:cubicBezTo>
                    <a:pt x="1054" y="27884"/>
                    <a:pt x="1138" y="28158"/>
                    <a:pt x="1434" y="28537"/>
                  </a:cubicBezTo>
                  <a:cubicBezTo>
                    <a:pt x="2508" y="29991"/>
                    <a:pt x="3520" y="31445"/>
                    <a:pt x="4574" y="32921"/>
                  </a:cubicBezTo>
                  <a:cubicBezTo>
                    <a:pt x="4680" y="32922"/>
                    <a:pt x="4787" y="32922"/>
                    <a:pt x="4893" y="32922"/>
                  </a:cubicBezTo>
                  <a:cubicBezTo>
                    <a:pt x="6829" y="32922"/>
                    <a:pt x="8747" y="32748"/>
                    <a:pt x="10665" y="32668"/>
                  </a:cubicBezTo>
                  <a:cubicBezTo>
                    <a:pt x="13552" y="32563"/>
                    <a:pt x="16440" y="32436"/>
                    <a:pt x="19327" y="32246"/>
                  </a:cubicBezTo>
                  <a:cubicBezTo>
                    <a:pt x="18168" y="30645"/>
                    <a:pt x="17051" y="29043"/>
                    <a:pt x="15871" y="27462"/>
                  </a:cubicBezTo>
                  <a:cubicBezTo>
                    <a:pt x="15639" y="27230"/>
                    <a:pt x="15639" y="26851"/>
                    <a:pt x="15829" y="26598"/>
                  </a:cubicBezTo>
                  <a:cubicBezTo>
                    <a:pt x="16777" y="25059"/>
                    <a:pt x="17662" y="23500"/>
                    <a:pt x="18632" y="21982"/>
                  </a:cubicBezTo>
                  <a:cubicBezTo>
                    <a:pt x="18863" y="21687"/>
                    <a:pt x="18842" y="21266"/>
                    <a:pt x="18568" y="21013"/>
                  </a:cubicBezTo>
                  <a:cubicBezTo>
                    <a:pt x="17494" y="19622"/>
                    <a:pt x="16482" y="18210"/>
                    <a:pt x="15428" y="16819"/>
                  </a:cubicBezTo>
                  <a:cubicBezTo>
                    <a:pt x="15175" y="16482"/>
                    <a:pt x="15091" y="16208"/>
                    <a:pt x="15344" y="15765"/>
                  </a:cubicBezTo>
                  <a:cubicBezTo>
                    <a:pt x="16292" y="14311"/>
                    <a:pt x="17156" y="12793"/>
                    <a:pt x="18063" y="11297"/>
                  </a:cubicBezTo>
                  <a:cubicBezTo>
                    <a:pt x="18294" y="10939"/>
                    <a:pt x="18337" y="10686"/>
                    <a:pt x="18042" y="10306"/>
                  </a:cubicBezTo>
                  <a:cubicBezTo>
                    <a:pt x="17177" y="9210"/>
                    <a:pt x="16377" y="8072"/>
                    <a:pt x="15533" y="6955"/>
                  </a:cubicBezTo>
                  <a:cubicBezTo>
                    <a:pt x="14480" y="5564"/>
                    <a:pt x="14501" y="5585"/>
                    <a:pt x="15386" y="4089"/>
                  </a:cubicBezTo>
                  <a:cubicBezTo>
                    <a:pt x="16187" y="2740"/>
                    <a:pt x="17093" y="1454"/>
                    <a:pt x="17746" y="21"/>
                  </a:cubicBezTo>
                  <a:cubicBezTo>
                    <a:pt x="17451" y="21"/>
                    <a:pt x="17156" y="0"/>
                    <a:pt x="168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771" name="Google Shape;3771;p75"/>
            <p:cNvSpPr/>
            <p:nvPr/>
          </p:nvSpPr>
          <p:spPr>
            <a:xfrm>
              <a:off x="3667164" y="5334133"/>
              <a:ext cx="327952" cy="611960"/>
            </a:xfrm>
            <a:custGeom>
              <a:avLst/>
              <a:gdLst/>
              <a:ahLst/>
              <a:cxnLst/>
              <a:rect l="l" t="t" r="r" b="b"/>
              <a:pathLst>
                <a:path w="17620" h="32879" extrusionOk="0">
                  <a:moveTo>
                    <a:pt x="16039" y="0"/>
                  </a:moveTo>
                  <a:lnTo>
                    <a:pt x="16039" y="0"/>
                  </a:lnTo>
                  <a:cubicBezTo>
                    <a:pt x="14479" y="85"/>
                    <a:pt x="12941" y="169"/>
                    <a:pt x="11381" y="232"/>
                  </a:cubicBezTo>
                  <a:cubicBezTo>
                    <a:pt x="8789" y="338"/>
                    <a:pt x="6217" y="422"/>
                    <a:pt x="3625" y="527"/>
                  </a:cubicBezTo>
                  <a:cubicBezTo>
                    <a:pt x="3456" y="548"/>
                    <a:pt x="3288" y="591"/>
                    <a:pt x="3119" y="633"/>
                  </a:cubicBezTo>
                  <a:cubicBezTo>
                    <a:pt x="2255" y="2361"/>
                    <a:pt x="1222" y="3984"/>
                    <a:pt x="232" y="5649"/>
                  </a:cubicBezTo>
                  <a:cubicBezTo>
                    <a:pt x="0" y="5944"/>
                    <a:pt x="42" y="6365"/>
                    <a:pt x="316" y="6618"/>
                  </a:cubicBezTo>
                  <a:cubicBezTo>
                    <a:pt x="1349" y="8030"/>
                    <a:pt x="2339" y="9464"/>
                    <a:pt x="3393" y="10855"/>
                  </a:cubicBezTo>
                  <a:cubicBezTo>
                    <a:pt x="3688" y="11171"/>
                    <a:pt x="3688" y="11655"/>
                    <a:pt x="3414" y="11972"/>
                  </a:cubicBezTo>
                  <a:cubicBezTo>
                    <a:pt x="2508" y="13447"/>
                    <a:pt x="1644" y="14943"/>
                    <a:pt x="738" y="16398"/>
                  </a:cubicBezTo>
                  <a:cubicBezTo>
                    <a:pt x="527" y="16672"/>
                    <a:pt x="548" y="17072"/>
                    <a:pt x="780" y="17325"/>
                  </a:cubicBezTo>
                  <a:cubicBezTo>
                    <a:pt x="1834" y="18758"/>
                    <a:pt x="2845" y="20212"/>
                    <a:pt x="3899" y="21624"/>
                  </a:cubicBezTo>
                  <a:cubicBezTo>
                    <a:pt x="4152" y="21877"/>
                    <a:pt x="4194" y="22278"/>
                    <a:pt x="3983" y="22573"/>
                  </a:cubicBezTo>
                  <a:cubicBezTo>
                    <a:pt x="3204" y="23901"/>
                    <a:pt x="2403" y="25249"/>
                    <a:pt x="1623" y="26577"/>
                  </a:cubicBezTo>
                  <a:cubicBezTo>
                    <a:pt x="948" y="27673"/>
                    <a:pt x="970" y="27652"/>
                    <a:pt x="1749" y="28706"/>
                  </a:cubicBezTo>
                  <a:cubicBezTo>
                    <a:pt x="2740" y="30097"/>
                    <a:pt x="3709" y="31488"/>
                    <a:pt x="4700" y="32879"/>
                  </a:cubicBezTo>
                  <a:cubicBezTo>
                    <a:pt x="6239" y="32816"/>
                    <a:pt x="7756" y="32710"/>
                    <a:pt x="9295" y="32668"/>
                  </a:cubicBezTo>
                  <a:cubicBezTo>
                    <a:pt x="12077" y="32563"/>
                    <a:pt x="14838" y="32436"/>
                    <a:pt x="17620" y="32247"/>
                  </a:cubicBezTo>
                  <a:cubicBezTo>
                    <a:pt x="16460" y="30666"/>
                    <a:pt x="15343" y="29085"/>
                    <a:pt x="14163" y="27526"/>
                  </a:cubicBezTo>
                  <a:cubicBezTo>
                    <a:pt x="13910" y="27188"/>
                    <a:pt x="13868" y="26957"/>
                    <a:pt x="14100" y="26556"/>
                  </a:cubicBezTo>
                  <a:cubicBezTo>
                    <a:pt x="15027" y="25081"/>
                    <a:pt x="15870" y="23584"/>
                    <a:pt x="16777" y="22109"/>
                  </a:cubicBezTo>
                  <a:cubicBezTo>
                    <a:pt x="17072" y="21645"/>
                    <a:pt x="17072" y="21329"/>
                    <a:pt x="16734" y="20887"/>
                  </a:cubicBezTo>
                  <a:cubicBezTo>
                    <a:pt x="15702" y="19538"/>
                    <a:pt x="14711" y="18147"/>
                    <a:pt x="13678" y="16777"/>
                  </a:cubicBezTo>
                  <a:cubicBezTo>
                    <a:pt x="13447" y="16461"/>
                    <a:pt x="13362" y="16208"/>
                    <a:pt x="13615" y="15786"/>
                  </a:cubicBezTo>
                  <a:cubicBezTo>
                    <a:pt x="14564" y="14311"/>
                    <a:pt x="15428" y="12794"/>
                    <a:pt x="16355" y="11297"/>
                  </a:cubicBezTo>
                  <a:cubicBezTo>
                    <a:pt x="16566" y="10918"/>
                    <a:pt x="16629" y="10665"/>
                    <a:pt x="16313" y="10264"/>
                  </a:cubicBezTo>
                  <a:cubicBezTo>
                    <a:pt x="15449" y="9168"/>
                    <a:pt x="14648" y="8009"/>
                    <a:pt x="13784" y="6892"/>
                  </a:cubicBezTo>
                  <a:cubicBezTo>
                    <a:pt x="12772" y="5543"/>
                    <a:pt x="12793" y="5564"/>
                    <a:pt x="13678" y="4089"/>
                  </a:cubicBezTo>
                  <a:cubicBezTo>
                    <a:pt x="14479" y="2740"/>
                    <a:pt x="15386" y="1434"/>
                    <a:pt x="1603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772" name="Google Shape;3772;p75"/>
            <p:cNvSpPr/>
            <p:nvPr/>
          </p:nvSpPr>
          <p:spPr>
            <a:xfrm>
              <a:off x="4722716" y="5282747"/>
              <a:ext cx="332289" cy="612444"/>
            </a:xfrm>
            <a:custGeom>
              <a:avLst/>
              <a:gdLst/>
              <a:ahLst/>
              <a:cxnLst/>
              <a:rect l="l" t="t" r="r" b="b"/>
              <a:pathLst>
                <a:path w="17853" h="32905" extrusionOk="0">
                  <a:moveTo>
                    <a:pt x="16377" y="0"/>
                  </a:moveTo>
                  <a:lnTo>
                    <a:pt x="3057" y="654"/>
                  </a:lnTo>
                  <a:cubicBezTo>
                    <a:pt x="2108" y="2277"/>
                    <a:pt x="1181" y="3878"/>
                    <a:pt x="233" y="5480"/>
                  </a:cubicBezTo>
                  <a:cubicBezTo>
                    <a:pt x="1" y="5775"/>
                    <a:pt x="22" y="6197"/>
                    <a:pt x="254" y="6492"/>
                  </a:cubicBezTo>
                  <a:cubicBezTo>
                    <a:pt x="1308" y="7904"/>
                    <a:pt x="2298" y="9337"/>
                    <a:pt x="3373" y="10728"/>
                  </a:cubicBezTo>
                  <a:cubicBezTo>
                    <a:pt x="3689" y="11129"/>
                    <a:pt x="3626" y="11381"/>
                    <a:pt x="3394" y="11761"/>
                  </a:cubicBezTo>
                  <a:cubicBezTo>
                    <a:pt x="2530" y="13236"/>
                    <a:pt x="1687" y="14711"/>
                    <a:pt x="781" y="16166"/>
                  </a:cubicBezTo>
                  <a:cubicBezTo>
                    <a:pt x="507" y="16503"/>
                    <a:pt x="528" y="16967"/>
                    <a:pt x="823" y="17283"/>
                  </a:cubicBezTo>
                  <a:cubicBezTo>
                    <a:pt x="1856" y="18653"/>
                    <a:pt x="2846" y="20065"/>
                    <a:pt x="3900" y="21456"/>
                  </a:cubicBezTo>
                  <a:cubicBezTo>
                    <a:pt x="4174" y="21709"/>
                    <a:pt x="4195" y="22151"/>
                    <a:pt x="3963" y="22446"/>
                  </a:cubicBezTo>
                  <a:cubicBezTo>
                    <a:pt x="3036" y="23964"/>
                    <a:pt x="2130" y="25523"/>
                    <a:pt x="1223" y="27062"/>
                  </a:cubicBezTo>
                  <a:cubicBezTo>
                    <a:pt x="1013" y="27315"/>
                    <a:pt x="1034" y="27673"/>
                    <a:pt x="1265" y="27905"/>
                  </a:cubicBezTo>
                  <a:cubicBezTo>
                    <a:pt x="1666" y="28411"/>
                    <a:pt x="2045" y="28917"/>
                    <a:pt x="2382" y="29444"/>
                  </a:cubicBezTo>
                  <a:cubicBezTo>
                    <a:pt x="3183" y="30603"/>
                    <a:pt x="4132" y="31635"/>
                    <a:pt x="4764" y="32900"/>
                  </a:cubicBezTo>
                  <a:cubicBezTo>
                    <a:pt x="4877" y="32903"/>
                    <a:pt x="4990" y="32904"/>
                    <a:pt x="5104" y="32904"/>
                  </a:cubicBezTo>
                  <a:cubicBezTo>
                    <a:pt x="5839" y="32904"/>
                    <a:pt x="6587" y="32849"/>
                    <a:pt x="7335" y="32795"/>
                  </a:cubicBezTo>
                  <a:cubicBezTo>
                    <a:pt x="9822" y="32668"/>
                    <a:pt x="12330" y="32626"/>
                    <a:pt x="14817" y="32479"/>
                  </a:cubicBezTo>
                  <a:cubicBezTo>
                    <a:pt x="15808" y="32415"/>
                    <a:pt x="16820" y="32415"/>
                    <a:pt x="17852" y="32331"/>
                  </a:cubicBezTo>
                  <a:cubicBezTo>
                    <a:pt x="17705" y="32057"/>
                    <a:pt x="17452" y="31973"/>
                    <a:pt x="17262" y="31846"/>
                  </a:cubicBezTo>
                  <a:cubicBezTo>
                    <a:pt x="15787" y="30835"/>
                    <a:pt x="14290" y="29823"/>
                    <a:pt x="12794" y="28811"/>
                  </a:cubicBezTo>
                  <a:cubicBezTo>
                    <a:pt x="12499" y="28622"/>
                    <a:pt x="12351" y="28495"/>
                    <a:pt x="12710" y="28200"/>
                  </a:cubicBezTo>
                  <a:cubicBezTo>
                    <a:pt x="14143" y="27041"/>
                    <a:pt x="15576" y="25819"/>
                    <a:pt x="17051" y="24680"/>
                  </a:cubicBezTo>
                  <a:cubicBezTo>
                    <a:pt x="17578" y="24280"/>
                    <a:pt x="17431" y="24132"/>
                    <a:pt x="16988" y="23837"/>
                  </a:cubicBezTo>
                  <a:cubicBezTo>
                    <a:pt x="15323" y="22741"/>
                    <a:pt x="13679" y="21603"/>
                    <a:pt x="11993" y="20465"/>
                  </a:cubicBezTo>
                  <a:cubicBezTo>
                    <a:pt x="12183" y="20297"/>
                    <a:pt x="12309" y="20170"/>
                    <a:pt x="12478" y="20044"/>
                  </a:cubicBezTo>
                  <a:cubicBezTo>
                    <a:pt x="13827" y="18906"/>
                    <a:pt x="15218" y="17789"/>
                    <a:pt x="16567" y="16650"/>
                  </a:cubicBezTo>
                  <a:cubicBezTo>
                    <a:pt x="17136" y="16187"/>
                    <a:pt x="17136" y="16124"/>
                    <a:pt x="16525" y="15723"/>
                  </a:cubicBezTo>
                  <a:lnTo>
                    <a:pt x="12225" y="12794"/>
                  </a:lnTo>
                  <a:cubicBezTo>
                    <a:pt x="11593" y="12372"/>
                    <a:pt x="11572" y="12351"/>
                    <a:pt x="12183" y="11845"/>
                  </a:cubicBezTo>
                  <a:cubicBezTo>
                    <a:pt x="13532" y="10728"/>
                    <a:pt x="14881" y="9611"/>
                    <a:pt x="16251" y="8536"/>
                  </a:cubicBezTo>
                  <a:cubicBezTo>
                    <a:pt x="16756" y="8157"/>
                    <a:pt x="16672" y="7988"/>
                    <a:pt x="16208" y="7672"/>
                  </a:cubicBezTo>
                  <a:cubicBezTo>
                    <a:pt x="14691" y="6682"/>
                    <a:pt x="13195" y="5628"/>
                    <a:pt x="11698" y="4616"/>
                  </a:cubicBezTo>
                  <a:cubicBezTo>
                    <a:pt x="11340" y="4384"/>
                    <a:pt x="11319" y="4195"/>
                    <a:pt x="11656" y="3942"/>
                  </a:cubicBezTo>
                  <a:cubicBezTo>
                    <a:pt x="12351" y="3373"/>
                    <a:pt x="13026" y="2783"/>
                    <a:pt x="13721" y="2213"/>
                  </a:cubicBezTo>
                  <a:lnTo>
                    <a:pt x="1637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773" name="Google Shape;3773;p75"/>
            <p:cNvSpPr/>
            <p:nvPr/>
          </p:nvSpPr>
          <p:spPr>
            <a:xfrm>
              <a:off x="2628456" y="5385091"/>
              <a:ext cx="307572" cy="614361"/>
            </a:xfrm>
            <a:custGeom>
              <a:avLst/>
              <a:gdLst/>
              <a:ahLst/>
              <a:cxnLst/>
              <a:rect l="l" t="t" r="r" b="b"/>
              <a:pathLst>
                <a:path w="16525" h="33008" extrusionOk="0">
                  <a:moveTo>
                    <a:pt x="14860" y="0"/>
                  </a:moveTo>
                  <a:cubicBezTo>
                    <a:pt x="13036" y="0"/>
                    <a:pt x="11227" y="156"/>
                    <a:pt x="9400" y="255"/>
                  </a:cubicBezTo>
                  <a:cubicBezTo>
                    <a:pt x="7061" y="382"/>
                    <a:pt x="4722" y="424"/>
                    <a:pt x="2382" y="571"/>
                  </a:cubicBezTo>
                  <a:cubicBezTo>
                    <a:pt x="1644" y="635"/>
                    <a:pt x="886" y="614"/>
                    <a:pt x="0" y="740"/>
                  </a:cubicBezTo>
                  <a:cubicBezTo>
                    <a:pt x="1771" y="1941"/>
                    <a:pt x="3415" y="3058"/>
                    <a:pt x="5080" y="4154"/>
                  </a:cubicBezTo>
                  <a:cubicBezTo>
                    <a:pt x="5417" y="4386"/>
                    <a:pt x="5459" y="4513"/>
                    <a:pt x="5122" y="4765"/>
                  </a:cubicBezTo>
                  <a:cubicBezTo>
                    <a:pt x="3668" y="5946"/>
                    <a:pt x="2256" y="7147"/>
                    <a:pt x="801" y="8306"/>
                  </a:cubicBezTo>
                  <a:cubicBezTo>
                    <a:pt x="359" y="8665"/>
                    <a:pt x="422" y="8833"/>
                    <a:pt x="843" y="9107"/>
                  </a:cubicBezTo>
                  <a:cubicBezTo>
                    <a:pt x="2298" y="10077"/>
                    <a:pt x="3752" y="11088"/>
                    <a:pt x="5206" y="12058"/>
                  </a:cubicBezTo>
                  <a:cubicBezTo>
                    <a:pt x="5860" y="12500"/>
                    <a:pt x="5881" y="12500"/>
                    <a:pt x="5291" y="13006"/>
                  </a:cubicBezTo>
                  <a:cubicBezTo>
                    <a:pt x="5122" y="13154"/>
                    <a:pt x="4932" y="13322"/>
                    <a:pt x="4743" y="13470"/>
                  </a:cubicBezTo>
                  <a:lnTo>
                    <a:pt x="696" y="16800"/>
                  </a:lnTo>
                  <a:cubicBezTo>
                    <a:pt x="928" y="16968"/>
                    <a:pt x="1139" y="17116"/>
                    <a:pt x="1328" y="17242"/>
                  </a:cubicBezTo>
                  <a:cubicBezTo>
                    <a:pt x="2825" y="18254"/>
                    <a:pt x="4300" y="19287"/>
                    <a:pt x="5796" y="20256"/>
                  </a:cubicBezTo>
                  <a:cubicBezTo>
                    <a:pt x="6239" y="20551"/>
                    <a:pt x="6218" y="20720"/>
                    <a:pt x="5839" y="21015"/>
                  </a:cubicBezTo>
                  <a:cubicBezTo>
                    <a:pt x="4426" y="22153"/>
                    <a:pt x="3056" y="23354"/>
                    <a:pt x="1623" y="24493"/>
                  </a:cubicBezTo>
                  <a:cubicBezTo>
                    <a:pt x="1181" y="24851"/>
                    <a:pt x="1181" y="25019"/>
                    <a:pt x="1665" y="25336"/>
                  </a:cubicBezTo>
                  <a:cubicBezTo>
                    <a:pt x="3183" y="26326"/>
                    <a:pt x="4679" y="27359"/>
                    <a:pt x="6197" y="28349"/>
                  </a:cubicBezTo>
                  <a:cubicBezTo>
                    <a:pt x="6555" y="28581"/>
                    <a:pt x="6703" y="28708"/>
                    <a:pt x="6281" y="29045"/>
                  </a:cubicBezTo>
                  <a:cubicBezTo>
                    <a:pt x="5522" y="29614"/>
                    <a:pt x="4806" y="30225"/>
                    <a:pt x="4110" y="30836"/>
                  </a:cubicBezTo>
                  <a:cubicBezTo>
                    <a:pt x="3330" y="31511"/>
                    <a:pt x="2487" y="32080"/>
                    <a:pt x="1792" y="32818"/>
                  </a:cubicBezTo>
                  <a:cubicBezTo>
                    <a:pt x="1813" y="32881"/>
                    <a:pt x="1834" y="32944"/>
                    <a:pt x="1855" y="33007"/>
                  </a:cubicBezTo>
                  <a:lnTo>
                    <a:pt x="16524" y="32249"/>
                  </a:lnTo>
                  <a:cubicBezTo>
                    <a:pt x="16419" y="32059"/>
                    <a:pt x="16313" y="31869"/>
                    <a:pt x="16187" y="31701"/>
                  </a:cubicBezTo>
                  <a:cubicBezTo>
                    <a:pt x="15217" y="30352"/>
                    <a:pt x="14248" y="28982"/>
                    <a:pt x="13257" y="27654"/>
                  </a:cubicBezTo>
                  <a:cubicBezTo>
                    <a:pt x="13025" y="27443"/>
                    <a:pt x="13004" y="27085"/>
                    <a:pt x="13173" y="26832"/>
                  </a:cubicBezTo>
                  <a:cubicBezTo>
                    <a:pt x="14121" y="25293"/>
                    <a:pt x="15007" y="23734"/>
                    <a:pt x="15934" y="22216"/>
                  </a:cubicBezTo>
                  <a:cubicBezTo>
                    <a:pt x="16166" y="21921"/>
                    <a:pt x="16166" y="21500"/>
                    <a:pt x="15913" y="21205"/>
                  </a:cubicBezTo>
                  <a:cubicBezTo>
                    <a:pt x="14859" y="19750"/>
                    <a:pt x="13805" y="18296"/>
                    <a:pt x="12752" y="16863"/>
                  </a:cubicBezTo>
                  <a:cubicBezTo>
                    <a:pt x="12520" y="16631"/>
                    <a:pt x="12499" y="16252"/>
                    <a:pt x="12688" y="15999"/>
                  </a:cubicBezTo>
                  <a:cubicBezTo>
                    <a:pt x="13658" y="14439"/>
                    <a:pt x="14543" y="12859"/>
                    <a:pt x="15491" y="11299"/>
                  </a:cubicBezTo>
                  <a:cubicBezTo>
                    <a:pt x="15681" y="11088"/>
                    <a:pt x="15660" y="10751"/>
                    <a:pt x="15449" y="10561"/>
                  </a:cubicBezTo>
                  <a:cubicBezTo>
                    <a:pt x="14353" y="9107"/>
                    <a:pt x="13299" y="7632"/>
                    <a:pt x="12225" y="6178"/>
                  </a:cubicBezTo>
                  <a:cubicBezTo>
                    <a:pt x="11972" y="5904"/>
                    <a:pt x="11972" y="5503"/>
                    <a:pt x="12182" y="5229"/>
                  </a:cubicBezTo>
                  <a:cubicBezTo>
                    <a:pt x="12583" y="4618"/>
                    <a:pt x="12962" y="4007"/>
                    <a:pt x="13299" y="3374"/>
                  </a:cubicBezTo>
                  <a:cubicBezTo>
                    <a:pt x="13932" y="2236"/>
                    <a:pt x="14691" y="1204"/>
                    <a:pt x="15196" y="2"/>
                  </a:cubicBezTo>
                  <a:cubicBezTo>
                    <a:pt x="15084" y="1"/>
                    <a:pt x="14972" y="0"/>
                    <a:pt x="148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3774" name="Google Shape;3774;p75"/>
          <p:cNvGrpSpPr/>
          <p:nvPr/>
        </p:nvGrpSpPr>
        <p:grpSpPr>
          <a:xfrm rot="1358433">
            <a:off x="8302479" y="428809"/>
            <a:ext cx="1719595" cy="916331"/>
            <a:chOff x="7463504" y="3075665"/>
            <a:chExt cx="2603050" cy="1387103"/>
          </a:xfrm>
        </p:grpSpPr>
        <p:sp>
          <p:nvSpPr>
            <p:cNvPr id="3775" name="Google Shape;3775;p75"/>
            <p:cNvSpPr/>
            <p:nvPr/>
          </p:nvSpPr>
          <p:spPr>
            <a:xfrm rot="-970049">
              <a:off x="7514122" y="3409760"/>
              <a:ext cx="2501813" cy="718914"/>
            </a:xfrm>
            <a:custGeom>
              <a:avLst/>
              <a:gdLst/>
              <a:ahLst/>
              <a:cxnLst/>
              <a:rect l="l" t="t" r="r" b="b"/>
              <a:pathLst>
                <a:path w="128944" h="37053" extrusionOk="0">
                  <a:moveTo>
                    <a:pt x="119723" y="3025"/>
                  </a:moveTo>
                  <a:cubicBezTo>
                    <a:pt x="119950" y="3025"/>
                    <a:pt x="120176" y="3078"/>
                    <a:pt x="120387" y="3183"/>
                  </a:cubicBezTo>
                  <a:cubicBezTo>
                    <a:pt x="121455" y="3183"/>
                    <a:pt x="122523" y="3192"/>
                    <a:pt x="123590" y="3192"/>
                  </a:cubicBezTo>
                  <a:cubicBezTo>
                    <a:pt x="124124" y="3192"/>
                    <a:pt x="124658" y="3190"/>
                    <a:pt x="125192" y="3183"/>
                  </a:cubicBezTo>
                  <a:cubicBezTo>
                    <a:pt x="125219" y="3182"/>
                    <a:pt x="125245" y="3181"/>
                    <a:pt x="125270" y="3181"/>
                  </a:cubicBezTo>
                  <a:cubicBezTo>
                    <a:pt x="125652" y="3181"/>
                    <a:pt x="125782" y="3338"/>
                    <a:pt x="125782" y="3773"/>
                  </a:cubicBezTo>
                  <a:cubicBezTo>
                    <a:pt x="125782" y="5544"/>
                    <a:pt x="125782" y="7335"/>
                    <a:pt x="125782" y="9105"/>
                  </a:cubicBezTo>
                  <a:lnTo>
                    <a:pt x="125782" y="10560"/>
                  </a:lnTo>
                  <a:lnTo>
                    <a:pt x="125782" y="18063"/>
                  </a:lnTo>
                  <a:lnTo>
                    <a:pt x="125782" y="19517"/>
                  </a:lnTo>
                  <a:lnTo>
                    <a:pt x="125782" y="26493"/>
                  </a:lnTo>
                  <a:lnTo>
                    <a:pt x="125782" y="27947"/>
                  </a:lnTo>
                  <a:cubicBezTo>
                    <a:pt x="125782" y="29739"/>
                    <a:pt x="125761" y="31509"/>
                    <a:pt x="125782" y="33280"/>
                  </a:cubicBezTo>
                  <a:cubicBezTo>
                    <a:pt x="125803" y="33764"/>
                    <a:pt x="125635" y="33870"/>
                    <a:pt x="125171" y="33870"/>
                  </a:cubicBezTo>
                  <a:lnTo>
                    <a:pt x="4257" y="33870"/>
                  </a:lnTo>
                  <a:cubicBezTo>
                    <a:pt x="4052" y="33870"/>
                    <a:pt x="3889" y="33874"/>
                    <a:pt x="3759" y="33874"/>
                  </a:cubicBezTo>
                  <a:cubicBezTo>
                    <a:pt x="3197" y="33874"/>
                    <a:pt x="3267" y="33791"/>
                    <a:pt x="3267" y="32900"/>
                  </a:cubicBezTo>
                  <a:lnTo>
                    <a:pt x="3267" y="27947"/>
                  </a:lnTo>
                  <a:cubicBezTo>
                    <a:pt x="3098" y="27484"/>
                    <a:pt x="3098" y="26978"/>
                    <a:pt x="3267" y="26493"/>
                  </a:cubicBezTo>
                  <a:lnTo>
                    <a:pt x="3267" y="19517"/>
                  </a:lnTo>
                  <a:cubicBezTo>
                    <a:pt x="3098" y="19053"/>
                    <a:pt x="3098" y="18547"/>
                    <a:pt x="3267" y="18084"/>
                  </a:cubicBezTo>
                  <a:lnTo>
                    <a:pt x="3267" y="10560"/>
                  </a:lnTo>
                  <a:cubicBezTo>
                    <a:pt x="3098" y="10096"/>
                    <a:pt x="3098" y="9590"/>
                    <a:pt x="3267" y="9127"/>
                  </a:cubicBezTo>
                  <a:cubicBezTo>
                    <a:pt x="3267" y="7356"/>
                    <a:pt x="3309" y="5628"/>
                    <a:pt x="3267" y="3879"/>
                  </a:cubicBezTo>
                  <a:cubicBezTo>
                    <a:pt x="3267" y="3310"/>
                    <a:pt x="3457" y="3183"/>
                    <a:pt x="3983" y="3183"/>
                  </a:cubicBezTo>
                  <a:cubicBezTo>
                    <a:pt x="4812" y="3190"/>
                    <a:pt x="5641" y="3192"/>
                    <a:pt x="6471" y="3192"/>
                  </a:cubicBezTo>
                  <a:cubicBezTo>
                    <a:pt x="8131" y="3192"/>
                    <a:pt x="9793" y="3183"/>
                    <a:pt x="11465" y="3183"/>
                  </a:cubicBezTo>
                  <a:cubicBezTo>
                    <a:pt x="11645" y="3078"/>
                    <a:pt x="11845" y="3025"/>
                    <a:pt x="12048" y="3025"/>
                  </a:cubicBezTo>
                  <a:cubicBezTo>
                    <a:pt x="12251" y="3025"/>
                    <a:pt x="12456" y="3078"/>
                    <a:pt x="12646" y="3183"/>
                  </a:cubicBezTo>
                  <a:lnTo>
                    <a:pt x="25966" y="3183"/>
                  </a:lnTo>
                  <a:cubicBezTo>
                    <a:pt x="26166" y="3078"/>
                    <a:pt x="26387" y="3025"/>
                    <a:pt x="26611" y="3025"/>
                  </a:cubicBezTo>
                  <a:cubicBezTo>
                    <a:pt x="26835" y="3025"/>
                    <a:pt x="27062" y="3078"/>
                    <a:pt x="27273" y="3183"/>
                  </a:cubicBezTo>
                  <a:lnTo>
                    <a:pt x="38064" y="3183"/>
                  </a:lnTo>
                  <a:cubicBezTo>
                    <a:pt x="38274" y="3078"/>
                    <a:pt x="38501" y="3025"/>
                    <a:pt x="38727" y="3025"/>
                  </a:cubicBezTo>
                  <a:cubicBezTo>
                    <a:pt x="38954" y="3025"/>
                    <a:pt x="39181" y="3078"/>
                    <a:pt x="39391" y="3183"/>
                  </a:cubicBezTo>
                  <a:lnTo>
                    <a:pt x="52690" y="3183"/>
                  </a:lnTo>
                  <a:cubicBezTo>
                    <a:pt x="52901" y="3078"/>
                    <a:pt x="53128" y="3025"/>
                    <a:pt x="53352" y="3025"/>
                  </a:cubicBezTo>
                  <a:cubicBezTo>
                    <a:pt x="53576" y="3025"/>
                    <a:pt x="53797" y="3078"/>
                    <a:pt x="53997" y="3183"/>
                  </a:cubicBezTo>
                  <a:lnTo>
                    <a:pt x="65463" y="3183"/>
                  </a:lnTo>
                  <a:cubicBezTo>
                    <a:pt x="65673" y="3078"/>
                    <a:pt x="65900" y="3025"/>
                    <a:pt x="66126" y="3025"/>
                  </a:cubicBezTo>
                  <a:cubicBezTo>
                    <a:pt x="66353" y="3025"/>
                    <a:pt x="66580" y="3078"/>
                    <a:pt x="66790" y="3183"/>
                  </a:cubicBezTo>
                  <a:lnTo>
                    <a:pt x="79963" y="3183"/>
                  </a:lnTo>
                  <a:cubicBezTo>
                    <a:pt x="80163" y="3078"/>
                    <a:pt x="80384" y="3025"/>
                    <a:pt x="80608" y="3025"/>
                  </a:cubicBezTo>
                  <a:cubicBezTo>
                    <a:pt x="80832" y="3025"/>
                    <a:pt x="81059" y="3078"/>
                    <a:pt x="81270" y="3183"/>
                  </a:cubicBezTo>
                  <a:lnTo>
                    <a:pt x="92208" y="3183"/>
                  </a:lnTo>
                  <a:cubicBezTo>
                    <a:pt x="92419" y="3078"/>
                    <a:pt x="92645" y="3025"/>
                    <a:pt x="92869" y="3025"/>
                  </a:cubicBezTo>
                  <a:cubicBezTo>
                    <a:pt x="93093" y="3025"/>
                    <a:pt x="93315" y="3078"/>
                    <a:pt x="93515" y="3183"/>
                  </a:cubicBezTo>
                  <a:lnTo>
                    <a:pt x="106687" y="3183"/>
                  </a:lnTo>
                  <a:cubicBezTo>
                    <a:pt x="106898" y="3078"/>
                    <a:pt x="107125" y="3025"/>
                    <a:pt x="107351" y="3025"/>
                  </a:cubicBezTo>
                  <a:cubicBezTo>
                    <a:pt x="107578" y="3025"/>
                    <a:pt x="107804" y="3078"/>
                    <a:pt x="108015" y="3183"/>
                  </a:cubicBezTo>
                  <a:lnTo>
                    <a:pt x="119059" y="3183"/>
                  </a:lnTo>
                  <a:cubicBezTo>
                    <a:pt x="119270" y="3078"/>
                    <a:pt x="119496" y="3025"/>
                    <a:pt x="119723" y="3025"/>
                  </a:cubicBezTo>
                  <a:close/>
                  <a:moveTo>
                    <a:pt x="125677" y="1"/>
                  </a:moveTo>
                  <a:cubicBezTo>
                    <a:pt x="84874" y="1"/>
                    <a:pt x="44049" y="22"/>
                    <a:pt x="3225" y="22"/>
                  </a:cubicBezTo>
                  <a:cubicBezTo>
                    <a:pt x="3187" y="20"/>
                    <a:pt x="3149" y="20"/>
                    <a:pt x="3111" y="20"/>
                  </a:cubicBezTo>
                  <a:cubicBezTo>
                    <a:pt x="2017" y="20"/>
                    <a:pt x="1015" y="604"/>
                    <a:pt x="506" y="1581"/>
                  </a:cubicBezTo>
                  <a:cubicBezTo>
                    <a:pt x="63" y="2361"/>
                    <a:pt x="0" y="3246"/>
                    <a:pt x="0" y="4110"/>
                  </a:cubicBezTo>
                  <a:lnTo>
                    <a:pt x="0" y="31699"/>
                  </a:lnTo>
                  <a:cubicBezTo>
                    <a:pt x="0" y="32479"/>
                    <a:pt x="63" y="33280"/>
                    <a:pt x="105" y="34059"/>
                  </a:cubicBezTo>
                  <a:cubicBezTo>
                    <a:pt x="190" y="35893"/>
                    <a:pt x="1834" y="37052"/>
                    <a:pt x="3372" y="37052"/>
                  </a:cubicBezTo>
                  <a:cubicBezTo>
                    <a:pt x="23732" y="37031"/>
                    <a:pt x="44070" y="37031"/>
                    <a:pt x="64430" y="37031"/>
                  </a:cubicBezTo>
                  <a:lnTo>
                    <a:pt x="125593" y="37031"/>
                  </a:lnTo>
                  <a:cubicBezTo>
                    <a:pt x="125633" y="37033"/>
                    <a:pt x="125673" y="37033"/>
                    <a:pt x="125713" y="37033"/>
                  </a:cubicBezTo>
                  <a:cubicBezTo>
                    <a:pt x="126786" y="37033"/>
                    <a:pt x="127806" y="36491"/>
                    <a:pt x="128375" y="35577"/>
                  </a:cubicBezTo>
                  <a:cubicBezTo>
                    <a:pt x="128902" y="34797"/>
                    <a:pt x="128944" y="33933"/>
                    <a:pt x="128944" y="33069"/>
                  </a:cubicBezTo>
                  <a:lnTo>
                    <a:pt x="128944" y="5206"/>
                  </a:lnTo>
                  <a:cubicBezTo>
                    <a:pt x="128944" y="4427"/>
                    <a:pt x="128902" y="3626"/>
                    <a:pt x="128838" y="2846"/>
                  </a:cubicBezTo>
                  <a:cubicBezTo>
                    <a:pt x="128733" y="1307"/>
                    <a:pt x="127173" y="1"/>
                    <a:pt x="12567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dist="57150" dir="3000000" algn="bl" rotWithShape="0">
                <a:schemeClr val="dk1">
                  <a:alpha val="79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776" name="Google Shape;3776;p75"/>
            <p:cNvSpPr/>
            <p:nvPr/>
          </p:nvSpPr>
          <p:spPr>
            <a:xfrm rot="-970049">
              <a:off x="7643875" y="3941661"/>
              <a:ext cx="2378822" cy="115793"/>
            </a:xfrm>
            <a:custGeom>
              <a:avLst/>
              <a:gdLst/>
              <a:ahLst/>
              <a:cxnLst/>
              <a:rect l="l" t="t" r="r" b="b"/>
              <a:pathLst>
                <a:path w="122605" h="5968" extrusionOk="0">
                  <a:moveTo>
                    <a:pt x="7529" y="0"/>
                  </a:moveTo>
                  <a:cubicBezTo>
                    <a:pt x="5042" y="21"/>
                    <a:pt x="2534" y="21"/>
                    <a:pt x="26" y="21"/>
                  </a:cubicBezTo>
                  <a:cubicBezTo>
                    <a:pt x="26" y="1665"/>
                    <a:pt x="26" y="3309"/>
                    <a:pt x="89" y="4974"/>
                  </a:cubicBezTo>
                  <a:cubicBezTo>
                    <a:pt x="89" y="5893"/>
                    <a:pt x="0" y="5968"/>
                    <a:pt x="630" y="5968"/>
                  </a:cubicBezTo>
                  <a:cubicBezTo>
                    <a:pt x="752" y="5968"/>
                    <a:pt x="900" y="5965"/>
                    <a:pt x="1080" y="5965"/>
                  </a:cubicBezTo>
                  <a:lnTo>
                    <a:pt x="116724" y="5965"/>
                  </a:lnTo>
                  <a:cubicBezTo>
                    <a:pt x="117905" y="5965"/>
                    <a:pt x="119076" y="5955"/>
                    <a:pt x="120243" y="5955"/>
                  </a:cubicBezTo>
                  <a:cubicBezTo>
                    <a:pt x="120827" y="5955"/>
                    <a:pt x="121410" y="5958"/>
                    <a:pt x="121993" y="5965"/>
                  </a:cubicBezTo>
                  <a:cubicBezTo>
                    <a:pt x="122436" y="5965"/>
                    <a:pt x="122605" y="5838"/>
                    <a:pt x="122605" y="5375"/>
                  </a:cubicBezTo>
                  <a:cubicBezTo>
                    <a:pt x="122584" y="3583"/>
                    <a:pt x="122584" y="1813"/>
                    <a:pt x="122584" y="42"/>
                  </a:cubicBezTo>
                  <a:cubicBezTo>
                    <a:pt x="120982" y="42"/>
                    <a:pt x="119380" y="42"/>
                    <a:pt x="117778" y="21"/>
                  </a:cubicBezTo>
                  <a:cubicBezTo>
                    <a:pt x="117755" y="20"/>
                    <a:pt x="117733" y="20"/>
                    <a:pt x="117711" y="20"/>
                  </a:cubicBezTo>
                  <a:cubicBezTo>
                    <a:pt x="117302" y="20"/>
                    <a:pt x="117188" y="212"/>
                    <a:pt x="117188" y="633"/>
                  </a:cubicBezTo>
                  <a:cubicBezTo>
                    <a:pt x="117209" y="2129"/>
                    <a:pt x="117188" y="3625"/>
                    <a:pt x="117209" y="5101"/>
                  </a:cubicBezTo>
                  <a:cubicBezTo>
                    <a:pt x="117230" y="5628"/>
                    <a:pt x="117104" y="5838"/>
                    <a:pt x="116535" y="5838"/>
                  </a:cubicBezTo>
                  <a:cubicBezTo>
                    <a:pt x="116513" y="5839"/>
                    <a:pt x="116493" y="5839"/>
                    <a:pt x="116473" y="5839"/>
                  </a:cubicBezTo>
                  <a:cubicBezTo>
                    <a:pt x="115901" y="5839"/>
                    <a:pt x="115881" y="5548"/>
                    <a:pt x="115881" y="5080"/>
                  </a:cubicBezTo>
                  <a:cubicBezTo>
                    <a:pt x="115902" y="3604"/>
                    <a:pt x="115881" y="2129"/>
                    <a:pt x="115902" y="675"/>
                  </a:cubicBezTo>
                  <a:cubicBezTo>
                    <a:pt x="115902" y="190"/>
                    <a:pt x="115797" y="21"/>
                    <a:pt x="115270" y="21"/>
                  </a:cubicBezTo>
                  <a:lnTo>
                    <a:pt x="105406" y="21"/>
                  </a:lnTo>
                  <a:cubicBezTo>
                    <a:pt x="104922" y="21"/>
                    <a:pt x="104816" y="190"/>
                    <a:pt x="104816" y="633"/>
                  </a:cubicBezTo>
                  <a:cubicBezTo>
                    <a:pt x="104837" y="2129"/>
                    <a:pt x="104795" y="3625"/>
                    <a:pt x="104837" y="5101"/>
                  </a:cubicBezTo>
                  <a:cubicBezTo>
                    <a:pt x="104837" y="5628"/>
                    <a:pt x="104732" y="5838"/>
                    <a:pt x="104142" y="5838"/>
                  </a:cubicBezTo>
                  <a:cubicBezTo>
                    <a:pt x="104121" y="5839"/>
                    <a:pt x="104102" y="5839"/>
                    <a:pt x="104082" y="5839"/>
                  </a:cubicBezTo>
                  <a:cubicBezTo>
                    <a:pt x="103528" y="5839"/>
                    <a:pt x="103489" y="5548"/>
                    <a:pt x="103489" y="5080"/>
                  </a:cubicBezTo>
                  <a:cubicBezTo>
                    <a:pt x="103510" y="3604"/>
                    <a:pt x="103489" y="2150"/>
                    <a:pt x="103510" y="675"/>
                  </a:cubicBezTo>
                  <a:cubicBezTo>
                    <a:pt x="103531" y="211"/>
                    <a:pt x="103425" y="21"/>
                    <a:pt x="102898" y="21"/>
                  </a:cubicBezTo>
                  <a:lnTo>
                    <a:pt x="90906" y="21"/>
                  </a:lnTo>
                  <a:cubicBezTo>
                    <a:pt x="90442" y="21"/>
                    <a:pt x="90316" y="190"/>
                    <a:pt x="90316" y="633"/>
                  </a:cubicBezTo>
                  <a:cubicBezTo>
                    <a:pt x="90337" y="2129"/>
                    <a:pt x="90316" y="3604"/>
                    <a:pt x="90337" y="5101"/>
                  </a:cubicBezTo>
                  <a:cubicBezTo>
                    <a:pt x="90358" y="5628"/>
                    <a:pt x="90232" y="5838"/>
                    <a:pt x="89663" y="5838"/>
                  </a:cubicBezTo>
                  <a:cubicBezTo>
                    <a:pt x="89641" y="5839"/>
                    <a:pt x="89621" y="5839"/>
                    <a:pt x="89601" y="5839"/>
                  </a:cubicBezTo>
                  <a:cubicBezTo>
                    <a:pt x="89029" y="5839"/>
                    <a:pt x="89009" y="5548"/>
                    <a:pt x="89009" y="5080"/>
                  </a:cubicBezTo>
                  <a:cubicBezTo>
                    <a:pt x="89030" y="3625"/>
                    <a:pt x="88988" y="2171"/>
                    <a:pt x="89030" y="738"/>
                  </a:cubicBezTo>
                  <a:cubicBezTo>
                    <a:pt x="89030" y="211"/>
                    <a:pt x="88904" y="21"/>
                    <a:pt x="88335" y="21"/>
                  </a:cubicBezTo>
                  <a:cubicBezTo>
                    <a:pt x="86733" y="32"/>
                    <a:pt x="85131" y="37"/>
                    <a:pt x="83529" y="37"/>
                  </a:cubicBezTo>
                  <a:cubicBezTo>
                    <a:pt x="81928" y="37"/>
                    <a:pt x="80326" y="32"/>
                    <a:pt x="78724" y="21"/>
                  </a:cubicBezTo>
                  <a:cubicBezTo>
                    <a:pt x="78699" y="20"/>
                    <a:pt x="78675" y="20"/>
                    <a:pt x="78652" y="20"/>
                  </a:cubicBezTo>
                  <a:cubicBezTo>
                    <a:pt x="78167" y="20"/>
                    <a:pt x="78071" y="233"/>
                    <a:pt x="78071" y="696"/>
                  </a:cubicBezTo>
                  <a:cubicBezTo>
                    <a:pt x="78092" y="2108"/>
                    <a:pt x="78071" y="3520"/>
                    <a:pt x="78071" y="4911"/>
                  </a:cubicBezTo>
                  <a:cubicBezTo>
                    <a:pt x="78071" y="5375"/>
                    <a:pt x="78218" y="5859"/>
                    <a:pt x="77396" y="5859"/>
                  </a:cubicBezTo>
                  <a:cubicBezTo>
                    <a:pt x="76638" y="5838"/>
                    <a:pt x="76764" y="5396"/>
                    <a:pt x="76764" y="4953"/>
                  </a:cubicBezTo>
                  <a:cubicBezTo>
                    <a:pt x="76764" y="3541"/>
                    <a:pt x="76722" y="2129"/>
                    <a:pt x="76764" y="738"/>
                  </a:cubicBezTo>
                  <a:cubicBezTo>
                    <a:pt x="76785" y="211"/>
                    <a:pt x="76638" y="21"/>
                    <a:pt x="76069" y="21"/>
                  </a:cubicBezTo>
                  <a:cubicBezTo>
                    <a:pt x="74098" y="32"/>
                    <a:pt x="72122" y="37"/>
                    <a:pt x="70146" y="37"/>
                  </a:cubicBezTo>
                  <a:cubicBezTo>
                    <a:pt x="68170" y="37"/>
                    <a:pt x="66194" y="32"/>
                    <a:pt x="64224" y="21"/>
                  </a:cubicBezTo>
                  <a:cubicBezTo>
                    <a:pt x="64197" y="20"/>
                    <a:pt x="64171" y="20"/>
                    <a:pt x="64146" y="20"/>
                  </a:cubicBezTo>
                  <a:cubicBezTo>
                    <a:pt x="63666" y="20"/>
                    <a:pt x="63570" y="215"/>
                    <a:pt x="63570" y="696"/>
                  </a:cubicBezTo>
                  <a:cubicBezTo>
                    <a:pt x="63570" y="2129"/>
                    <a:pt x="63570" y="3541"/>
                    <a:pt x="63570" y="4974"/>
                  </a:cubicBezTo>
                  <a:cubicBezTo>
                    <a:pt x="63570" y="5447"/>
                    <a:pt x="63630" y="5839"/>
                    <a:pt x="62950" y="5839"/>
                  </a:cubicBezTo>
                  <a:cubicBezTo>
                    <a:pt x="62933" y="5839"/>
                    <a:pt x="62915" y="5839"/>
                    <a:pt x="62896" y="5838"/>
                  </a:cubicBezTo>
                  <a:cubicBezTo>
                    <a:pt x="62200" y="5838"/>
                    <a:pt x="62264" y="5459"/>
                    <a:pt x="62264" y="5016"/>
                  </a:cubicBezTo>
                  <a:cubicBezTo>
                    <a:pt x="62264" y="3583"/>
                    <a:pt x="62222" y="2150"/>
                    <a:pt x="62264" y="738"/>
                  </a:cubicBezTo>
                  <a:cubicBezTo>
                    <a:pt x="62264" y="211"/>
                    <a:pt x="62137" y="21"/>
                    <a:pt x="61568" y="21"/>
                  </a:cubicBezTo>
                  <a:cubicBezTo>
                    <a:pt x="59882" y="32"/>
                    <a:pt x="58191" y="37"/>
                    <a:pt x="56499" y="37"/>
                  </a:cubicBezTo>
                  <a:cubicBezTo>
                    <a:pt x="54808" y="37"/>
                    <a:pt x="53117" y="32"/>
                    <a:pt x="51431" y="21"/>
                  </a:cubicBezTo>
                  <a:cubicBezTo>
                    <a:pt x="51406" y="20"/>
                    <a:pt x="51382" y="20"/>
                    <a:pt x="51359" y="20"/>
                  </a:cubicBezTo>
                  <a:cubicBezTo>
                    <a:pt x="50873" y="20"/>
                    <a:pt x="50777" y="233"/>
                    <a:pt x="50777" y="696"/>
                  </a:cubicBezTo>
                  <a:cubicBezTo>
                    <a:pt x="50777" y="2108"/>
                    <a:pt x="50777" y="3520"/>
                    <a:pt x="50777" y="4911"/>
                  </a:cubicBezTo>
                  <a:cubicBezTo>
                    <a:pt x="50777" y="5375"/>
                    <a:pt x="50925" y="5859"/>
                    <a:pt x="50103" y="5859"/>
                  </a:cubicBezTo>
                  <a:cubicBezTo>
                    <a:pt x="49323" y="5838"/>
                    <a:pt x="49449" y="5396"/>
                    <a:pt x="49449" y="4953"/>
                  </a:cubicBezTo>
                  <a:cubicBezTo>
                    <a:pt x="49449" y="3562"/>
                    <a:pt x="49428" y="2192"/>
                    <a:pt x="49449" y="801"/>
                  </a:cubicBezTo>
                  <a:cubicBezTo>
                    <a:pt x="49470" y="211"/>
                    <a:pt x="49344" y="0"/>
                    <a:pt x="48712" y="0"/>
                  </a:cubicBezTo>
                  <a:cubicBezTo>
                    <a:pt x="46741" y="21"/>
                    <a:pt x="44776" y="32"/>
                    <a:pt x="42810" y="32"/>
                  </a:cubicBezTo>
                  <a:cubicBezTo>
                    <a:pt x="40845" y="32"/>
                    <a:pt x="38880" y="21"/>
                    <a:pt x="36909" y="0"/>
                  </a:cubicBezTo>
                  <a:cubicBezTo>
                    <a:pt x="36256" y="0"/>
                    <a:pt x="36108" y="211"/>
                    <a:pt x="36129" y="843"/>
                  </a:cubicBezTo>
                  <a:cubicBezTo>
                    <a:pt x="36171" y="2255"/>
                    <a:pt x="36129" y="3689"/>
                    <a:pt x="36150" y="5122"/>
                  </a:cubicBezTo>
                  <a:cubicBezTo>
                    <a:pt x="36171" y="5628"/>
                    <a:pt x="36024" y="5838"/>
                    <a:pt x="35455" y="5838"/>
                  </a:cubicBezTo>
                  <a:cubicBezTo>
                    <a:pt x="34907" y="5838"/>
                    <a:pt x="34823" y="5628"/>
                    <a:pt x="34823" y="5143"/>
                  </a:cubicBezTo>
                  <a:cubicBezTo>
                    <a:pt x="34844" y="3646"/>
                    <a:pt x="34801" y="2150"/>
                    <a:pt x="34844" y="654"/>
                  </a:cubicBezTo>
                  <a:cubicBezTo>
                    <a:pt x="34844" y="190"/>
                    <a:pt x="34717" y="0"/>
                    <a:pt x="34211" y="0"/>
                  </a:cubicBezTo>
                  <a:cubicBezTo>
                    <a:pt x="32620" y="11"/>
                    <a:pt x="31029" y="16"/>
                    <a:pt x="29438" y="16"/>
                  </a:cubicBezTo>
                  <a:cubicBezTo>
                    <a:pt x="27846" y="16"/>
                    <a:pt x="26255" y="11"/>
                    <a:pt x="24664" y="0"/>
                  </a:cubicBezTo>
                  <a:cubicBezTo>
                    <a:pt x="24116" y="0"/>
                    <a:pt x="24011" y="190"/>
                    <a:pt x="24011" y="696"/>
                  </a:cubicBezTo>
                  <a:cubicBezTo>
                    <a:pt x="24032" y="2150"/>
                    <a:pt x="24011" y="3583"/>
                    <a:pt x="24032" y="5037"/>
                  </a:cubicBezTo>
                  <a:cubicBezTo>
                    <a:pt x="24032" y="5543"/>
                    <a:pt x="23968" y="5838"/>
                    <a:pt x="23336" y="5838"/>
                  </a:cubicBezTo>
                  <a:cubicBezTo>
                    <a:pt x="22704" y="5817"/>
                    <a:pt x="22704" y="5543"/>
                    <a:pt x="22704" y="5059"/>
                  </a:cubicBezTo>
                  <a:cubicBezTo>
                    <a:pt x="22704" y="3583"/>
                    <a:pt x="22683" y="2129"/>
                    <a:pt x="22704" y="654"/>
                  </a:cubicBezTo>
                  <a:cubicBezTo>
                    <a:pt x="22725" y="169"/>
                    <a:pt x="22598" y="0"/>
                    <a:pt x="22093" y="0"/>
                  </a:cubicBezTo>
                  <a:cubicBezTo>
                    <a:pt x="20080" y="11"/>
                    <a:pt x="18072" y="16"/>
                    <a:pt x="16065" y="16"/>
                  </a:cubicBezTo>
                  <a:cubicBezTo>
                    <a:pt x="14057" y="16"/>
                    <a:pt x="12050" y="11"/>
                    <a:pt x="10037" y="0"/>
                  </a:cubicBezTo>
                  <a:cubicBezTo>
                    <a:pt x="9489" y="0"/>
                    <a:pt x="9405" y="211"/>
                    <a:pt x="9405" y="696"/>
                  </a:cubicBezTo>
                  <a:cubicBezTo>
                    <a:pt x="9405" y="2192"/>
                    <a:pt x="9384" y="3689"/>
                    <a:pt x="9405" y="5164"/>
                  </a:cubicBezTo>
                  <a:cubicBezTo>
                    <a:pt x="9426" y="5649"/>
                    <a:pt x="9278" y="5838"/>
                    <a:pt x="8794" y="5838"/>
                  </a:cubicBezTo>
                  <a:cubicBezTo>
                    <a:pt x="8309" y="5817"/>
                    <a:pt x="8203" y="5628"/>
                    <a:pt x="8203" y="5206"/>
                  </a:cubicBezTo>
                  <a:cubicBezTo>
                    <a:pt x="8224" y="3710"/>
                    <a:pt x="8203" y="2213"/>
                    <a:pt x="8224" y="717"/>
                  </a:cubicBezTo>
                  <a:cubicBezTo>
                    <a:pt x="8246" y="190"/>
                    <a:pt x="8098" y="0"/>
                    <a:pt x="7529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777" name="Google Shape;3777;p75"/>
            <p:cNvSpPr/>
            <p:nvPr/>
          </p:nvSpPr>
          <p:spPr>
            <a:xfrm rot="-970049">
              <a:off x="7726880" y="3725119"/>
              <a:ext cx="258458" cy="115327"/>
            </a:xfrm>
            <a:custGeom>
              <a:avLst/>
              <a:gdLst/>
              <a:ahLst/>
              <a:cxnLst/>
              <a:rect l="l" t="t" r="r" b="b"/>
              <a:pathLst>
                <a:path w="13321" h="5944" extrusionOk="0">
                  <a:moveTo>
                    <a:pt x="1" y="0"/>
                  </a:moveTo>
                  <a:cubicBezTo>
                    <a:pt x="1" y="1770"/>
                    <a:pt x="22" y="3562"/>
                    <a:pt x="1" y="5332"/>
                  </a:cubicBezTo>
                  <a:cubicBezTo>
                    <a:pt x="1" y="5796"/>
                    <a:pt x="148" y="5944"/>
                    <a:pt x="612" y="5944"/>
                  </a:cubicBezTo>
                  <a:cubicBezTo>
                    <a:pt x="2625" y="5933"/>
                    <a:pt x="4643" y="5928"/>
                    <a:pt x="6663" y="5928"/>
                  </a:cubicBezTo>
                  <a:cubicBezTo>
                    <a:pt x="8684" y="5928"/>
                    <a:pt x="10707" y="5933"/>
                    <a:pt x="12731" y="5944"/>
                  </a:cubicBezTo>
                  <a:cubicBezTo>
                    <a:pt x="13194" y="5944"/>
                    <a:pt x="13321" y="5796"/>
                    <a:pt x="13321" y="5332"/>
                  </a:cubicBezTo>
                  <a:lnTo>
                    <a:pt x="13321" y="0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778" name="Google Shape;3778;p75"/>
            <p:cNvSpPr/>
            <p:nvPr/>
          </p:nvSpPr>
          <p:spPr>
            <a:xfrm rot="-970049">
              <a:off x="8225258" y="3580598"/>
              <a:ext cx="258458" cy="115327"/>
            </a:xfrm>
            <a:custGeom>
              <a:avLst/>
              <a:gdLst/>
              <a:ahLst/>
              <a:cxnLst/>
              <a:rect l="l" t="t" r="r" b="b"/>
              <a:pathLst>
                <a:path w="13321" h="5944" extrusionOk="0">
                  <a:moveTo>
                    <a:pt x="0" y="0"/>
                  </a:moveTo>
                  <a:cubicBezTo>
                    <a:pt x="0" y="1749"/>
                    <a:pt x="21" y="3499"/>
                    <a:pt x="0" y="5248"/>
                  </a:cubicBezTo>
                  <a:cubicBezTo>
                    <a:pt x="0" y="5754"/>
                    <a:pt x="106" y="5944"/>
                    <a:pt x="654" y="5944"/>
                  </a:cubicBezTo>
                  <a:cubicBezTo>
                    <a:pt x="2656" y="5933"/>
                    <a:pt x="4658" y="5928"/>
                    <a:pt x="6660" y="5928"/>
                  </a:cubicBezTo>
                  <a:cubicBezTo>
                    <a:pt x="8663" y="5928"/>
                    <a:pt x="10665" y="5933"/>
                    <a:pt x="12667" y="5944"/>
                  </a:cubicBezTo>
                  <a:cubicBezTo>
                    <a:pt x="13215" y="5944"/>
                    <a:pt x="13320" y="5733"/>
                    <a:pt x="13320" y="5248"/>
                  </a:cubicBezTo>
                  <a:cubicBezTo>
                    <a:pt x="13299" y="3499"/>
                    <a:pt x="13320" y="1749"/>
                    <a:pt x="13320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779" name="Google Shape;3779;p75"/>
            <p:cNvSpPr/>
            <p:nvPr/>
          </p:nvSpPr>
          <p:spPr>
            <a:xfrm rot="-970049">
              <a:off x="8735460" y="3433005"/>
              <a:ext cx="255994" cy="115327"/>
            </a:xfrm>
            <a:custGeom>
              <a:avLst/>
              <a:gdLst/>
              <a:ahLst/>
              <a:cxnLst/>
              <a:rect l="l" t="t" r="r" b="b"/>
              <a:pathLst>
                <a:path w="13194" h="5944" extrusionOk="0">
                  <a:moveTo>
                    <a:pt x="21" y="0"/>
                  </a:moveTo>
                  <a:cubicBezTo>
                    <a:pt x="0" y="1749"/>
                    <a:pt x="21" y="3499"/>
                    <a:pt x="0" y="5248"/>
                  </a:cubicBezTo>
                  <a:cubicBezTo>
                    <a:pt x="0" y="5754"/>
                    <a:pt x="106" y="5944"/>
                    <a:pt x="654" y="5944"/>
                  </a:cubicBezTo>
                  <a:cubicBezTo>
                    <a:pt x="2635" y="5933"/>
                    <a:pt x="4616" y="5928"/>
                    <a:pt x="6597" y="5928"/>
                  </a:cubicBezTo>
                  <a:cubicBezTo>
                    <a:pt x="8578" y="5928"/>
                    <a:pt x="10559" y="5933"/>
                    <a:pt x="12540" y="5944"/>
                  </a:cubicBezTo>
                  <a:cubicBezTo>
                    <a:pt x="13088" y="5944"/>
                    <a:pt x="13194" y="5754"/>
                    <a:pt x="13194" y="5248"/>
                  </a:cubicBezTo>
                  <a:lnTo>
                    <a:pt x="13194" y="0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780" name="Google Shape;3780;p75"/>
            <p:cNvSpPr/>
            <p:nvPr/>
          </p:nvSpPr>
          <p:spPr>
            <a:xfrm rot="-970049">
              <a:off x="9233818" y="3288487"/>
              <a:ext cx="256014" cy="115327"/>
            </a:xfrm>
            <a:custGeom>
              <a:avLst/>
              <a:gdLst/>
              <a:ahLst/>
              <a:cxnLst/>
              <a:rect l="l" t="t" r="r" b="b"/>
              <a:pathLst>
                <a:path w="13195" h="5944" extrusionOk="0">
                  <a:moveTo>
                    <a:pt x="22" y="0"/>
                  </a:moveTo>
                  <a:cubicBezTo>
                    <a:pt x="1" y="1749"/>
                    <a:pt x="43" y="3499"/>
                    <a:pt x="1" y="5248"/>
                  </a:cubicBezTo>
                  <a:cubicBezTo>
                    <a:pt x="1" y="5754"/>
                    <a:pt x="106" y="5944"/>
                    <a:pt x="654" y="5944"/>
                  </a:cubicBezTo>
                  <a:cubicBezTo>
                    <a:pt x="2635" y="5933"/>
                    <a:pt x="4622" y="5928"/>
                    <a:pt x="6608" y="5928"/>
                  </a:cubicBezTo>
                  <a:cubicBezTo>
                    <a:pt x="8595" y="5928"/>
                    <a:pt x="10581" y="5933"/>
                    <a:pt x="12562" y="5944"/>
                  </a:cubicBezTo>
                  <a:cubicBezTo>
                    <a:pt x="13110" y="5944"/>
                    <a:pt x="13194" y="5754"/>
                    <a:pt x="13194" y="5248"/>
                  </a:cubicBezTo>
                  <a:cubicBezTo>
                    <a:pt x="13194" y="3499"/>
                    <a:pt x="13194" y="1749"/>
                    <a:pt x="13194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781" name="Google Shape;3781;p75"/>
            <p:cNvSpPr/>
            <p:nvPr/>
          </p:nvSpPr>
          <p:spPr>
            <a:xfrm rot="-970049">
              <a:off x="8498125" y="3506629"/>
              <a:ext cx="222875" cy="115327"/>
            </a:xfrm>
            <a:custGeom>
              <a:avLst/>
              <a:gdLst/>
              <a:ahLst/>
              <a:cxnLst/>
              <a:rect l="l" t="t" r="r" b="b"/>
              <a:pathLst>
                <a:path w="11487" h="5944" extrusionOk="0">
                  <a:moveTo>
                    <a:pt x="21" y="0"/>
                  </a:moveTo>
                  <a:cubicBezTo>
                    <a:pt x="21" y="1749"/>
                    <a:pt x="21" y="3499"/>
                    <a:pt x="0" y="5248"/>
                  </a:cubicBezTo>
                  <a:cubicBezTo>
                    <a:pt x="0" y="5754"/>
                    <a:pt x="105" y="5944"/>
                    <a:pt x="653" y="5944"/>
                  </a:cubicBezTo>
                  <a:cubicBezTo>
                    <a:pt x="2350" y="5933"/>
                    <a:pt x="4047" y="5928"/>
                    <a:pt x="5743" y="5928"/>
                  </a:cubicBezTo>
                  <a:cubicBezTo>
                    <a:pt x="7440" y="5928"/>
                    <a:pt x="9137" y="5933"/>
                    <a:pt x="10833" y="5944"/>
                  </a:cubicBezTo>
                  <a:cubicBezTo>
                    <a:pt x="11381" y="5944"/>
                    <a:pt x="11487" y="5733"/>
                    <a:pt x="11487" y="5248"/>
                  </a:cubicBezTo>
                  <a:cubicBezTo>
                    <a:pt x="11465" y="3499"/>
                    <a:pt x="11487" y="1749"/>
                    <a:pt x="11487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782" name="Google Shape;3782;p75"/>
            <p:cNvSpPr/>
            <p:nvPr/>
          </p:nvSpPr>
          <p:spPr>
            <a:xfrm rot="-970049">
              <a:off x="9504826" y="3215769"/>
              <a:ext cx="215521" cy="115327"/>
            </a:xfrm>
            <a:custGeom>
              <a:avLst/>
              <a:gdLst/>
              <a:ahLst/>
              <a:cxnLst/>
              <a:rect l="l" t="t" r="r" b="b"/>
              <a:pathLst>
                <a:path w="11108" h="5944" extrusionOk="0">
                  <a:moveTo>
                    <a:pt x="21" y="0"/>
                  </a:moveTo>
                  <a:cubicBezTo>
                    <a:pt x="0" y="1749"/>
                    <a:pt x="42" y="3499"/>
                    <a:pt x="0" y="5248"/>
                  </a:cubicBezTo>
                  <a:cubicBezTo>
                    <a:pt x="0" y="5754"/>
                    <a:pt x="105" y="5944"/>
                    <a:pt x="653" y="5944"/>
                  </a:cubicBezTo>
                  <a:cubicBezTo>
                    <a:pt x="2287" y="5933"/>
                    <a:pt x="3920" y="5928"/>
                    <a:pt x="5554" y="5928"/>
                  </a:cubicBezTo>
                  <a:cubicBezTo>
                    <a:pt x="7187" y="5928"/>
                    <a:pt x="8820" y="5933"/>
                    <a:pt x="10454" y="5944"/>
                  </a:cubicBezTo>
                  <a:cubicBezTo>
                    <a:pt x="11002" y="5944"/>
                    <a:pt x="11107" y="5754"/>
                    <a:pt x="11107" y="5248"/>
                  </a:cubicBezTo>
                  <a:cubicBezTo>
                    <a:pt x="11086" y="3499"/>
                    <a:pt x="11086" y="1749"/>
                    <a:pt x="11086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783" name="Google Shape;3783;p75"/>
            <p:cNvSpPr/>
            <p:nvPr/>
          </p:nvSpPr>
          <p:spPr>
            <a:xfrm rot="-970049">
              <a:off x="9006505" y="3360687"/>
              <a:ext cx="212669" cy="115327"/>
            </a:xfrm>
            <a:custGeom>
              <a:avLst/>
              <a:gdLst/>
              <a:ahLst/>
              <a:cxnLst/>
              <a:rect l="l" t="t" r="r" b="b"/>
              <a:pathLst>
                <a:path w="10961" h="5944" extrusionOk="0">
                  <a:moveTo>
                    <a:pt x="1" y="0"/>
                  </a:moveTo>
                  <a:cubicBezTo>
                    <a:pt x="1" y="1749"/>
                    <a:pt x="22" y="3499"/>
                    <a:pt x="1" y="5248"/>
                  </a:cubicBezTo>
                  <a:cubicBezTo>
                    <a:pt x="1" y="5733"/>
                    <a:pt x="106" y="5944"/>
                    <a:pt x="654" y="5944"/>
                  </a:cubicBezTo>
                  <a:cubicBezTo>
                    <a:pt x="2266" y="5933"/>
                    <a:pt x="3879" y="5928"/>
                    <a:pt x="5488" y="5928"/>
                  </a:cubicBezTo>
                  <a:cubicBezTo>
                    <a:pt x="7098" y="5928"/>
                    <a:pt x="8705" y="5933"/>
                    <a:pt x="10307" y="5944"/>
                  </a:cubicBezTo>
                  <a:cubicBezTo>
                    <a:pt x="10855" y="5944"/>
                    <a:pt x="10960" y="5733"/>
                    <a:pt x="10960" y="5248"/>
                  </a:cubicBezTo>
                  <a:cubicBezTo>
                    <a:pt x="10939" y="3499"/>
                    <a:pt x="10960" y="1749"/>
                    <a:pt x="10960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784" name="Google Shape;3784;p75"/>
            <p:cNvSpPr/>
            <p:nvPr/>
          </p:nvSpPr>
          <p:spPr>
            <a:xfrm rot="-970049">
              <a:off x="7999999" y="3652914"/>
              <a:ext cx="210205" cy="115327"/>
            </a:xfrm>
            <a:custGeom>
              <a:avLst/>
              <a:gdLst/>
              <a:ahLst/>
              <a:cxnLst/>
              <a:rect l="l" t="t" r="r" b="b"/>
              <a:pathLst>
                <a:path w="10834" h="5944" extrusionOk="0">
                  <a:moveTo>
                    <a:pt x="0" y="0"/>
                  </a:moveTo>
                  <a:cubicBezTo>
                    <a:pt x="0" y="1749"/>
                    <a:pt x="22" y="3499"/>
                    <a:pt x="0" y="5248"/>
                  </a:cubicBezTo>
                  <a:cubicBezTo>
                    <a:pt x="0" y="5754"/>
                    <a:pt x="106" y="5944"/>
                    <a:pt x="654" y="5944"/>
                  </a:cubicBezTo>
                  <a:cubicBezTo>
                    <a:pt x="2245" y="5933"/>
                    <a:pt x="3831" y="5928"/>
                    <a:pt x="5417" y="5928"/>
                  </a:cubicBezTo>
                  <a:cubicBezTo>
                    <a:pt x="7003" y="5928"/>
                    <a:pt x="8589" y="5933"/>
                    <a:pt x="10180" y="5944"/>
                  </a:cubicBezTo>
                  <a:cubicBezTo>
                    <a:pt x="10728" y="5944"/>
                    <a:pt x="10834" y="5754"/>
                    <a:pt x="10834" y="5248"/>
                  </a:cubicBezTo>
                  <a:lnTo>
                    <a:pt x="10834" y="0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785" name="Google Shape;3785;p75"/>
            <p:cNvSpPr/>
            <p:nvPr/>
          </p:nvSpPr>
          <p:spPr>
            <a:xfrm rot="-970049">
              <a:off x="7598541" y="3925954"/>
              <a:ext cx="159099" cy="146410"/>
            </a:xfrm>
            <a:custGeom>
              <a:avLst/>
              <a:gdLst/>
              <a:ahLst/>
              <a:cxnLst/>
              <a:rect l="l" t="t" r="r" b="b"/>
              <a:pathLst>
                <a:path w="8200" h="7546" extrusionOk="0">
                  <a:moveTo>
                    <a:pt x="7504" y="1"/>
                  </a:moveTo>
                  <a:cubicBezTo>
                    <a:pt x="6260" y="22"/>
                    <a:pt x="5012" y="27"/>
                    <a:pt x="3760" y="27"/>
                  </a:cubicBezTo>
                  <a:cubicBezTo>
                    <a:pt x="2509" y="27"/>
                    <a:pt x="1255" y="22"/>
                    <a:pt x="1" y="22"/>
                  </a:cubicBezTo>
                  <a:lnTo>
                    <a:pt x="1" y="7525"/>
                  </a:lnTo>
                  <a:cubicBezTo>
                    <a:pt x="1244" y="7525"/>
                    <a:pt x="2493" y="7519"/>
                    <a:pt x="3745" y="7519"/>
                  </a:cubicBezTo>
                  <a:cubicBezTo>
                    <a:pt x="4996" y="7519"/>
                    <a:pt x="6250" y="7525"/>
                    <a:pt x="7504" y="7546"/>
                  </a:cubicBezTo>
                  <a:cubicBezTo>
                    <a:pt x="8052" y="7546"/>
                    <a:pt x="8199" y="7356"/>
                    <a:pt x="8199" y="6829"/>
                  </a:cubicBezTo>
                  <a:cubicBezTo>
                    <a:pt x="8178" y="4785"/>
                    <a:pt x="8178" y="2762"/>
                    <a:pt x="8199" y="717"/>
                  </a:cubicBezTo>
                  <a:cubicBezTo>
                    <a:pt x="8199" y="169"/>
                    <a:pt x="8052" y="1"/>
                    <a:pt x="7504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786" name="Google Shape;3786;p75"/>
            <p:cNvSpPr/>
            <p:nvPr/>
          </p:nvSpPr>
          <p:spPr>
            <a:xfrm rot="-970049">
              <a:off x="7645519" y="4093058"/>
              <a:ext cx="159099" cy="136204"/>
            </a:xfrm>
            <a:custGeom>
              <a:avLst/>
              <a:gdLst/>
              <a:ahLst/>
              <a:cxnLst/>
              <a:rect l="l" t="t" r="r" b="b"/>
              <a:pathLst>
                <a:path w="8200" h="7020" extrusionOk="0">
                  <a:moveTo>
                    <a:pt x="7504" y="1"/>
                  </a:moveTo>
                  <a:cubicBezTo>
                    <a:pt x="5017" y="22"/>
                    <a:pt x="2509" y="22"/>
                    <a:pt x="1" y="22"/>
                  </a:cubicBezTo>
                  <a:lnTo>
                    <a:pt x="1" y="6998"/>
                  </a:lnTo>
                  <a:cubicBezTo>
                    <a:pt x="1244" y="6998"/>
                    <a:pt x="2493" y="6993"/>
                    <a:pt x="3745" y="6993"/>
                  </a:cubicBezTo>
                  <a:cubicBezTo>
                    <a:pt x="4996" y="6993"/>
                    <a:pt x="6250" y="6998"/>
                    <a:pt x="7504" y="7019"/>
                  </a:cubicBezTo>
                  <a:cubicBezTo>
                    <a:pt x="8052" y="7019"/>
                    <a:pt x="8199" y="6830"/>
                    <a:pt x="8199" y="6303"/>
                  </a:cubicBezTo>
                  <a:cubicBezTo>
                    <a:pt x="8178" y="4448"/>
                    <a:pt x="8178" y="2572"/>
                    <a:pt x="8199" y="717"/>
                  </a:cubicBezTo>
                  <a:cubicBezTo>
                    <a:pt x="8199" y="170"/>
                    <a:pt x="8052" y="1"/>
                    <a:pt x="7504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787" name="Google Shape;3787;p75"/>
            <p:cNvSpPr/>
            <p:nvPr/>
          </p:nvSpPr>
          <p:spPr>
            <a:xfrm rot="-970049">
              <a:off x="7554414" y="3789119"/>
              <a:ext cx="159099" cy="115735"/>
            </a:xfrm>
            <a:custGeom>
              <a:avLst/>
              <a:gdLst/>
              <a:ahLst/>
              <a:cxnLst/>
              <a:rect l="l" t="t" r="r" b="b"/>
              <a:pathLst>
                <a:path w="8200" h="5965" extrusionOk="0">
                  <a:moveTo>
                    <a:pt x="696" y="0"/>
                  </a:moveTo>
                  <a:cubicBezTo>
                    <a:pt x="169" y="0"/>
                    <a:pt x="1" y="126"/>
                    <a:pt x="1" y="696"/>
                  </a:cubicBezTo>
                  <a:cubicBezTo>
                    <a:pt x="22" y="2445"/>
                    <a:pt x="1" y="4194"/>
                    <a:pt x="1" y="5943"/>
                  </a:cubicBezTo>
                  <a:cubicBezTo>
                    <a:pt x="1244" y="5943"/>
                    <a:pt x="2488" y="5938"/>
                    <a:pt x="3734" y="5938"/>
                  </a:cubicBezTo>
                  <a:cubicBezTo>
                    <a:pt x="4980" y="5938"/>
                    <a:pt x="6229" y="5943"/>
                    <a:pt x="7483" y="5965"/>
                  </a:cubicBezTo>
                  <a:cubicBezTo>
                    <a:pt x="8094" y="5965"/>
                    <a:pt x="8199" y="5754"/>
                    <a:pt x="8199" y="5206"/>
                  </a:cubicBezTo>
                  <a:cubicBezTo>
                    <a:pt x="8178" y="3478"/>
                    <a:pt x="8199" y="1749"/>
                    <a:pt x="8199" y="21"/>
                  </a:cubicBezTo>
                  <a:cubicBezTo>
                    <a:pt x="6945" y="21"/>
                    <a:pt x="5697" y="26"/>
                    <a:pt x="4448" y="26"/>
                  </a:cubicBezTo>
                  <a:cubicBezTo>
                    <a:pt x="3199" y="26"/>
                    <a:pt x="1950" y="21"/>
                    <a:pt x="696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788" name="Google Shape;3788;p75"/>
            <p:cNvSpPr/>
            <p:nvPr/>
          </p:nvSpPr>
          <p:spPr>
            <a:xfrm rot="-970049">
              <a:off x="9781589" y="3301079"/>
              <a:ext cx="105122" cy="145653"/>
            </a:xfrm>
            <a:custGeom>
              <a:avLst/>
              <a:gdLst/>
              <a:ahLst/>
              <a:cxnLst/>
              <a:rect l="l" t="t" r="r" b="b"/>
              <a:pathLst>
                <a:path w="5418" h="7507" extrusionOk="0">
                  <a:moveTo>
                    <a:pt x="509" y="1"/>
                  </a:moveTo>
                  <a:cubicBezTo>
                    <a:pt x="179" y="1"/>
                    <a:pt x="22" y="108"/>
                    <a:pt x="22" y="531"/>
                  </a:cubicBezTo>
                  <a:cubicBezTo>
                    <a:pt x="22" y="2680"/>
                    <a:pt x="22" y="4830"/>
                    <a:pt x="22" y="6980"/>
                  </a:cubicBezTo>
                  <a:cubicBezTo>
                    <a:pt x="1" y="7422"/>
                    <a:pt x="212" y="7507"/>
                    <a:pt x="612" y="7507"/>
                  </a:cubicBezTo>
                  <a:cubicBezTo>
                    <a:pt x="2214" y="7486"/>
                    <a:pt x="3794" y="7486"/>
                    <a:pt x="5396" y="7486"/>
                  </a:cubicBezTo>
                  <a:cubicBezTo>
                    <a:pt x="5396" y="4999"/>
                    <a:pt x="5417" y="2512"/>
                    <a:pt x="5417" y="25"/>
                  </a:cubicBezTo>
                  <a:cubicBezTo>
                    <a:pt x="3816" y="25"/>
                    <a:pt x="2214" y="25"/>
                    <a:pt x="612" y="4"/>
                  </a:cubicBezTo>
                  <a:cubicBezTo>
                    <a:pt x="576" y="2"/>
                    <a:pt x="542" y="1"/>
                    <a:pt x="509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789" name="Google Shape;3789;p75"/>
            <p:cNvSpPr/>
            <p:nvPr/>
          </p:nvSpPr>
          <p:spPr>
            <a:xfrm rot="-970049">
              <a:off x="9828515" y="3467822"/>
              <a:ext cx="105122" cy="135816"/>
            </a:xfrm>
            <a:custGeom>
              <a:avLst/>
              <a:gdLst/>
              <a:ahLst/>
              <a:cxnLst/>
              <a:rect l="l" t="t" r="r" b="b"/>
              <a:pathLst>
                <a:path w="5418" h="7000" extrusionOk="0">
                  <a:moveTo>
                    <a:pt x="536" y="0"/>
                  </a:moveTo>
                  <a:cubicBezTo>
                    <a:pt x="116" y="0"/>
                    <a:pt x="22" y="175"/>
                    <a:pt x="22" y="613"/>
                  </a:cubicBezTo>
                  <a:cubicBezTo>
                    <a:pt x="22" y="2531"/>
                    <a:pt x="22" y="4470"/>
                    <a:pt x="22" y="6409"/>
                  </a:cubicBezTo>
                  <a:cubicBezTo>
                    <a:pt x="1" y="6852"/>
                    <a:pt x="148" y="6999"/>
                    <a:pt x="612" y="6999"/>
                  </a:cubicBezTo>
                  <a:lnTo>
                    <a:pt x="5417" y="6999"/>
                  </a:lnTo>
                  <a:cubicBezTo>
                    <a:pt x="5396" y="4681"/>
                    <a:pt x="5396" y="2341"/>
                    <a:pt x="5396" y="23"/>
                  </a:cubicBezTo>
                  <a:cubicBezTo>
                    <a:pt x="3794" y="23"/>
                    <a:pt x="2214" y="23"/>
                    <a:pt x="612" y="2"/>
                  </a:cubicBezTo>
                  <a:cubicBezTo>
                    <a:pt x="585" y="1"/>
                    <a:pt x="560" y="0"/>
                    <a:pt x="536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790" name="Google Shape;3790;p75"/>
            <p:cNvSpPr/>
            <p:nvPr/>
          </p:nvSpPr>
          <p:spPr>
            <a:xfrm rot="-970049">
              <a:off x="9737527" y="3164293"/>
              <a:ext cx="105122" cy="115327"/>
            </a:xfrm>
            <a:custGeom>
              <a:avLst/>
              <a:gdLst/>
              <a:ahLst/>
              <a:cxnLst/>
              <a:rect l="l" t="t" r="r" b="b"/>
              <a:pathLst>
                <a:path w="5418" h="5944" extrusionOk="0">
                  <a:moveTo>
                    <a:pt x="22" y="0"/>
                  </a:moveTo>
                  <a:cubicBezTo>
                    <a:pt x="22" y="1770"/>
                    <a:pt x="43" y="3541"/>
                    <a:pt x="22" y="5332"/>
                  </a:cubicBezTo>
                  <a:cubicBezTo>
                    <a:pt x="1" y="5775"/>
                    <a:pt x="127" y="5944"/>
                    <a:pt x="612" y="5944"/>
                  </a:cubicBezTo>
                  <a:cubicBezTo>
                    <a:pt x="2214" y="5922"/>
                    <a:pt x="3794" y="5922"/>
                    <a:pt x="5417" y="5922"/>
                  </a:cubicBezTo>
                  <a:cubicBezTo>
                    <a:pt x="5417" y="4152"/>
                    <a:pt x="5396" y="2361"/>
                    <a:pt x="5417" y="590"/>
                  </a:cubicBezTo>
                  <a:cubicBezTo>
                    <a:pt x="5417" y="127"/>
                    <a:pt x="5270" y="0"/>
                    <a:pt x="4806" y="0"/>
                  </a:cubicBezTo>
                  <a:cubicBezTo>
                    <a:pt x="4272" y="7"/>
                    <a:pt x="3741" y="9"/>
                    <a:pt x="3210" y="9"/>
                  </a:cubicBezTo>
                  <a:cubicBezTo>
                    <a:pt x="2148" y="9"/>
                    <a:pt x="1090" y="0"/>
                    <a:pt x="22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791" name="Google Shape;3791;p75"/>
            <p:cNvSpPr/>
            <p:nvPr/>
          </p:nvSpPr>
          <p:spPr>
            <a:xfrm rot="-970049">
              <a:off x="7770942" y="3861499"/>
              <a:ext cx="258866" cy="146410"/>
            </a:xfrm>
            <a:custGeom>
              <a:avLst/>
              <a:gdLst/>
              <a:ahLst/>
              <a:cxnLst/>
              <a:rect l="l" t="t" r="r" b="b"/>
              <a:pathLst>
                <a:path w="13342" h="7546" extrusionOk="0">
                  <a:moveTo>
                    <a:pt x="675" y="1"/>
                  </a:moveTo>
                  <a:cubicBezTo>
                    <a:pt x="169" y="1"/>
                    <a:pt x="22" y="148"/>
                    <a:pt x="22" y="675"/>
                  </a:cubicBezTo>
                  <a:cubicBezTo>
                    <a:pt x="43" y="2740"/>
                    <a:pt x="43" y="4806"/>
                    <a:pt x="22" y="6871"/>
                  </a:cubicBezTo>
                  <a:cubicBezTo>
                    <a:pt x="1" y="7377"/>
                    <a:pt x="148" y="7546"/>
                    <a:pt x="675" y="7546"/>
                  </a:cubicBezTo>
                  <a:cubicBezTo>
                    <a:pt x="1666" y="7525"/>
                    <a:pt x="2656" y="7519"/>
                    <a:pt x="3644" y="7519"/>
                  </a:cubicBezTo>
                  <a:cubicBezTo>
                    <a:pt x="4632" y="7519"/>
                    <a:pt x="5617" y="7525"/>
                    <a:pt x="6598" y="7525"/>
                  </a:cubicBezTo>
                  <a:cubicBezTo>
                    <a:pt x="7609" y="7525"/>
                    <a:pt x="8621" y="7519"/>
                    <a:pt x="9632" y="7519"/>
                  </a:cubicBezTo>
                  <a:cubicBezTo>
                    <a:pt x="10644" y="7519"/>
                    <a:pt x="11656" y="7525"/>
                    <a:pt x="12667" y="7546"/>
                  </a:cubicBezTo>
                  <a:cubicBezTo>
                    <a:pt x="13194" y="7546"/>
                    <a:pt x="13342" y="7398"/>
                    <a:pt x="13342" y="6871"/>
                  </a:cubicBezTo>
                  <a:cubicBezTo>
                    <a:pt x="13300" y="4806"/>
                    <a:pt x="13300" y="2740"/>
                    <a:pt x="13342" y="675"/>
                  </a:cubicBezTo>
                  <a:cubicBezTo>
                    <a:pt x="13342" y="169"/>
                    <a:pt x="13194" y="1"/>
                    <a:pt x="12667" y="1"/>
                  </a:cubicBezTo>
                  <a:cubicBezTo>
                    <a:pt x="10665" y="11"/>
                    <a:pt x="8668" y="16"/>
                    <a:pt x="6671" y="16"/>
                  </a:cubicBezTo>
                  <a:cubicBezTo>
                    <a:pt x="4674" y="16"/>
                    <a:pt x="2677" y="11"/>
                    <a:pt x="67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792" name="Google Shape;3792;p75"/>
            <p:cNvSpPr/>
            <p:nvPr/>
          </p:nvSpPr>
          <p:spPr>
            <a:xfrm rot="-970049">
              <a:off x="8269271" y="3717043"/>
              <a:ext cx="258458" cy="146002"/>
            </a:xfrm>
            <a:custGeom>
              <a:avLst/>
              <a:gdLst/>
              <a:ahLst/>
              <a:cxnLst/>
              <a:rect l="l" t="t" r="r" b="b"/>
              <a:pathLst>
                <a:path w="13321" h="7525" extrusionOk="0">
                  <a:moveTo>
                    <a:pt x="590" y="1"/>
                  </a:moveTo>
                  <a:cubicBezTo>
                    <a:pt x="106" y="1"/>
                    <a:pt x="0" y="169"/>
                    <a:pt x="0" y="612"/>
                  </a:cubicBezTo>
                  <a:cubicBezTo>
                    <a:pt x="21" y="2698"/>
                    <a:pt x="21" y="4785"/>
                    <a:pt x="0" y="6871"/>
                  </a:cubicBezTo>
                  <a:cubicBezTo>
                    <a:pt x="0" y="7398"/>
                    <a:pt x="169" y="7525"/>
                    <a:pt x="675" y="7525"/>
                  </a:cubicBezTo>
                  <a:cubicBezTo>
                    <a:pt x="1342" y="7518"/>
                    <a:pt x="2010" y="7515"/>
                    <a:pt x="2677" y="7515"/>
                  </a:cubicBezTo>
                  <a:cubicBezTo>
                    <a:pt x="4012" y="7515"/>
                    <a:pt x="5347" y="7525"/>
                    <a:pt x="6681" y="7525"/>
                  </a:cubicBezTo>
                  <a:lnTo>
                    <a:pt x="12667" y="7525"/>
                  </a:lnTo>
                  <a:cubicBezTo>
                    <a:pt x="13131" y="7525"/>
                    <a:pt x="13320" y="7440"/>
                    <a:pt x="13320" y="6914"/>
                  </a:cubicBezTo>
                  <a:cubicBezTo>
                    <a:pt x="13299" y="4806"/>
                    <a:pt x="13299" y="2698"/>
                    <a:pt x="13320" y="591"/>
                  </a:cubicBezTo>
                  <a:cubicBezTo>
                    <a:pt x="13320" y="106"/>
                    <a:pt x="13152" y="1"/>
                    <a:pt x="12709" y="1"/>
                  </a:cubicBezTo>
                  <a:cubicBezTo>
                    <a:pt x="10686" y="11"/>
                    <a:pt x="8668" y="16"/>
                    <a:pt x="6650" y="16"/>
                  </a:cubicBezTo>
                  <a:cubicBezTo>
                    <a:pt x="4632" y="16"/>
                    <a:pt x="2614" y="11"/>
                    <a:pt x="59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793" name="Google Shape;3793;p75"/>
            <p:cNvSpPr/>
            <p:nvPr/>
          </p:nvSpPr>
          <p:spPr>
            <a:xfrm rot="-970049">
              <a:off x="9277888" y="3424923"/>
              <a:ext cx="256014" cy="146410"/>
            </a:xfrm>
            <a:custGeom>
              <a:avLst/>
              <a:gdLst/>
              <a:ahLst/>
              <a:cxnLst/>
              <a:rect l="l" t="t" r="r" b="b"/>
              <a:pathLst>
                <a:path w="13195" h="7546" extrusionOk="0">
                  <a:moveTo>
                    <a:pt x="633" y="1"/>
                  </a:moveTo>
                  <a:cubicBezTo>
                    <a:pt x="127" y="1"/>
                    <a:pt x="1" y="169"/>
                    <a:pt x="1" y="633"/>
                  </a:cubicBezTo>
                  <a:cubicBezTo>
                    <a:pt x="22" y="2719"/>
                    <a:pt x="22" y="4806"/>
                    <a:pt x="1" y="6892"/>
                  </a:cubicBezTo>
                  <a:cubicBezTo>
                    <a:pt x="1" y="7377"/>
                    <a:pt x="148" y="7525"/>
                    <a:pt x="633" y="7525"/>
                  </a:cubicBezTo>
                  <a:cubicBezTo>
                    <a:pt x="1300" y="7518"/>
                    <a:pt x="1966" y="7515"/>
                    <a:pt x="2630" y="7515"/>
                  </a:cubicBezTo>
                  <a:cubicBezTo>
                    <a:pt x="3958" y="7515"/>
                    <a:pt x="5284" y="7525"/>
                    <a:pt x="6619" y="7525"/>
                  </a:cubicBezTo>
                  <a:cubicBezTo>
                    <a:pt x="8600" y="7525"/>
                    <a:pt x="10560" y="7525"/>
                    <a:pt x="12541" y="7546"/>
                  </a:cubicBezTo>
                  <a:cubicBezTo>
                    <a:pt x="12984" y="7546"/>
                    <a:pt x="13194" y="7462"/>
                    <a:pt x="13194" y="6935"/>
                  </a:cubicBezTo>
                  <a:cubicBezTo>
                    <a:pt x="13173" y="4827"/>
                    <a:pt x="13173" y="2719"/>
                    <a:pt x="13194" y="612"/>
                  </a:cubicBezTo>
                  <a:cubicBezTo>
                    <a:pt x="13194" y="148"/>
                    <a:pt x="13068" y="1"/>
                    <a:pt x="12604" y="1"/>
                  </a:cubicBezTo>
                  <a:cubicBezTo>
                    <a:pt x="10602" y="11"/>
                    <a:pt x="8605" y="16"/>
                    <a:pt x="6611" y="16"/>
                  </a:cubicBezTo>
                  <a:cubicBezTo>
                    <a:pt x="4616" y="16"/>
                    <a:pt x="2625" y="11"/>
                    <a:pt x="6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794" name="Google Shape;3794;p75"/>
            <p:cNvSpPr/>
            <p:nvPr/>
          </p:nvSpPr>
          <p:spPr>
            <a:xfrm rot="-970049">
              <a:off x="8779522" y="3569385"/>
              <a:ext cx="256402" cy="146410"/>
            </a:xfrm>
            <a:custGeom>
              <a:avLst/>
              <a:gdLst/>
              <a:ahLst/>
              <a:cxnLst/>
              <a:rect l="l" t="t" r="r" b="b"/>
              <a:pathLst>
                <a:path w="13215" h="7546" extrusionOk="0">
                  <a:moveTo>
                    <a:pt x="654" y="1"/>
                  </a:moveTo>
                  <a:cubicBezTo>
                    <a:pt x="148" y="1"/>
                    <a:pt x="21" y="148"/>
                    <a:pt x="21" y="633"/>
                  </a:cubicBezTo>
                  <a:cubicBezTo>
                    <a:pt x="42" y="2719"/>
                    <a:pt x="42" y="4806"/>
                    <a:pt x="21" y="6892"/>
                  </a:cubicBezTo>
                  <a:cubicBezTo>
                    <a:pt x="0" y="7440"/>
                    <a:pt x="232" y="7525"/>
                    <a:pt x="717" y="7525"/>
                  </a:cubicBezTo>
                  <a:lnTo>
                    <a:pt x="6639" y="7525"/>
                  </a:lnTo>
                  <a:cubicBezTo>
                    <a:pt x="8599" y="7525"/>
                    <a:pt x="10580" y="7525"/>
                    <a:pt x="12540" y="7546"/>
                  </a:cubicBezTo>
                  <a:cubicBezTo>
                    <a:pt x="13004" y="7546"/>
                    <a:pt x="13215" y="7462"/>
                    <a:pt x="13215" y="6935"/>
                  </a:cubicBezTo>
                  <a:cubicBezTo>
                    <a:pt x="13173" y="4827"/>
                    <a:pt x="13194" y="2719"/>
                    <a:pt x="13215" y="612"/>
                  </a:cubicBezTo>
                  <a:cubicBezTo>
                    <a:pt x="13215" y="169"/>
                    <a:pt x="13088" y="1"/>
                    <a:pt x="12604" y="1"/>
                  </a:cubicBezTo>
                  <a:cubicBezTo>
                    <a:pt x="10612" y="11"/>
                    <a:pt x="8620" y="16"/>
                    <a:pt x="6629" y="16"/>
                  </a:cubicBezTo>
                  <a:cubicBezTo>
                    <a:pt x="4637" y="16"/>
                    <a:pt x="2645" y="11"/>
                    <a:pt x="65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795" name="Google Shape;3795;p75"/>
            <p:cNvSpPr/>
            <p:nvPr/>
          </p:nvSpPr>
          <p:spPr>
            <a:xfrm rot="-970049">
              <a:off x="8316354" y="3884481"/>
              <a:ext cx="258866" cy="135797"/>
            </a:xfrm>
            <a:custGeom>
              <a:avLst/>
              <a:gdLst/>
              <a:ahLst/>
              <a:cxnLst/>
              <a:rect l="l" t="t" r="r" b="b"/>
              <a:pathLst>
                <a:path w="13342" h="6999" extrusionOk="0">
                  <a:moveTo>
                    <a:pt x="611" y="1"/>
                  </a:moveTo>
                  <a:cubicBezTo>
                    <a:pt x="148" y="1"/>
                    <a:pt x="0" y="149"/>
                    <a:pt x="0" y="591"/>
                  </a:cubicBezTo>
                  <a:cubicBezTo>
                    <a:pt x="21" y="2530"/>
                    <a:pt x="21" y="4469"/>
                    <a:pt x="0" y="6387"/>
                  </a:cubicBezTo>
                  <a:cubicBezTo>
                    <a:pt x="0" y="6851"/>
                    <a:pt x="148" y="6998"/>
                    <a:pt x="611" y="6998"/>
                  </a:cubicBezTo>
                  <a:cubicBezTo>
                    <a:pt x="2624" y="6988"/>
                    <a:pt x="4642" y="6982"/>
                    <a:pt x="6663" y="6982"/>
                  </a:cubicBezTo>
                  <a:cubicBezTo>
                    <a:pt x="8684" y="6982"/>
                    <a:pt x="10707" y="6988"/>
                    <a:pt x="12730" y="6998"/>
                  </a:cubicBezTo>
                  <a:cubicBezTo>
                    <a:pt x="13194" y="6998"/>
                    <a:pt x="13320" y="6851"/>
                    <a:pt x="13320" y="6387"/>
                  </a:cubicBezTo>
                  <a:cubicBezTo>
                    <a:pt x="13299" y="4490"/>
                    <a:pt x="13299" y="2572"/>
                    <a:pt x="13320" y="675"/>
                  </a:cubicBezTo>
                  <a:cubicBezTo>
                    <a:pt x="13341" y="149"/>
                    <a:pt x="13173" y="1"/>
                    <a:pt x="1264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796" name="Google Shape;3796;p75"/>
            <p:cNvSpPr/>
            <p:nvPr/>
          </p:nvSpPr>
          <p:spPr>
            <a:xfrm rot="-970049">
              <a:off x="7817920" y="4028603"/>
              <a:ext cx="258866" cy="136204"/>
            </a:xfrm>
            <a:custGeom>
              <a:avLst/>
              <a:gdLst/>
              <a:ahLst/>
              <a:cxnLst/>
              <a:rect l="l" t="t" r="r" b="b"/>
              <a:pathLst>
                <a:path w="13342" h="7020" extrusionOk="0">
                  <a:moveTo>
                    <a:pt x="696" y="1"/>
                  </a:moveTo>
                  <a:cubicBezTo>
                    <a:pt x="169" y="1"/>
                    <a:pt x="1" y="148"/>
                    <a:pt x="1" y="675"/>
                  </a:cubicBezTo>
                  <a:cubicBezTo>
                    <a:pt x="43" y="2551"/>
                    <a:pt x="43" y="4448"/>
                    <a:pt x="1" y="6324"/>
                  </a:cubicBezTo>
                  <a:cubicBezTo>
                    <a:pt x="1" y="6830"/>
                    <a:pt x="148" y="7019"/>
                    <a:pt x="675" y="7019"/>
                  </a:cubicBezTo>
                  <a:cubicBezTo>
                    <a:pt x="2667" y="7009"/>
                    <a:pt x="4664" y="7003"/>
                    <a:pt x="6661" y="7003"/>
                  </a:cubicBezTo>
                  <a:cubicBezTo>
                    <a:pt x="8658" y="7003"/>
                    <a:pt x="10655" y="7009"/>
                    <a:pt x="12646" y="7019"/>
                  </a:cubicBezTo>
                  <a:cubicBezTo>
                    <a:pt x="13173" y="7019"/>
                    <a:pt x="13342" y="6872"/>
                    <a:pt x="13342" y="6345"/>
                  </a:cubicBezTo>
                  <a:cubicBezTo>
                    <a:pt x="13300" y="4490"/>
                    <a:pt x="13300" y="2614"/>
                    <a:pt x="13342" y="760"/>
                  </a:cubicBezTo>
                  <a:cubicBezTo>
                    <a:pt x="13342" y="191"/>
                    <a:pt x="13194" y="1"/>
                    <a:pt x="12604" y="1"/>
                  </a:cubicBezTo>
                  <a:cubicBezTo>
                    <a:pt x="11614" y="22"/>
                    <a:pt x="10628" y="27"/>
                    <a:pt x="9643" y="27"/>
                  </a:cubicBezTo>
                  <a:cubicBezTo>
                    <a:pt x="8658" y="27"/>
                    <a:pt x="7672" y="22"/>
                    <a:pt x="6682" y="22"/>
                  </a:cubicBezTo>
                  <a:cubicBezTo>
                    <a:pt x="4680" y="22"/>
                    <a:pt x="2677" y="22"/>
                    <a:pt x="69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797" name="Google Shape;3797;p75"/>
            <p:cNvSpPr/>
            <p:nvPr/>
          </p:nvSpPr>
          <p:spPr>
            <a:xfrm rot="-970049">
              <a:off x="9324798" y="3591959"/>
              <a:ext cx="256421" cy="135816"/>
            </a:xfrm>
            <a:custGeom>
              <a:avLst/>
              <a:gdLst/>
              <a:ahLst/>
              <a:cxnLst/>
              <a:rect l="l" t="t" r="r" b="b"/>
              <a:pathLst>
                <a:path w="13216" h="7000" extrusionOk="0">
                  <a:moveTo>
                    <a:pt x="582" y="0"/>
                  </a:moveTo>
                  <a:cubicBezTo>
                    <a:pt x="97" y="0"/>
                    <a:pt x="1" y="214"/>
                    <a:pt x="1" y="676"/>
                  </a:cubicBezTo>
                  <a:cubicBezTo>
                    <a:pt x="22" y="2573"/>
                    <a:pt x="43" y="4449"/>
                    <a:pt x="1" y="6346"/>
                  </a:cubicBezTo>
                  <a:cubicBezTo>
                    <a:pt x="1" y="6873"/>
                    <a:pt x="169" y="6999"/>
                    <a:pt x="675" y="6999"/>
                  </a:cubicBezTo>
                  <a:cubicBezTo>
                    <a:pt x="1329" y="6992"/>
                    <a:pt x="1982" y="6990"/>
                    <a:pt x="2634" y="6990"/>
                  </a:cubicBezTo>
                  <a:cubicBezTo>
                    <a:pt x="3940" y="6990"/>
                    <a:pt x="5242" y="6999"/>
                    <a:pt x="6534" y="6999"/>
                  </a:cubicBezTo>
                  <a:lnTo>
                    <a:pt x="12520" y="6999"/>
                  </a:lnTo>
                  <a:cubicBezTo>
                    <a:pt x="13005" y="6999"/>
                    <a:pt x="13194" y="6894"/>
                    <a:pt x="13194" y="6346"/>
                  </a:cubicBezTo>
                  <a:cubicBezTo>
                    <a:pt x="13173" y="4428"/>
                    <a:pt x="13173" y="2531"/>
                    <a:pt x="13194" y="634"/>
                  </a:cubicBezTo>
                  <a:cubicBezTo>
                    <a:pt x="13215" y="128"/>
                    <a:pt x="13047" y="2"/>
                    <a:pt x="12562" y="2"/>
                  </a:cubicBezTo>
                  <a:cubicBezTo>
                    <a:pt x="10581" y="12"/>
                    <a:pt x="8595" y="18"/>
                    <a:pt x="6608" y="18"/>
                  </a:cubicBezTo>
                  <a:cubicBezTo>
                    <a:pt x="4622" y="18"/>
                    <a:pt x="2635" y="12"/>
                    <a:pt x="654" y="2"/>
                  </a:cubicBezTo>
                  <a:cubicBezTo>
                    <a:pt x="629" y="1"/>
                    <a:pt x="605" y="0"/>
                    <a:pt x="58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798" name="Google Shape;3798;p75"/>
            <p:cNvSpPr/>
            <p:nvPr/>
          </p:nvSpPr>
          <p:spPr>
            <a:xfrm rot="-970049">
              <a:off x="8826899" y="3736432"/>
              <a:ext cx="255994" cy="136204"/>
            </a:xfrm>
            <a:custGeom>
              <a:avLst/>
              <a:gdLst/>
              <a:ahLst/>
              <a:cxnLst/>
              <a:rect l="l" t="t" r="r" b="b"/>
              <a:pathLst>
                <a:path w="13194" h="7020" extrusionOk="0">
                  <a:moveTo>
                    <a:pt x="611" y="1"/>
                  </a:moveTo>
                  <a:cubicBezTo>
                    <a:pt x="169" y="1"/>
                    <a:pt x="0" y="127"/>
                    <a:pt x="0" y="591"/>
                  </a:cubicBezTo>
                  <a:cubicBezTo>
                    <a:pt x="21" y="2530"/>
                    <a:pt x="21" y="4469"/>
                    <a:pt x="0" y="6387"/>
                  </a:cubicBezTo>
                  <a:cubicBezTo>
                    <a:pt x="0" y="6893"/>
                    <a:pt x="169" y="7019"/>
                    <a:pt x="654" y="7019"/>
                  </a:cubicBezTo>
                  <a:cubicBezTo>
                    <a:pt x="2635" y="7009"/>
                    <a:pt x="4616" y="7003"/>
                    <a:pt x="6597" y="7003"/>
                  </a:cubicBezTo>
                  <a:cubicBezTo>
                    <a:pt x="8578" y="7003"/>
                    <a:pt x="10559" y="7009"/>
                    <a:pt x="12541" y="7019"/>
                  </a:cubicBezTo>
                  <a:cubicBezTo>
                    <a:pt x="13025" y="7019"/>
                    <a:pt x="13194" y="6893"/>
                    <a:pt x="13194" y="6387"/>
                  </a:cubicBezTo>
                  <a:cubicBezTo>
                    <a:pt x="13173" y="4490"/>
                    <a:pt x="13173" y="2572"/>
                    <a:pt x="13194" y="675"/>
                  </a:cubicBezTo>
                  <a:cubicBezTo>
                    <a:pt x="13194" y="127"/>
                    <a:pt x="13025" y="22"/>
                    <a:pt x="12519" y="22"/>
                  </a:cubicBezTo>
                  <a:lnTo>
                    <a:pt x="6597" y="22"/>
                  </a:lnTo>
                  <a:cubicBezTo>
                    <a:pt x="4595" y="22"/>
                    <a:pt x="2614" y="22"/>
                    <a:pt x="6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799" name="Google Shape;3799;p75"/>
            <p:cNvSpPr/>
            <p:nvPr/>
          </p:nvSpPr>
          <p:spPr>
            <a:xfrm rot="-970049">
              <a:off x="8542700" y="3643344"/>
              <a:ext cx="222875" cy="146410"/>
            </a:xfrm>
            <a:custGeom>
              <a:avLst/>
              <a:gdLst/>
              <a:ahLst/>
              <a:cxnLst/>
              <a:rect l="l" t="t" r="r" b="b"/>
              <a:pathLst>
                <a:path w="11487" h="7546" extrusionOk="0">
                  <a:moveTo>
                    <a:pt x="5796" y="1"/>
                  </a:moveTo>
                  <a:cubicBezTo>
                    <a:pt x="4068" y="1"/>
                    <a:pt x="2340" y="1"/>
                    <a:pt x="611" y="22"/>
                  </a:cubicBezTo>
                  <a:cubicBezTo>
                    <a:pt x="581" y="20"/>
                    <a:pt x="552" y="20"/>
                    <a:pt x="525" y="20"/>
                  </a:cubicBezTo>
                  <a:cubicBezTo>
                    <a:pt x="147" y="20"/>
                    <a:pt x="0" y="160"/>
                    <a:pt x="0" y="612"/>
                  </a:cubicBezTo>
                  <a:cubicBezTo>
                    <a:pt x="21" y="2719"/>
                    <a:pt x="21" y="4848"/>
                    <a:pt x="0" y="6977"/>
                  </a:cubicBezTo>
                  <a:cubicBezTo>
                    <a:pt x="0" y="7419"/>
                    <a:pt x="148" y="7546"/>
                    <a:pt x="569" y="7546"/>
                  </a:cubicBezTo>
                  <a:cubicBezTo>
                    <a:pt x="2287" y="7535"/>
                    <a:pt x="4010" y="7530"/>
                    <a:pt x="5733" y="7530"/>
                  </a:cubicBezTo>
                  <a:cubicBezTo>
                    <a:pt x="7456" y="7530"/>
                    <a:pt x="9179" y="7535"/>
                    <a:pt x="10896" y="7546"/>
                  </a:cubicBezTo>
                  <a:cubicBezTo>
                    <a:pt x="11381" y="7546"/>
                    <a:pt x="11487" y="7335"/>
                    <a:pt x="11487" y="6914"/>
                  </a:cubicBezTo>
                  <a:cubicBezTo>
                    <a:pt x="11466" y="4806"/>
                    <a:pt x="11466" y="2698"/>
                    <a:pt x="11487" y="591"/>
                  </a:cubicBezTo>
                  <a:cubicBezTo>
                    <a:pt x="11487" y="127"/>
                    <a:pt x="11318" y="1"/>
                    <a:pt x="1087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800" name="Google Shape;3800;p75"/>
            <p:cNvSpPr/>
            <p:nvPr/>
          </p:nvSpPr>
          <p:spPr>
            <a:xfrm rot="-970049">
              <a:off x="9548896" y="3352205"/>
              <a:ext cx="215521" cy="146410"/>
            </a:xfrm>
            <a:custGeom>
              <a:avLst/>
              <a:gdLst/>
              <a:ahLst/>
              <a:cxnLst/>
              <a:rect l="l" t="t" r="r" b="b"/>
              <a:pathLst>
                <a:path w="11108" h="7546" extrusionOk="0">
                  <a:moveTo>
                    <a:pt x="653" y="1"/>
                  </a:moveTo>
                  <a:cubicBezTo>
                    <a:pt x="169" y="1"/>
                    <a:pt x="0" y="127"/>
                    <a:pt x="0" y="633"/>
                  </a:cubicBezTo>
                  <a:cubicBezTo>
                    <a:pt x="21" y="2698"/>
                    <a:pt x="21" y="4785"/>
                    <a:pt x="0" y="6871"/>
                  </a:cubicBezTo>
                  <a:cubicBezTo>
                    <a:pt x="0" y="7419"/>
                    <a:pt x="190" y="7525"/>
                    <a:pt x="696" y="7525"/>
                  </a:cubicBezTo>
                  <a:cubicBezTo>
                    <a:pt x="1237" y="7518"/>
                    <a:pt x="1778" y="7515"/>
                    <a:pt x="2318" y="7515"/>
                  </a:cubicBezTo>
                  <a:cubicBezTo>
                    <a:pt x="3398" y="7515"/>
                    <a:pt x="4475" y="7525"/>
                    <a:pt x="5543" y="7525"/>
                  </a:cubicBezTo>
                  <a:cubicBezTo>
                    <a:pt x="6365" y="7525"/>
                    <a:pt x="7187" y="7519"/>
                    <a:pt x="8009" y="7519"/>
                  </a:cubicBezTo>
                  <a:cubicBezTo>
                    <a:pt x="8831" y="7519"/>
                    <a:pt x="9653" y="7525"/>
                    <a:pt x="10475" y="7546"/>
                  </a:cubicBezTo>
                  <a:cubicBezTo>
                    <a:pt x="10939" y="7546"/>
                    <a:pt x="11086" y="7419"/>
                    <a:pt x="11086" y="6935"/>
                  </a:cubicBezTo>
                  <a:cubicBezTo>
                    <a:pt x="11065" y="4827"/>
                    <a:pt x="11065" y="2719"/>
                    <a:pt x="11086" y="612"/>
                  </a:cubicBezTo>
                  <a:cubicBezTo>
                    <a:pt x="11107" y="106"/>
                    <a:pt x="10918" y="1"/>
                    <a:pt x="10433" y="1"/>
                  </a:cubicBezTo>
                  <a:cubicBezTo>
                    <a:pt x="8799" y="11"/>
                    <a:pt x="7166" y="16"/>
                    <a:pt x="5535" y="16"/>
                  </a:cubicBezTo>
                  <a:cubicBezTo>
                    <a:pt x="3904" y="16"/>
                    <a:pt x="2276" y="11"/>
                    <a:pt x="65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801" name="Google Shape;3801;p75"/>
            <p:cNvSpPr/>
            <p:nvPr/>
          </p:nvSpPr>
          <p:spPr>
            <a:xfrm rot="-970049">
              <a:off x="9050524" y="3497131"/>
              <a:ext cx="212669" cy="146041"/>
            </a:xfrm>
            <a:custGeom>
              <a:avLst/>
              <a:gdLst/>
              <a:ahLst/>
              <a:cxnLst/>
              <a:rect l="l" t="t" r="r" b="b"/>
              <a:pathLst>
                <a:path w="10961" h="7527" extrusionOk="0">
                  <a:moveTo>
                    <a:pt x="612" y="1"/>
                  </a:moveTo>
                  <a:cubicBezTo>
                    <a:pt x="169" y="1"/>
                    <a:pt x="1" y="127"/>
                    <a:pt x="1" y="591"/>
                  </a:cubicBezTo>
                  <a:cubicBezTo>
                    <a:pt x="22" y="2698"/>
                    <a:pt x="22" y="4806"/>
                    <a:pt x="1" y="6914"/>
                  </a:cubicBezTo>
                  <a:cubicBezTo>
                    <a:pt x="1" y="7377"/>
                    <a:pt x="148" y="7525"/>
                    <a:pt x="612" y="7525"/>
                  </a:cubicBezTo>
                  <a:cubicBezTo>
                    <a:pt x="1153" y="7518"/>
                    <a:pt x="1694" y="7515"/>
                    <a:pt x="2235" y="7515"/>
                  </a:cubicBezTo>
                  <a:cubicBezTo>
                    <a:pt x="3316" y="7515"/>
                    <a:pt x="4398" y="7525"/>
                    <a:pt x="5480" y="7525"/>
                  </a:cubicBezTo>
                  <a:cubicBezTo>
                    <a:pt x="6562" y="7525"/>
                    <a:pt x="7644" y="7515"/>
                    <a:pt x="8726" y="7515"/>
                  </a:cubicBezTo>
                  <a:cubicBezTo>
                    <a:pt x="9267" y="7515"/>
                    <a:pt x="9808" y="7518"/>
                    <a:pt x="10349" y="7525"/>
                  </a:cubicBezTo>
                  <a:cubicBezTo>
                    <a:pt x="10377" y="7526"/>
                    <a:pt x="10404" y="7527"/>
                    <a:pt x="10430" y="7527"/>
                  </a:cubicBezTo>
                  <a:cubicBezTo>
                    <a:pt x="10830" y="7527"/>
                    <a:pt x="10960" y="7370"/>
                    <a:pt x="10960" y="6935"/>
                  </a:cubicBezTo>
                  <a:cubicBezTo>
                    <a:pt x="10939" y="4827"/>
                    <a:pt x="10939" y="2719"/>
                    <a:pt x="10960" y="612"/>
                  </a:cubicBezTo>
                  <a:cubicBezTo>
                    <a:pt x="10960" y="148"/>
                    <a:pt x="10834" y="1"/>
                    <a:pt x="10370" y="1"/>
                  </a:cubicBezTo>
                  <a:cubicBezTo>
                    <a:pt x="8747" y="11"/>
                    <a:pt x="7119" y="16"/>
                    <a:pt x="5491" y="16"/>
                  </a:cubicBezTo>
                  <a:cubicBezTo>
                    <a:pt x="3863" y="16"/>
                    <a:pt x="2235" y="11"/>
                    <a:pt x="61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802" name="Google Shape;3802;p75"/>
            <p:cNvSpPr/>
            <p:nvPr/>
          </p:nvSpPr>
          <p:spPr>
            <a:xfrm rot="-970049">
              <a:off x="8044452" y="3789180"/>
              <a:ext cx="210612" cy="146410"/>
            </a:xfrm>
            <a:custGeom>
              <a:avLst/>
              <a:gdLst/>
              <a:ahLst/>
              <a:cxnLst/>
              <a:rect l="l" t="t" r="r" b="b"/>
              <a:pathLst>
                <a:path w="10855" h="7546" extrusionOk="0">
                  <a:moveTo>
                    <a:pt x="633" y="1"/>
                  </a:moveTo>
                  <a:cubicBezTo>
                    <a:pt x="169" y="1"/>
                    <a:pt x="22" y="127"/>
                    <a:pt x="22" y="612"/>
                  </a:cubicBezTo>
                  <a:cubicBezTo>
                    <a:pt x="43" y="2719"/>
                    <a:pt x="43" y="4827"/>
                    <a:pt x="22" y="6935"/>
                  </a:cubicBezTo>
                  <a:cubicBezTo>
                    <a:pt x="1" y="7440"/>
                    <a:pt x="190" y="7546"/>
                    <a:pt x="675" y="7546"/>
                  </a:cubicBezTo>
                  <a:cubicBezTo>
                    <a:pt x="2256" y="7535"/>
                    <a:pt x="3842" y="7530"/>
                    <a:pt x="5430" y="7530"/>
                  </a:cubicBezTo>
                  <a:cubicBezTo>
                    <a:pt x="7019" y="7530"/>
                    <a:pt x="8610" y="7535"/>
                    <a:pt x="10201" y="7546"/>
                  </a:cubicBezTo>
                  <a:cubicBezTo>
                    <a:pt x="10686" y="7546"/>
                    <a:pt x="10855" y="7419"/>
                    <a:pt x="10855" y="6914"/>
                  </a:cubicBezTo>
                  <a:cubicBezTo>
                    <a:pt x="10813" y="4827"/>
                    <a:pt x="10813" y="2762"/>
                    <a:pt x="10855" y="675"/>
                  </a:cubicBezTo>
                  <a:cubicBezTo>
                    <a:pt x="10855" y="127"/>
                    <a:pt x="10665" y="22"/>
                    <a:pt x="10159" y="22"/>
                  </a:cubicBezTo>
                  <a:cubicBezTo>
                    <a:pt x="9632" y="29"/>
                    <a:pt x="9105" y="31"/>
                    <a:pt x="8578" y="31"/>
                  </a:cubicBezTo>
                  <a:cubicBezTo>
                    <a:pt x="7525" y="31"/>
                    <a:pt x="6471" y="22"/>
                    <a:pt x="5417" y="22"/>
                  </a:cubicBezTo>
                  <a:cubicBezTo>
                    <a:pt x="3815" y="22"/>
                    <a:pt x="2213" y="22"/>
                    <a:pt x="6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803" name="Google Shape;3803;p75"/>
            <p:cNvSpPr/>
            <p:nvPr/>
          </p:nvSpPr>
          <p:spPr>
            <a:xfrm rot="-970049">
              <a:off x="8589616" y="3810417"/>
              <a:ext cx="222875" cy="135836"/>
            </a:xfrm>
            <a:custGeom>
              <a:avLst/>
              <a:gdLst/>
              <a:ahLst/>
              <a:cxnLst/>
              <a:rect l="l" t="t" r="r" b="b"/>
              <a:pathLst>
                <a:path w="11487" h="7001" extrusionOk="0">
                  <a:moveTo>
                    <a:pt x="525" y="1"/>
                  </a:moveTo>
                  <a:cubicBezTo>
                    <a:pt x="147" y="1"/>
                    <a:pt x="0" y="141"/>
                    <a:pt x="0" y="593"/>
                  </a:cubicBezTo>
                  <a:cubicBezTo>
                    <a:pt x="21" y="2532"/>
                    <a:pt x="21" y="4492"/>
                    <a:pt x="0" y="6431"/>
                  </a:cubicBezTo>
                  <a:cubicBezTo>
                    <a:pt x="0" y="6874"/>
                    <a:pt x="148" y="7000"/>
                    <a:pt x="569" y="7000"/>
                  </a:cubicBezTo>
                  <a:cubicBezTo>
                    <a:pt x="2287" y="6990"/>
                    <a:pt x="4005" y="6984"/>
                    <a:pt x="5725" y="6984"/>
                  </a:cubicBezTo>
                  <a:cubicBezTo>
                    <a:pt x="7445" y="6984"/>
                    <a:pt x="9168" y="6990"/>
                    <a:pt x="10896" y="7000"/>
                  </a:cubicBezTo>
                  <a:cubicBezTo>
                    <a:pt x="11318" y="7000"/>
                    <a:pt x="11466" y="6874"/>
                    <a:pt x="11466" y="6431"/>
                  </a:cubicBezTo>
                  <a:cubicBezTo>
                    <a:pt x="11444" y="4492"/>
                    <a:pt x="11444" y="2532"/>
                    <a:pt x="11466" y="593"/>
                  </a:cubicBezTo>
                  <a:cubicBezTo>
                    <a:pt x="11487" y="129"/>
                    <a:pt x="11318" y="3"/>
                    <a:pt x="10854" y="3"/>
                  </a:cubicBezTo>
                  <a:lnTo>
                    <a:pt x="611" y="3"/>
                  </a:lnTo>
                  <a:cubicBezTo>
                    <a:pt x="581" y="2"/>
                    <a:pt x="552" y="1"/>
                    <a:pt x="52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804" name="Google Shape;3804;p75"/>
            <p:cNvSpPr/>
            <p:nvPr/>
          </p:nvSpPr>
          <p:spPr>
            <a:xfrm rot="-970049">
              <a:off x="9595882" y="3519366"/>
              <a:ext cx="215114" cy="136204"/>
            </a:xfrm>
            <a:custGeom>
              <a:avLst/>
              <a:gdLst/>
              <a:ahLst/>
              <a:cxnLst/>
              <a:rect l="l" t="t" r="r" b="b"/>
              <a:pathLst>
                <a:path w="11087" h="7020" extrusionOk="0">
                  <a:moveTo>
                    <a:pt x="653" y="1"/>
                  </a:moveTo>
                  <a:cubicBezTo>
                    <a:pt x="190" y="1"/>
                    <a:pt x="0" y="106"/>
                    <a:pt x="0" y="633"/>
                  </a:cubicBezTo>
                  <a:cubicBezTo>
                    <a:pt x="21" y="2572"/>
                    <a:pt x="21" y="4490"/>
                    <a:pt x="0" y="6429"/>
                  </a:cubicBezTo>
                  <a:cubicBezTo>
                    <a:pt x="0" y="6893"/>
                    <a:pt x="148" y="7019"/>
                    <a:pt x="611" y="7019"/>
                  </a:cubicBezTo>
                  <a:cubicBezTo>
                    <a:pt x="2255" y="7009"/>
                    <a:pt x="3899" y="7003"/>
                    <a:pt x="5543" y="7003"/>
                  </a:cubicBezTo>
                  <a:cubicBezTo>
                    <a:pt x="7187" y="7003"/>
                    <a:pt x="8831" y="7009"/>
                    <a:pt x="10475" y="7019"/>
                  </a:cubicBezTo>
                  <a:cubicBezTo>
                    <a:pt x="10981" y="7019"/>
                    <a:pt x="11086" y="6851"/>
                    <a:pt x="11086" y="6366"/>
                  </a:cubicBezTo>
                  <a:cubicBezTo>
                    <a:pt x="11065" y="4469"/>
                    <a:pt x="11065" y="2551"/>
                    <a:pt x="11086" y="654"/>
                  </a:cubicBezTo>
                  <a:cubicBezTo>
                    <a:pt x="11086" y="148"/>
                    <a:pt x="10939" y="22"/>
                    <a:pt x="10454" y="22"/>
                  </a:cubicBezTo>
                  <a:lnTo>
                    <a:pt x="5585" y="22"/>
                  </a:lnTo>
                  <a:cubicBezTo>
                    <a:pt x="3941" y="22"/>
                    <a:pt x="2297" y="22"/>
                    <a:pt x="65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805" name="Google Shape;3805;p75"/>
            <p:cNvSpPr/>
            <p:nvPr/>
          </p:nvSpPr>
          <p:spPr>
            <a:xfrm rot="-970049">
              <a:off x="9097607" y="3664608"/>
              <a:ext cx="212669" cy="135816"/>
            </a:xfrm>
            <a:custGeom>
              <a:avLst/>
              <a:gdLst/>
              <a:ahLst/>
              <a:cxnLst/>
              <a:rect l="l" t="t" r="r" b="b"/>
              <a:pathLst>
                <a:path w="10961" h="7000" extrusionOk="0">
                  <a:moveTo>
                    <a:pt x="534" y="0"/>
                  </a:moveTo>
                  <a:cubicBezTo>
                    <a:pt x="149" y="0"/>
                    <a:pt x="1" y="157"/>
                    <a:pt x="1" y="592"/>
                  </a:cubicBezTo>
                  <a:cubicBezTo>
                    <a:pt x="22" y="2531"/>
                    <a:pt x="22" y="4491"/>
                    <a:pt x="1" y="6430"/>
                  </a:cubicBezTo>
                  <a:cubicBezTo>
                    <a:pt x="1" y="6873"/>
                    <a:pt x="169" y="6999"/>
                    <a:pt x="591" y="6999"/>
                  </a:cubicBezTo>
                  <a:cubicBezTo>
                    <a:pt x="2224" y="6989"/>
                    <a:pt x="3857" y="6983"/>
                    <a:pt x="5491" y="6983"/>
                  </a:cubicBezTo>
                  <a:cubicBezTo>
                    <a:pt x="7124" y="6983"/>
                    <a:pt x="8758" y="6989"/>
                    <a:pt x="10391" y="6999"/>
                  </a:cubicBezTo>
                  <a:cubicBezTo>
                    <a:pt x="10791" y="6999"/>
                    <a:pt x="10960" y="6873"/>
                    <a:pt x="10960" y="6430"/>
                  </a:cubicBezTo>
                  <a:cubicBezTo>
                    <a:pt x="10939" y="4491"/>
                    <a:pt x="10939" y="2531"/>
                    <a:pt x="10960" y="592"/>
                  </a:cubicBezTo>
                  <a:cubicBezTo>
                    <a:pt x="10960" y="107"/>
                    <a:pt x="10791" y="2"/>
                    <a:pt x="10349" y="2"/>
                  </a:cubicBezTo>
                  <a:lnTo>
                    <a:pt x="612" y="2"/>
                  </a:lnTo>
                  <a:cubicBezTo>
                    <a:pt x="585" y="1"/>
                    <a:pt x="559" y="0"/>
                    <a:pt x="5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806" name="Google Shape;3806;p75"/>
            <p:cNvSpPr/>
            <p:nvPr/>
          </p:nvSpPr>
          <p:spPr>
            <a:xfrm rot="-970049">
              <a:off x="8090987" y="3956405"/>
              <a:ext cx="210612" cy="135836"/>
            </a:xfrm>
            <a:custGeom>
              <a:avLst/>
              <a:gdLst/>
              <a:ahLst/>
              <a:cxnLst/>
              <a:rect l="l" t="t" r="r" b="b"/>
              <a:pathLst>
                <a:path w="10855" h="7001" extrusionOk="0">
                  <a:moveTo>
                    <a:pt x="654" y="1"/>
                  </a:moveTo>
                  <a:cubicBezTo>
                    <a:pt x="169" y="1"/>
                    <a:pt x="22" y="127"/>
                    <a:pt x="22" y="633"/>
                  </a:cubicBezTo>
                  <a:cubicBezTo>
                    <a:pt x="43" y="2530"/>
                    <a:pt x="43" y="4448"/>
                    <a:pt x="22" y="6345"/>
                  </a:cubicBezTo>
                  <a:cubicBezTo>
                    <a:pt x="0" y="6893"/>
                    <a:pt x="211" y="6998"/>
                    <a:pt x="717" y="6998"/>
                  </a:cubicBezTo>
                  <a:cubicBezTo>
                    <a:pt x="1230" y="6991"/>
                    <a:pt x="1745" y="6989"/>
                    <a:pt x="2262" y="6989"/>
                  </a:cubicBezTo>
                  <a:cubicBezTo>
                    <a:pt x="3295" y="6989"/>
                    <a:pt x="4335" y="6998"/>
                    <a:pt x="5375" y="6998"/>
                  </a:cubicBezTo>
                  <a:cubicBezTo>
                    <a:pt x="6443" y="6998"/>
                    <a:pt x="7511" y="6989"/>
                    <a:pt x="8572" y="6989"/>
                  </a:cubicBezTo>
                  <a:cubicBezTo>
                    <a:pt x="9103" y="6989"/>
                    <a:pt x="9632" y="6991"/>
                    <a:pt x="10159" y="6998"/>
                  </a:cubicBezTo>
                  <a:cubicBezTo>
                    <a:pt x="10191" y="6999"/>
                    <a:pt x="10221" y="7000"/>
                    <a:pt x="10250" y="7000"/>
                  </a:cubicBezTo>
                  <a:cubicBezTo>
                    <a:pt x="10706" y="7000"/>
                    <a:pt x="10855" y="6840"/>
                    <a:pt x="10855" y="6345"/>
                  </a:cubicBezTo>
                  <a:cubicBezTo>
                    <a:pt x="10812" y="4448"/>
                    <a:pt x="10812" y="2572"/>
                    <a:pt x="10855" y="675"/>
                  </a:cubicBezTo>
                  <a:cubicBezTo>
                    <a:pt x="10855" y="191"/>
                    <a:pt x="10728" y="1"/>
                    <a:pt x="10180" y="1"/>
                  </a:cubicBezTo>
                  <a:cubicBezTo>
                    <a:pt x="8599" y="11"/>
                    <a:pt x="7014" y="17"/>
                    <a:pt x="5425" y="17"/>
                  </a:cubicBezTo>
                  <a:cubicBezTo>
                    <a:pt x="3836" y="17"/>
                    <a:pt x="2245" y="11"/>
                    <a:pt x="65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807" name="Google Shape;3807;p75"/>
            <p:cNvSpPr/>
            <p:nvPr/>
          </p:nvSpPr>
          <p:spPr>
            <a:xfrm rot="-970049">
              <a:off x="7574270" y="3471541"/>
              <a:ext cx="2381597" cy="596854"/>
            </a:xfrm>
            <a:custGeom>
              <a:avLst/>
              <a:gdLst/>
              <a:ahLst/>
              <a:cxnLst/>
              <a:rect l="l" t="t" r="r" b="b"/>
              <a:pathLst>
                <a:path w="122748" h="30762" extrusionOk="0">
                  <a:moveTo>
                    <a:pt x="22318" y="7534"/>
                  </a:moveTo>
                  <a:cubicBezTo>
                    <a:pt x="22778" y="7534"/>
                    <a:pt x="22910" y="7712"/>
                    <a:pt x="22910" y="8210"/>
                  </a:cubicBezTo>
                  <a:cubicBezTo>
                    <a:pt x="22868" y="10254"/>
                    <a:pt x="22868" y="12320"/>
                    <a:pt x="22910" y="14385"/>
                  </a:cubicBezTo>
                  <a:cubicBezTo>
                    <a:pt x="22910" y="14912"/>
                    <a:pt x="22762" y="15060"/>
                    <a:pt x="22235" y="15060"/>
                  </a:cubicBezTo>
                  <a:cubicBezTo>
                    <a:pt x="21561" y="15053"/>
                    <a:pt x="20887" y="15050"/>
                    <a:pt x="20212" y="15050"/>
                  </a:cubicBezTo>
                  <a:cubicBezTo>
                    <a:pt x="18863" y="15050"/>
                    <a:pt x="17514" y="15060"/>
                    <a:pt x="16166" y="15060"/>
                  </a:cubicBezTo>
                  <a:cubicBezTo>
                    <a:pt x="14859" y="15060"/>
                    <a:pt x="13543" y="15050"/>
                    <a:pt x="12223" y="15050"/>
                  </a:cubicBezTo>
                  <a:cubicBezTo>
                    <a:pt x="11564" y="15050"/>
                    <a:pt x="10903" y="15053"/>
                    <a:pt x="10243" y="15060"/>
                  </a:cubicBezTo>
                  <a:cubicBezTo>
                    <a:pt x="9716" y="15060"/>
                    <a:pt x="9590" y="14912"/>
                    <a:pt x="9590" y="14385"/>
                  </a:cubicBezTo>
                  <a:cubicBezTo>
                    <a:pt x="9611" y="12320"/>
                    <a:pt x="9611" y="10254"/>
                    <a:pt x="9590" y="8189"/>
                  </a:cubicBezTo>
                  <a:cubicBezTo>
                    <a:pt x="9569" y="7683"/>
                    <a:pt x="9737" y="7536"/>
                    <a:pt x="10264" y="7536"/>
                  </a:cubicBezTo>
                  <a:cubicBezTo>
                    <a:pt x="12256" y="7546"/>
                    <a:pt x="14253" y="7551"/>
                    <a:pt x="16250" y="7551"/>
                  </a:cubicBezTo>
                  <a:cubicBezTo>
                    <a:pt x="18247" y="7551"/>
                    <a:pt x="20244" y="7546"/>
                    <a:pt x="22235" y="7536"/>
                  </a:cubicBezTo>
                  <a:cubicBezTo>
                    <a:pt x="22264" y="7534"/>
                    <a:pt x="22291" y="7534"/>
                    <a:pt x="22318" y="7534"/>
                  </a:cubicBezTo>
                  <a:close/>
                  <a:moveTo>
                    <a:pt x="49023" y="7536"/>
                  </a:moveTo>
                  <a:cubicBezTo>
                    <a:pt x="49466" y="7536"/>
                    <a:pt x="49634" y="7641"/>
                    <a:pt x="49634" y="8126"/>
                  </a:cubicBezTo>
                  <a:cubicBezTo>
                    <a:pt x="49613" y="10233"/>
                    <a:pt x="49613" y="12341"/>
                    <a:pt x="49634" y="14449"/>
                  </a:cubicBezTo>
                  <a:cubicBezTo>
                    <a:pt x="49655" y="14954"/>
                    <a:pt x="49445" y="15060"/>
                    <a:pt x="48981" y="15060"/>
                  </a:cubicBezTo>
                  <a:lnTo>
                    <a:pt x="42995" y="15060"/>
                  </a:lnTo>
                  <a:cubicBezTo>
                    <a:pt x="41661" y="15060"/>
                    <a:pt x="40326" y="15050"/>
                    <a:pt x="38997" y="15050"/>
                  </a:cubicBezTo>
                  <a:cubicBezTo>
                    <a:pt x="38333" y="15050"/>
                    <a:pt x="37670" y="15053"/>
                    <a:pt x="37010" y="15060"/>
                  </a:cubicBezTo>
                  <a:cubicBezTo>
                    <a:pt x="36504" y="15060"/>
                    <a:pt x="36314" y="14933"/>
                    <a:pt x="36314" y="14406"/>
                  </a:cubicBezTo>
                  <a:cubicBezTo>
                    <a:pt x="36335" y="12320"/>
                    <a:pt x="36335" y="10233"/>
                    <a:pt x="36314" y="8147"/>
                  </a:cubicBezTo>
                  <a:cubicBezTo>
                    <a:pt x="36314" y="7704"/>
                    <a:pt x="36441" y="7536"/>
                    <a:pt x="36904" y="7536"/>
                  </a:cubicBezTo>
                  <a:close/>
                  <a:moveTo>
                    <a:pt x="76317" y="7515"/>
                  </a:moveTo>
                  <a:cubicBezTo>
                    <a:pt x="76780" y="7515"/>
                    <a:pt x="76907" y="7683"/>
                    <a:pt x="76907" y="8126"/>
                  </a:cubicBezTo>
                  <a:cubicBezTo>
                    <a:pt x="76886" y="10233"/>
                    <a:pt x="76886" y="12341"/>
                    <a:pt x="76907" y="14449"/>
                  </a:cubicBezTo>
                  <a:cubicBezTo>
                    <a:pt x="76907" y="14975"/>
                    <a:pt x="76696" y="15060"/>
                    <a:pt x="76254" y="15060"/>
                  </a:cubicBezTo>
                  <a:lnTo>
                    <a:pt x="64409" y="15060"/>
                  </a:lnTo>
                  <a:cubicBezTo>
                    <a:pt x="63924" y="15060"/>
                    <a:pt x="63713" y="14975"/>
                    <a:pt x="63713" y="14406"/>
                  </a:cubicBezTo>
                  <a:cubicBezTo>
                    <a:pt x="63734" y="12320"/>
                    <a:pt x="63734" y="10254"/>
                    <a:pt x="63713" y="8168"/>
                  </a:cubicBezTo>
                  <a:cubicBezTo>
                    <a:pt x="63713" y="7683"/>
                    <a:pt x="63840" y="7515"/>
                    <a:pt x="64346" y="7515"/>
                  </a:cubicBezTo>
                  <a:cubicBezTo>
                    <a:pt x="66337" y="7525"/>
                    <a:pt x="68334" y="7530"/>
                    <a:pt x="70331" y="7530"/>
                  </a:cubicBezTo>
                  <a:cubicBezTo>
                    <a:pt x="72328" y="7530"/>
                    <a:pt x="74325" y="7525"/>
                    <a:pt x="76317" y="7515"/>
                  </a:cubicBezTo>
                  <a:close/>
                  <a:moveTo>
                    <a:pt x="88562" y="7515"/>
                  </a:moveTo>
                  <a:cubicBezTo>
                    <a:pt x="89026" y="7515"/>
                    <a:pt x="89152" y="7683"/>
                    <a:pt x="89152" y="8126"/>
                  </a:cubicBezTo>
                  <a:cubicBezTo>
                    <a:pt x="89131" y="10233"/>
                    <a:pt x="89131" y="12341"/>
                    <a:pt x="89152" y="14449"/>
                  </a:cubicBezTo>
                  <a:cubicBezTo>
                    <a:pt x="89152" y="14912"/>
                    <a:pt x="89005" y="15060"/>
                    <a:pt x="88541" y="15060"/>
                  </a:cubicBezTo>
                  <a:cubicBezTo>
                    <a:pt x="88000" y="15053"/>
                    <a:pt x="87459" y="15050"/>
                    <a:pt x="86918" y="15050"/>
                  </a:cubicBezTo>
                  <a:cubicBezTo>
                    <a:pt x="85836" y="15050"/>
                    <a:pt x="84754" y="15060"/>
                    <a:pt x="83672" y="15060"/>
                  </a:cubicBezTo>
                  <a:cubicBezTo>
                    <a:pt x="82576" y="15060"/>
                    <a:pt x="81499" y="15050"/>
                    <a:pt x="80422" y="15050"/>
                  </a:cubicBezTo>
                  <a:cubicBezTo>
                    <a:pt x="79883" y="15050"/>
                    <a:pt x="79345" y="15053"/>
                    <a:pt x="78804" y="15060"/>
                  </a:cubicBezTo>
                  <a:cubicBezTo>
                    <a:pt x="78340" y="15060"/>
                    <a:pt x="78193" y="14891"/>
                    <a:pt x="78193" y="14449"/>
                  </a:cubicBezTo>
                  <a:cubicBezTo>
                    <a:pt x="78214" y="12341"/>
                    <a:pt x="78214" y="10233"/>
                    <a:pt x="78193" y="8126"/>
                  </a:cubicBezTo>
                  <a:cubicBezTo>
                    <a:pt x="78193" y="7662"/>
                    <a:pt x="78340" y="7515"/>
                    <a:pt x="78804" y="7515"/>
                  </a:cubicBezTo>
                  <a:cubicBezTo>
                    <a:pt x="80427" y="7525"/>
                    <a:pt x="82049" y="7530"/>
                    <a:pt x="83675" y="7530"/>
                  </a:cubicBezTo>
                  <a:cubicBezTo>
                    <a:pt x="85300" y="7530"/>
                    <a:pt x="86929" y="7525"/>
                    <a:pt x="88562" y="7515"/>
                  </a:cubicBezTo>
                  <a:close/>
                  <a:moveTo>
                    <a:pt x="103041" y="7515"/>
                  </a:moveTo>
                  <a:cubicBezTo>
                    <a:pt x="103505" y="7515"/>
                    <a:pt x="103652" y="7683"/>
                    <a:pt x="103652" y="8126"/>
                  </a:cubicBezTo>
                  <a:cubicBezTo>
                    <a:pt x="103631" y="10233"/>
                    <a:pt x="103610" y="12341"/>
                    <a:pt x="103652" y="14449"/>
                  </a:cubicBezTo>
                  <a:cubicBezTo>
                    <a:pt x="103652" y="14975"/>
                    <a:pt x="103442" y="15060"/>
                    <a:pt x="102978" y="15060"/>
                  </a:cubicBezTo>
                  <a:lnTo>
                    <a:pt x="97056" y="15060"/>
                  </a:lnTo>
                  <a:cubicBezTo>
                    <a:pt x="95735" y="15060"/>
                    <a:pt x="94405" y="15050"/>
                    <a:pt x="93078" y="15050"/>
                  </a:cubicBezTo>
                  <a:cubicBezTo>
                    <a:pt x="92414" y="15050"/>
                    <a:pt x="91751" y="15053"/>
                    <a:pt x="91091" y="15060"/>
                  </a:cubicBezTo>
                  <a:cubicBezTo>
                    <a:pt x="90585" y="15060"/>
                    <a:pt x="90459" y="14891"/>
                    <a:pt x="90459" y="14406"/>
                  </a:cubicBezTo>
                  <a:cubicBezTo>
                    <a:pt x="90480" y="12341"/>
                    <a:pt x="90480" y="10254"/>
                    <a:pt x="90459" y="8168"/>
                  </a:cubicBezTo>
                  <a:cubicBezTo>
                    <a:pt x="90438" y="7683"/>
                    <a:pt x="90585" y="7515"/>
                    <a:pt x="91070" y="7515"/>
                  </a:cubicBezTo>
                  <a:cubicBezTo>
                    <a:pt x="93072" y="7525"/>
                    <a:pt x="95069" y="7530"/>
                    <a:pt x="97064" y="7530"/>
                  </a:cubicBezTo>
                  <a:cubicBezTo>
                    <a:pt x="99058" y="7530"/>
                    <a:pt x="101050" y="7525"/>
                    <a:pt x="103041" y="7515"/>
                  </a:cubicBezTo>
                  <a:close/>
                  <a:moveTo>
                    <a:pt x="115371" y="7515"/>
                  </a:moveTo>
                  <a:cubicBezTo>
                    <a:pt x="115856" y="7515"/>
                    <a:pt x="116024" y="7641"/>
                    <a:pt x="116024" y="8147"/>
                  </a:cubicBezTo>
                  <a:cubicBezTo>
                    <a:pt x="116003" y="10254"/>
                    <a:pt x="116003" y="12362"/>
                    <a:pt x="116024" y="14470"/>
                  </a:cubicBezTo>
                  <a:cubicBezTo>
                    <a:pt x="116024" y="14933"/>
                    <a:pt x="115877" y="15060"/>
                    <a:pt x="115413" y="15060"/>
                  </a:cubicBezTo>
                  <a:cubicBezTo>
                    <a:pt x="114865" y="15053"/>
                    <a:pt x="114317" y="15050"/>
                    <a:pt x="113769" y="15050"/>
                  </a:cubicBezTo>
                  <a:cubicBezTo>
                    <a:pt x="112673" y="15050"/>
                    <a:pt x="111577" y="15060"/>
                    <a:pt x="110481" y="15060"/>
                  </a:cubicBezTo>
                  <a:cubicBezTo>
                    <a:pt x="109399" y="15060"/>
                    <a:pt x="108317" y="15050"/>
                    <a:pt x="107235" y="15050"/>
                  </a:cubicBezTo>
                  <a:cubicBezTo>
                    <a:pt x="106694" y="15050"/>
                    <a:pt x="106154" y="15053"/>
                    <a:pt x="105613" y="15060"/>
                  </a:cubicBezTo>
                  <a:cubicBezTo>
                    <a:pt x="105128" y="15060"/>
                    <a:pt x="104938" y="14933"/>
                    <a:pt x="104938" y="14385"/>
                  </a:cubicBezTo>
                  <a:cubicBezTo>
                    <a:pt x="104959" y="12320"/>
                    <a:pt x="104959" y="10233"/>
                    <a:pt x="104938" y="8147"/>
                  </a:cubicBezTo>
                  <a:cubicBezTo>
                    <a:pt x="104917" y="7662"/>
                    <a:pt x="105086" y="7515"/>
                    <a:pt x="105570" y="7515"/>
                  </a:cubicBezTo>
                  <a:cubicBezTo>
                    <a:pt x="107204" y="7525"/>
                    <a:pt x="108837" y="7530"/>
                    <a:pt x="110471" y="7530"/>
                  </a:cubicBezTo>
                  <a:cubicBezTo>
                    <a:pt x="112104" y="7530"/>
                    <a:pt x="113737" y="7525"/>
                    <a:pt x="115371" y="7515"/>
                  </a:cubicBezTo>
                  <a:close/>
                  <a:moveTo>
                    <a:pt x="61795" y="7536"/>
                  </a:moveTo>
                  <a:cubicBezTo>
                    <a:pt x="62259" y="7536"/>
                    <a:pt x="62407" y="7662"/>
                    <a:pt x="62407" y="8126"/>
                  </a:cubicBezTo>
                  <a:cubicBezTo>
                    <a:pt x="62385" y="10233"/>
                    <a:pt x="62385" y="12341"/>
                    <a:pt x="62407" y="14449"/>
                  </a:cubicBezTo>
                  <a:cubicBezTo>
                    <a:pt x="62407" y="14891"/>
                    <a:pt x="62322" y="15081"/>
                    <a:pt x="61837" y="15081"/>
                  </a:cubicBezTo>
                  <a:cubicBezTo>
                    <a:pt x="60109" y="15070"/>
                    <a:pt x="58386" y="15065"/>
                    <a:pt x="56666" y="15065"/>
                  </a:cubicBezTo>
                  <a:cubicBezTo>
                    <a:pt x="54946" y="15065"/>
                    <a:pt x="53228" y="15070"/>
                    <a:pt x="51510" y="15081"/>
                  </a:cubicBezTo>
                  <a:cubicBezTo>
                    <a:pt x="51089" y="15081"/>
                    <a:pt x="50941" y="14954"/>
                    <a:pt x="50941" y="14512"/>
                  </a:cubicBezTo>
                  <a:cubicBezTo>
                    <a:pt x="50941" y="12383"/>
                    <a:pt x="50941" y="10254"/>
                    <a:pt x="50941" y="8147"/>
                  </a:cubicBezTo>
                  <a:cubicBezTo>
                    <a:pt x="50920" y="7662"/>
                    <a:pt x="51110" y="7557"/>
                    <a:pt x="51552" y="7557"/>
                  </a:cubicBezTo>
                  <a:lnTo>
                    <a:pt x="56737" y="7557"/>
                  </a:lnTo>
                  <a:cubicBezTo>
                    <a:pt x="58423" y="7557"/>
                    <a:pt x="60109" y="7557"/>
                    <a:pt x="61795" y="7536"/>
                  </a:cubicBezTo>
                  <a:close/>
                  <a:moveTo>
                    <a:pt x="34354" y="7557"/>
                  </a:moveTo>
                  <a:cubicBezTo>
                    <a:pt x="34839" y="7557"/>
                    <a:pt x="35029" y="7683"/>
                    <a:pt x="35029" y="8210"/>
                  </a:cubicBezTo>
                  <a:cubicBezTo>
                    <a:pt x="35008" y="10297"/>
                    <a:pt x="35008" y="12383"/>
                    <a:pt x="35029" y="14470"/>
                  </a:cubicBezTo>
                  <a:cubicBezTo>
                    <a:pt x="35029" y="14954"/>
                    <a:pt x="34881" y="15102"/>
                    <a:pt x="34396" y="15102"/>
                  </a:cubicBezTo>
                  <a:cubicBezTo>
                    <a:pt x="32805" y="15091"/>
                    <a:pt x="31214" y="15086"/>
                    <a:pt x="29623" y="15086"/>
                  </a:cubicBezTo>
                  <a:cubicBezTo>
                    <a:pt x="28031" y="15086"/>
                    <a:pt x="26440" y="15091"/>
                    <a:pt x="24849" y="15102"/>
                  </a:cubicBezTo>
                  <a:cubicBezTo>
                    <a:pt x="24385" y="15102"/>
                    <a:pt x="24196" y="14975"/>
                    <a:pt x="24196" y="14470"/>
                  </a:cubicBezTo>
                  <a:cubicBezTo>
                    <a:pt x="24217" y="12362"/>
                    <a:pt x="24217" y="10254"/>
                    <a:pt x="24196" y="8147"/>
                  </a:cubicBezTo>
                  <a:cubicBezTo>
                    <a:pt x="24196" y="7683"/>
                    <a:pt x="24364" y="7557"/>
                    <a:pt x="24807" y="7557"/>
                  </a:cubicBezTo>
                  <a:lnTo>
                    <a:pt x="29612" y="7557"/>
                  </a:lnTo>
                  <a:cubicBezTo>
                    <a:pt x="30666" y="7557"/>
                    <a:pt x="31720" y="7566"/>
                    <a:pt x="32773" y="7566"/>
                  </a:cubicBezTo>
                  <a:cubicBezTo>
                    <a:pt x="33300" y="7566"/>
                    <a:pt x="33827" y="7564"/>
                    <a:pt x="34354" y="7557"/>
                  </a:cubicBezTo>
                  <a:close/>
                  <a:moveTo>
                    <a:pt x="34375" y="16472"/>
                  </a:moveTo>
                  <a:cubicBezTo>
                    <a:pt x="34923" y="16472"/>
                    <a:pt x="35029" y="16683"/>
                    <a:pt x="35029" y="17167"/>
                  </a:cubicBezTo>
                  <a:cubicBezTo>
                    <a:pt x="35008" y="19043"/>
                    <a:pt x="34986" y="20940"/>
                    <a:pt x="35029" y="22816"/>
                  </a:cubicBezTo>
                  <a:cubicBezTo>
                    <a:pt x="35029" y="23343"/>
                    <a:pt x="34881" y="23490"/>
                    <a:pt x="34354" y="23490"/>
                  </a:cubicBezTo>
                  <a:cubicBezTo>
                    <a:pt x="33820" y="23483"/>
                    <a:pt x="33286" y="23481"/>
                    <a:pt x="32752" y="23481"/>
                  </a:cubicBezTo>
                  <a:cubicBezTo>
                    <a:pt x="31685" y="23481"/>
                    <a:pt x="30617" y="23490"/>
                    <a:pt x="29549" y="23490"/>
                  </a:cubicBezTo>
                  <a:cubicBezTo>
                    <a:pt x="28509" y="23490"/>
                    <a:pt x="27479" y="23481"/>
                    <a:pt x="26445" y="23481"/>
                  </a:cubicBezTo>
                  <a:cubicBezTo>
                    <a:pt x="25928" y="23481"/>
                    <a:pt x="25411" y="23483"/>
                    <a:pt x="24891" y="23490"/>
                  </a:cubicBezTo>
                  <a:cubicBezTo>
                    <a:pt x="24385" y="23490"/>
                    <a:pt x="24196" y="23385"/>
                    <a:pt x="24196" y="22837"/>
                  </a:cubicBezTo>
                  <a:cubicBezTo>
                    <a:pt x="24217" y="20940"/>
                    <a:pt x="24217" y="19022"/>
                    <a:pt x="24196" y="17125"/>
                  </a:cubicBezTo>
                  <a:cubicBezTo>
                    <a:pt x="24196" y="16619"/>
                    <a:pt x="24343" y="16472"/>
                    <a:pt x="24828" y="16472"/>
                  </a:cubicBezTo>
                  <a:cubicBezTo>
                    <a:pt x="26665" y="16484"/>
                    <a:pt x="28503" y="16496"/>
                    <a:pt x="30340" y="16496"/>
                  </a:cubicBezTo>
                  <a:cubicBezTo>
                    <a:pt x="31685" y="16496"/>
                    <a:pt x="33030" y="16490"/>
                    <a:pt x="34375" y="16472"/>
                  </a:cubicBezTo>
                  <a:close/>
                  <a:moveTo>
                    <a:pt x="102999" y="16493"/>
                  </a:moveTo>
                  <a:cubicBezTo>
                    <a:pt x="103484" y="16493"/>
                    <a:pt x="103652" y="16619"/>
                    <a:pt x="103652" y="17125"/>
                  </a:cubicBezTo>
                  <a:cubicBezTo>
                    <a:pt x="103610" y="19022"/>
                    <a:pt x="103610" y="20940"/>
                    <a:pt x="103652" y="22837"/>
                  </a:cubicBezTo>
                  <a:cubicBezTo>
                    <a:pt x="103652" y="23385"/>
                    <a:pt x="103463" y="23490"/>
                    <a:pt x="102957" y="23490"/>
                  </a:cubicBezTo>
                  <a:lnTo>
                    <a:pt x="96971" y="23490"/>
                  </a:lnTo>
                  <a:cubicBezTo>
                    <a:pt x="95679" y="23490"/>
                    <a:pt x="94377" y="23481"/>
                    <a:pt x="93078" y="23481"/>
                  </a:cubicBezTo>
                  <a:cubicBezTo>
                    <a:pt x="92428" y="23481"/>
                    <a:pt x="91780" y="23483"/>
                    <a:pt x="91133" y="23490"/>
                  </a:cubicBezTo>
                  <a:cubicBezTo>
                    <a:pt x="91103" y="23491"/>
                    <a:pt x="91074" y="23492"/>
                    <a:pt x="91045" y="23492"/>
                  </a:cubicBezTo>
                  <a:cubicBezTo>
                    <a:pt x="90608" y="23492"/>
                    <a:pt x="90459" y="23332"/>
                    <a:pt x="90459" y="22837"/>
                  </a:cubicBezTo>
                  <a:cubicBezTo>
                    <a:pt x="90480" y="20940"/>
                    <a:pt x="90480" y="19064"/>
                    <a:pt x="90459" y="17188"/>
                  </a:cubicBezTo>
                  <a:cubicBezTo>
                    <a:pt x="90438" y="16683"/>
                    <a:pt x="90543" y="16493"/>
                    <a:pt x="91091" y="16493"/>
                  </a:cubicBezTo>
                  <a:cubicBezTo>
                    <a:pt x="93083" y="16503"/>
                    <a:pt x="95069" y="16509"/>
                    <a:pt x="97053" y="16509"/>
                  </a:cubicBezTo>
                  <a:cubicBezTo>
                    <a:pt x="99037" y="16509"/>
                    <a:pt x="101018" y="16503"/>
                    <a:pt x="102999" y="16493"/>
                  </a:cubicBezTo>
                  <a:close/>
                  <a:moveTo>
                    <a:pt x="22172" y="16493"/>
                  </a:moveTo>
                  <a:cubicBezTo>
                    <a:pt x="22762" y="16493"/>
                    <a:pt x="22910" y="16683"/>
                    <a:pt x="22910" y="17252"/>
                  </a:cubicBezTo>
                  <a:cubicBezTo>
                    <a:pt x="22868" y="19127"/>
                    <a:pt x="22868" y="20982"/>
                    <a:pt x="22910" y="22858"/>
                  </a:cubicBezTo>
                  <a:cubicBezTo>
                    <a:pt x="22910" y="23385"/>
                    <a:pt x="22741" y="23511"/>
                    <a:pt x="22214" y="23511"/>
                  </a:cubicBezTo>
                  <a:cubicBezTo>
                    <a:pt x="20223" y="23501"/>
                    <a:pt x="18226" y="23495"/>
                    <a:pt x="16229" y="23495"/>
                  </a:cubicBezTo>
                  <a:cubicBezTo>
                    <a:pt x="14232" y="23495"/>
                    <a:pt x="12235" y="23501"/>
                    <a:pt x="10243" y="23511"/>
                  </a:cubicBezTo>
                  <a:cubicBezTo>
                    <a:pt x="9716" y="23511"/>
                    <a:pt x="9590" y="23343"/>
                    <a:pt x="9590" y="22837"/>
                  </a:cubicBezTo>
                  <a:cubicBezTo>
                    <a:pt x="9611" y="20940"/>
                    <a:pt x="9611" y="19064"/>
                    <a:pt x="9590" y="17167"/>
                  </a:cubicBezTo>
                  <a:cubicBezTo>
                    <a:pt x="9569" y="16640"/>
                    <a:pt x="9737" y="16514"/>
                    <a:pt x="10264" y="16514"/>
                  </a:cubicBezTo>
                  <a:lnTo>
                    <a:pt x="16250" y="16514"/>
                  </a:lnTo>
                  <a:cubicBezTo>
                    <a:pt x="17240" y="16514"/>
                    <a:pt x="18226" y="16519"/>
                    <a:pt x="19211" y="16519"/>
                  </a:cubicBezTo>
                  <a:cubicBezTo>
                    <a:pt x="20196" y="16519"/>
                    <a:pt x="21182" y="16514"/>
                    <a:pt x="22172" y="16493"/>
                  </a:cubicBezTo>
                  <a:close/>
                  <a:moveTo>
                    <a:pt x="49051" y="16512"/>
                  </a:moveTo>
                  <a:cubicBezTo>
                    <a:pt x="49504" y="16512"/>
                    <a:pt x="49634" y="16672"/>
                    <a:pt x="49634" y="17167"/>
                  </a:cubicBezTo>
                  <a:cubicBezTo>
                    <a:pt x="49613" y="19085"/>
                    <a:pt x="49613" y="21003"/>
                    <a:pt x="49634" y="22900"/>
                  </a:cubicBezTo>
                  <a:cubicBezTo>
                    <a:pt x="49634" y="23364"/>
                    <a:pt x="49508" y="23511"/>
                    <a:pt x="49044" y="23511"/>
                  </a:cubicBezTo>
                  <a:cubicBezTo>
                    <a:pt x="47021" y="23501"/>
                    <a:pt x="44998" y="23495"/>
                    <a:pt x="42977" y="23495"/>
                  </a:cubicBezTo>
                  <a:cubicBezTo>
                    <a:pt x="40956" y="23495"/>
                    <a:pt x="38938" y="23501"/>
                    <a:pt x="36925" y="23511"/>
                  </a:cubicBezTo>
                  <a:cubicBezTo>
                    <a:pt x="36462" y="23511"/>
                    <a:pt x="36314" y="23364"/>
                    <a:pt x="36314" y="22900"/>
                  </a:cubicBezTo>
                  <a:cubicBezTo>
                    <a:pt x="36335" y="20982"/>
                    <a:pt x="36335" y="19043"/>
                    <a:pt x="36314" y="17104"/>
                  </a:cubicBezTo>
                  <a:cubicBezTo>
                    <a:pt x="36314" y="16662"/>
                    <a:pt x="36462" y="16514"/>
                    <a:pt x="36925" y="16514"/>
                  </a:cubicBezTo>
                  <a:lnTo>
                    <a:pt x="48960" y="16514"/>
                  </a:lnTo>
                  <a:cubicBezTo>
                    <a:pt x="48992" y="16513"/>
                    <a:pt x="49022" y="16512"/>
                    <a:pt x="49051" y="16512"/>
                  </a:cubicBezTo>
                  <a:close/>
                  <a:moveTo>
                    <a:pt x="61816" y="16514"/>
                  </a:moveTo>
                  <a:cubicBezTo>
                    <a:pt x="62259" y="16514"/>
                    <a:pt x="62428" y="16640"/>
                    <a:pt x="62428" y="17104"/>
                  </a:cubicBezTo>
                  <a:cubicBezTo>
                    <a:pt x="62407" y="19043"/>
                    <a:pt x="62407" y="21003"/>
                    <a:pt x="62428" y="22963"/>
                  </a:cubicBezTo>
                  <a:cubicBezTo>
                    <a:pt x="62428" y="23385"/>
                    <a:pt x="62259" y="23511"/>
                    <a:pt x="61837" y="23511"/>
                  </a:cubicBezTo>
                  <a:cubicBezTo>
                    <a:pt x="60120" y="23501"/>
                    <a:pt x="58397" y="23495"/>
                    <a:pt x="56674" y="23495"/>
                  </a:cubicBezTo>
                  <a:cubicBezTo>
                    <a:pt x="54951" y="23495"/>
                    <a:pt x="53228" y="23501"/>
                    <a:pt x="51510" y="23511"/>
                  </a:cubicBezTo>
                  <a:cubicBezTo>
                    <a:pt x="51089" y="23511"/>
                    <a:pt x="50941" y="23385"/>
                    <a:pt x="50941" y="22942"/>
                  </a:cubicBezTo>
                  <a:cubicBezTo>
                    <a:pt x="50962" y="21003"/>
                    <a:pt x="50962" y="19043"/>
                    <a:pt x="50941" y="17104"/>
                  </a:cubicBezTo>
                  <a:cubicBezTo>
                    <a:pt x="50941" y="16619"/>
                    <a:pt x="51110" y="16514"/>
                    <a:pt x="51552" y="16514"/>
                  </a:cubicBezTo>
                  <a:close/>
                  <a:moveTo>
                    <a:pt x="76232" y="16514"/>
                  </a:moveTo>
                  <a:cubicBezTo>
                    <a:pt x="76717" y="16514"/>
                    <a:pt x="76907" y="16640"/>
                    <a:pt x="76907" y="17167"/>
                  </a:cubicBezTo>
                  <a:cubicBezTo>
                    <a:pt x="76886" y="19085"/>
                    <a:pt x="76886" y="20982"/>
                    <a:pt x="76907" y="22900"/>
                  </a:cubicBezTo>
                  <a:cubicBezTo>
                    <a:pt x="76907" y="23406"/>
                    <a:pt x="76738" y="23511"/>
                    <a:pt x="76254" y="23511"/>
                  </a:cubicBezTo>
                  <a:lnTo>
                    <a:pt x="64367" y="23511"/>
                  </a:lnTo>
                  <a:cubicBezTo>
                    <a:pt x="63882" y="23511"/>
                    <a:pt x="63713" y="23406"/>
                    <a:pt x="63713" y="22900"/>
                  </a:cubicBezTo>
                  <a:cubicBezTo>
                    <a:pt x="63734" y="20961"/>
                    <a:pt x="63734" y="19022"/>
                    <a:pt x="63713" y="17104"/>
                  </a:cubicBezTo>
                  <a:cubicBezTo>
                    <a:pt x="63713" y="16619"/>
                    <a:pt x="63882" y="16514"/>
                    <a:pt x="64324" y="16514"/>
                  </a:cubicBezTo>
                  <a:close/>
                  <a:moveTo>
                    <a:pt x="88541" y="16514"/>
                  </a:moveTo>
                  <a:cubicBezTo>
                    <a:pt x="88983" y="16514"/>
                    <a:pt x="89152" y="16619"/>
                    <a:pt x="89152" y="17104"/>
                  </a:cubicBezTo>
                  <a:cubicBezTo>
                    <a:pt x="89131" y="19043"/>
                    <a:pt x="89131" y="21003"/>
                    <a:pt x="89152" y="22942"/>
                  </a:cubicBezTo>
                  <a:cubicBezTo>
                    <a:pt x="89152" y="23385"/>
                    <a:pt x="89005" y="23511"/>
                    <a:pt x="88583" y="23511"/>
                  </a:cubicBezTo>
                  <a:cubicBezTo>
                    <a:pt x="86950" y="23501"/>
                    <a:pt x="85316" y="23495"/>
                    <a:pt x="83683" y="23495"/>
                  </a:cubicBezTo>
                  <a:cubicBezTo>
                    <a:pt x="82049" y="23495"/>
                    <a:pt x="80416" y="23501"/>
                    <a:pt x="78783" y="23511"/>
                  </a:cubicBezTo>
                  <a:cubicBezTo>
                    <a:pt x="78361" y="23511"/>
                    <a:pt x="78214" y="23385"/>
                    <a:pt x="78214" y="22942"/>
                  </a:cubicBezTo>
                  <a:cubicBezTo>
                    <a:pt x="78235" y="21003"/>
                    <a:pt x="78235" y="19043"/>
                    <a:pt x="78214" y="17104"/>
                  </a:cubicBezTo>
                  <a:cubicBezTo>
                    <a:pt x="78193" y="16640"/>
                    <a:pt x="78361" y="16514"/>
                    <a:pt x="78825" y="16514"/>
                  </a:cubicBezTo>
                  <a:close/>
                  <a:moveTo>
                    <a:pt x="115392" y="16514"/>
                  </a:moveTo>
                  <a:cubicBezTo>
                    <a:pt x="115877" y="16514"/>
                    <a:pt x="116024" y="16662"/>
                    <a:pt x="116024" y="17146"/>
                  </a:cubicBezTo>
                  <a:cubicBezTo>
                    <a:pt x="116003" y="19064"/>
                    <a:pt x="116003" y="20961"/>
                    <a:pt x="116024" y="22879"/>
                  </a:cubicBezTo>
                  <a:cubicBezTo>
                    <a:pt x="116045" y="23343"/>
                    <a:pt x="115919" y="23532"/>
                    <a:pt x="115413" y="23532"/>
                  </a:cubicBezTo>
                  <a:cubicBezTo>
                    <a:pt x="113769" y="23522"/>
                    <a:pt x="112125" y="23516"/>
                    <a:pt x="110481" y="23516"/>
                  </a:cubicBezTo>
                  <a:cubicBezTo>
                    <a:pt x="108837" y="23516"/>
                    <a:pt x="107193" y="23522"/>
                    <a:pt x="105549" y="23532"/>
                  </a:cubicBezTo>
                  <a:cubicBezTo>
                    <a:pt x="105086" y="23532"/>
                    <a:pt x="104938" y="23385"/>
                    <a:pt x="104938" y="22921"/>
                  </a:cubicBezTo>
                  <a:cubicBezTo>
                    <a:pt x="104959" y="20982"/>
                    <a:pt x="104959" y="19064"/>
                    <a:pt x="104938" y="17125"/>
                  </a:cubicBezTo>
                  <a:cubicBezTo>
                    <a:pt x="104938" y="16619"/>
                    <a:pt x="105128" y="16514"/>
                    <a:pt x="105591" y="16514"/>
                  </a:cubicBezTo>
                  <a:close/>
                  <a:moveTo>
                    <a:pt x="8968" y="1"/>
                  </a:moveTo>
                  <a:cubicBezTo>
                    <a:pt x="8763" y="1"/>
                    <a:pt x="8557" y="54"/>
                    <a:pt x="8367" y="159"/>
                  </a:cubicBezTo>
                  <a:cubicBezTo>
                    <a:pt x="8367" y="1887"/>
                    <a:pt x="8346" y="3615"/>
                    <a:pt x="8367" y="5344"/>
                  </a:cubicBezTo>
                  <a:cubicBezTo>
                    <a:pt x="8388" y="5892"/>
                    <a:pt x="8283" y="6102"/>
                    <a:pt x="7672" y="6102"/>
                  </a:cubicBezTo>
                  <a:cubicBezTo>
                    <a:pt x="5164" y="6081"/>
                    <a:pt x="2677" y="6081"/>
                    <a:pt x="190" y="6081"/>
                  </a:cubicBezTo>
                  <a:cubicBezTo>
                    <a:pt x="0" y="6566"/>
                    <a:pt x="0" y="7072"/>
                    <a:pt x="190" y="7536"/>
                  </a:cubicBezTo>
                  <a:cubicBezTo>
                    <a:pt x="1848" y="7536"/>
                    <a:pt x="3515" y="7545"/>
                    <a:pt x="5179" y="7545"/>
                  </a:cubicBezTo>
                  <a:cubicBezTo>
                    <a:pt x="6011" y="7545"/>
                    <a:pt x="6843" y="7543"/>
                    <a:pt x="7672" y="7536"/>
                  </a:cubicBezTo>
                  <a:cubicBezTo>
                    <a:pt x="7700" y="7535"/>
                    <a:pt x="7727" y="7534"/>
                    <a:pt x="7753" y="7534"/>
                  </a:cubicBezTo>
                  <a:cubicBezTo>
                    <a:pt x="8253" y="7534"/>
                    <a:pt x="8367" y="7730"/>
                    <a:pt x="8367" y="8231"/>
                  </a:cubicBezTo>
                  <a:cubicBezTo>
                    <a:pt x="8346" y="10275"/>
                    <a:pt x="8346" y="12320"/>
                    <a:pt x="8367" y="14343"/>
                  </a:cubicBezTo>
                  <a:cubicBezTo>
                    <a:pt x="8388" y="14891"/>
                    <a:pt x="8241" y="15060"/>
                    <a:pt x="7672" y="15060"/>
                  </a:cubicBezTo>
                  <a:cubicBezTo>
                    <a:pt x="5185" y="15039"/>
                    <a:pt x="2677" y="15039"/>
                    <a:pt x="190" y="15039"/>
                  </a:cubicBezTo>
                  <a:cubicBezTo>
                    <a:pt x="0" y="15523"/>
                    <a:pt x="0" y="16029"/>
                    <a:pt x="190" y="16493"/>
                  </a:cubicBezTo>
                  <a:cubicBezTo>
                    <a:pt x="1433" y="16493"/>
                    <a:pt x="2682" y="16498"/>
                    <a:pt x="3931" y="16498"/>
                  </a:cubicBezTo>
                  <a:cubicBezTo>
                    <a:pt x="5180" y="16498"/>
                    <a:pt x="6428" y="16493"/>
                    <a:pt x="7672" y="16472"/>
                  </a:cubicBezTo>
                  <a:cubicBezTo>
                    <a:pt x="8241" y="16472"/>
                    <a:pt x="8367" y="16640"/>
                    <a:pt x="8367" y="17188"/>
                  </a:cubicBezTo>
                  <a:cubicBezTo>
                    <a:pt x="8346" y="19043"/>
                    <a:pt x="8346" y="20919"/>
                    <a:pt x="8367" y="22774"/>
                  </a:cubicBezTo>
                  <a:cubicBezTo>
                    <a:pt x="8388" y="23322"/>
                    <a:pt x="8241" y="23490"/>
                    <a:pt x="7672" y="23490"/>
                  </a:cubicBezTo>
                  <a:cubicBezTo>
                    <a:pt x="5185" y="23469"/>
                    <a:pt x="2677" y="23469"/>
                    <a:pt x="190" y="23469"/>
                  </a:cubicBezTo>
                  <a:cubicBezTo>
                    <a:pt x="0" y="23933"/>
                    <a:pt x="0" y="24460"/>
                    <a:pt x="190" y="24923"/>
                  </a:cubicBezTo>
                  <a:cubicBezTo>
                    <a:pt x="1433" y="24923"/>
                    <a:pt x="2682" y="24929"/>
                    <a:pt x="3933" y="24929"/>
                  </a:cubicBezTo>
                  <a:cubicBezTo>
                    <a:pt x="5185" y="24929"/>
                    <a:pt x="6439" y="24923"/>
                    <a:pt x="7693" y="24902"/>
                  </a:cubicBezTo>
                  <a:cubicBezTo>
                    <a:pt x="8262" y="24902"/>
                    <a:pt x="8367" y="25092"/>
                    <a:pt x="8367" y="25619"/>
                  </a:cubicBezTo>
                  <a:cubicBezTo>
                    <a:pt x="8346" y="27115"/>
                    <a:pt x="8367" y="28612"/>
                    <a:pt x="8346" y="30108"/>
                  </a:cubicBezTo>
                  <a:cubicBezTo>
                    <a:pt x="8346" y="30551"/>
                    <a:pt x="8431" y="30740"/>
                    <a:pt x="8936" y="30740"/>
                  </a:cubicBezTo>
                  <a:cubicBezTo>
                    <a:pt x="9442" y="30740"/>
                    <a:pt x="9569" y="30551"/>
                    <a:pt x="9569" y="30087"/>
                  </a:cubicBezTo>
                  <a:cubicBezTo>
                    <a:pt x="9548" y="28591"/>
                    <a:pt x="9569" y="27094"/>
                    <a:pt x="9548" y="25598"/>
                  </a:cubicBezTo>
                  <a:cubicBezTo>
                    <a:pt x="9527" y="25113"/>
                    <a:pt x="9632" y="24902"/>
                    <a:pt x="10180" y="24902"/>
                  </a:cubicBezTo>
                  <a:cubicBezTo>
                    <a:pt x="12193" y="24913"/>
                    <a:pt x="14205" y="24918"/>
                    <a:pt x="16216" y="24918"/>
                  </a:cubicBezTo>
                  <a:cubicBezTo>
                    <a:pt x="18226" y="24918"/>
                    <a:pt x="20233" y="24913"/>
                    <a:pt x="22235" y="24902"/>
                  </a:cubicBezTo>
                  <a:cubicBezTo>
                    <a:pt x="22741" y="24902"/>
                    <a:pt x="22868" y="25092"/>
                    <a:pt x="22868" y="25556"/>
                  </a:cubicBezTo>
                  <a:cubicBezTo>
                    <a:pt x="22847" y="27031"/>
                    <a:pt x="22868" y="28506"/>
                    <a:pt x="22847" y="29960"/>
                  </a:cubicBezTo>
                  <a:cubicBezTo>
                    <a:pt x="22847" y="30445"/>
                    <a:pt x="22847" y="30719"/>
                    <a:pt x="23500" y="30740"/>
                  </a:cubicBezTo>
                  <a:cubicBezTo>
                    <a:pt x="23521" y="30741"/>
                    <a:pt x="23541" y="30741"/>
                    <a:pt x="23560" y="30741"/>
                  </a:cubicBezTo>
                  <a:cubicBezTo>
                    <a:pt x="24155" y="30741"/>
                    <a:pt x="24174" y="30430"/>
                    <a:pt x="24174" y="29960"/>
                  </a:cubicBezTo>
                  <a:cubicBezTo>
                    <a:pt x="24153" y="28506"/>
                    <a:pt x="24174" y="27052"/>
                    <a:pt x="24153" y="25598"/>
                  </a:cubicBezTo>
                  <a:cubicBezTo>
                    <a:pt x="24153" y="25113"/>
                    <a:pt x="24259" y="24923"/>
                    <a:pt x="24807" y="24923"/>
                  </a:cubicBezTo>
                  <a:cubicBezTo>
                    <a:pt x="26398" y="24934"/>
                    <a:pt x="27989" y="24939"/>
                    <a:pt x="29580" y="24939"/>
                  </a:cubicBezTo>
                  <a:cubicBezTo>
                    <a:pt x="31172" y="24939"/>
                    <a:pt x="32763" y="24934"/>
                    <a:pt x="34354" y="24923"/>
                  </a:cubicBezTo>
                  <a:cubicBezTo>
                    <a:pt x="34860" y="24923"/>
                    <a:pt x="34986" y="25092"/>
                    <a:pt x="34986" y="25577"/>
                  </a:cubicBezTo>
                  <a:cubicBezTo>
                    <a:pt x="34965" y="27073"/>
                    <a:pt x="34986" y="28548"/>
                    <a:pt x="34965" y="30045"/>
                  </a:cubicBezTo>
                  <a:cubicBezTo>
                    <a:pt x="34965" y="30529"/>
                    <a:pt x="35050" y="30761"/>
                    <a:pt x="35619" y="30761"/>
                  </a:cubicBezTo>
                  <a:cubicBezTo>
                    <a:pt x="36188" y="30761"/>
                    <a:pt x="36293" y="30551"/>
                    <a:pt x="36293" y="30024"/>
                  </a:cubicBezTo>
                  <a:cubicBezTo>
                    <a:pt x="36272" y="28591"/>
                    <a:pt x="36314" y="27178"/>
                    <a:pt x="36272" y="25745"/>
                  </a:cubicBezTo>
                  <a:cubicBezTo>
                    <a:pt x="36272" y="25134"/>
                    <a:pt x="36420" y="24923"/>
                    <a:pt x="37073" y="24923"/>
                  </a:cubicBezTo>
                  <a:cubicBezTo>
                    <a:pt x="39033" y="24934"/>
                    <a:pt x="40998" y="24939"/>
                    <a:pt x="42964" y="24939"/>
                  </a:cubicBezTo>
                  <a:cubicBezTo>
                    <a:pt x="44929" y="24939"/>
                    <a:pt x="46894" y="24934"/>
                    <a:pt x="48855" y="24923"/>
                  </a:cubicBezTo>
                  <a:cubicBezTo>
                    <a:pt x="49487" y="24923"/>
                    <a:pt x="49634" y="25134"/>
                    <a:pt x="49613" y="25703"/>
                  </a:cubicBezTo>
                  <a:cubicBezTo>
                    <a:pt x="49592" y="27094"/>
                    <a:pt x="49613" y="28485"/>
                    <a:pt x="49613" y="29855"/>
                  </a:cubicBezTo>
                  <a:cubicBezTo>
                    <a:pt x="49613" y="30298"/>
                    <a:pt x="49466" y="30740"/>
                    <a:pt x="50246" y="30761"/>
                  </a:cubicBezTo>
                  <a:cubicBezTo>
                    <a:pt x="50263" y="30762"/>
                    <a:pt x="50280" y="30762"/>
                    <a:pt x="50296" y="30762"/>
                  </a:cubicBezTo>
                  <a:cubicBezTo>
                    <a:pt x="51061" y="30762"/>
                    <a:pt x="50920" y="30288"/>
                    <a:pt x="50920" y="29834"/>
                  </a:cubicBezTo>
                  <a:cubicBezTo>
                    <a:pt x="50920" y="28422"/>
                    <a:pt x="50941" y="27010"/>
                    <a:pt x="50920" y="25619"/>
                  </a:cubicBezTo>
                  <a:cubicBezTo>
                    <a:pt x="50920" y="25113"/>
                    <a:pt x="51025" y="24923"/>
                    <a:pt x="51573" y="24923"/>
                  </a:cubicBezTo>
                  <a:cubicBezTo>
                    <a:pt x="53270" y="24934"/>
                    <a:pt x="54961" y="24939"/>
                    <a:pt x="56650" y="24939"/>
                  </a:cubicBezTo>
                  <a:cubicBezTo>
                    <a:pt x="58339" y="24939"/>
                    <a:pt x="60025" y="24934"/>
                    <a:pt x="61711" y="24923"/>
                  </a:cubicBezTo>
                  <a:cubicBezTo>
                    <a:pt x="62280" y="24923"/>
                    <a:pt x="62407" y="25113"/>
                    <a:pt x="62407" y="25640"/>
                  </a:cubicBezTo>
                  <a:cubicBezTo>
                    <a:pt x="62385" y="27073"/>
                    <a:pt x="62407" y="28485"/>
                    <a:pt x="62407" y="29918"/>
                  </a:cubicBezTo>
                  <a:cubicBezTo>
                    <a:pt x="62407" y="30382"/>
                    <a:pt x="62343" y="30761"/>
                    <a:pt x="63039" y="30761"/>
                  </a:cubicBezTo>
                  <a:cubicBezTo>
                    <a:pt x="63798" y="30761"/>
                    <a:pt x="63734" y="30361"/>
                    <a:pt x="63734" y="29897"/>
                  </a:cubicBezTo>
                  <a:cubicBezTo>
                    <a:pt x="63713" y="28464"/>
                    <a:pt x="63734" y="27031"/>
                    <a:pt x="63713" y="25598"/>
                  </a:cubicBezTo>
                  <a:cubicBezTo>
                    <a:pt x="63713" y="25113"/>
                    <a:pt x="63819" y="24923"/>
                    <a:pt x="64367" y="24923"/>
                  </a:cubicBezTo>
                  <a:cubicBezTo>
                    <a:pt x="66348" y="24934"/>
                    <a:pt x="68324" y="24939"/>
                    <a:pt x="70300" y="24939"/>
                  </a:cubicBezTo>
                  <a:cubicBezTo>
                    <a:pt x="72275" y="24939"/>
                    <a:pt x="74251" y="24934"/>
                    <a:pt x="76232" y="24923"/>
                  </a:cubicBezTo>
                  <a:cubicBezTo>
                    <a:pt x="76801" y="24923"/>
                    <a:pt x="76928" y="25113"/>
                    <a:pt x="76907" y="25640"/>
                  </a:cubicBezTo>
                  <a:cubicBezTo>
                    <a:pt x="76886" y="27052"/>
                    <a:pt x="76907" y="28443"/>
                    <a:pt x="76907" y="29855"/>
                  </a:cubicBezTo>
                  <a:cubicBezTo>
                    <a:pt x="76907" y="30298"/>
                    <a:pt x="76780" y="30740"/>
                    <a:pt x="77560" y="30761"/>
                  </a:cubicBezTo>
                  <a:cubicBezTo>
                    <a:pt x="77578" y="30762"/>
                    <a:pt x="77594" y="30762"/>
                    <a:pt x="77611" y="30762"/>
                  </a:cubicBezTo>
                  <a:cubicBezTo>
                    <a:pt x="78375" y="30762"/>
                    <a:pt x="78214" y="30288"/>
                    <a:pt x="78214" y="29834"/>
                  </a:cubicBezTo>
                  <a:cubicBezTo>
                    <a:pt x="78214" y="28422"/>
                    <a:pt x="78256" y="27010"/>
                    <a:pt x="78214" y="25619"/>
                  </a:cubicBezTo>
                  <a:cubicBezTo>
                    <a:pt x="78214" y="25113"/>
                    <a:pt x="78340" y="24923"/>
                    <a:pt x="78888" y="24923"/>
                  </a:cubicBezTo>
                  <a:cubicBezTo>
                    <a:pt x="80490" y="24934"/>
                    <a:pt x="82092" y="24939"/>
                    <a:pt x="83693" y="24939"/>
                  </a:cubicBezTo>
                  <a:cubicBezTo>
                    <a:pt x="85295" y="24939"/>
                    <a:pt x="86897" y="24934"/>
                    <a:pt x="88499" y="24923"/>
                  </a:cubicBezTo>
                  <a:cubicBezTo>
                    <a:pt x="89068" y="24923"/>
                    <a:pt x="89173" y="25113"/>
                    <a:pt x="89173" y="25640"/>
                  </a:cubicBezTo>
                  <a:cubicBezTo>
                    <a:pt x="89152" y="27094"/>
                    <a:pt x="89173" y="28548"/>
                    <a:pt x="89152" y="29982"/>
                  </a:cubicBezTo>
                  <a:cubicBezTo>
                    <a:pt x="89152" y="30466"/>
                    <a:pt x="89194" y="30761"/>
                    <a:pt x="89805" y="30761"/>
                  </a:cubicBezTo>
                  <a:cubicBezTo>
                    <a:pt x="90396" y="30740"/>
                    <a:pt x="90480" y="30551"/>
                    <a:pt x="90480" y="30024"/>
                  </a:cubicBezTo>
                  <a:cubicBezTo>
                    <a:pt x="90480" y="28527"/>
                    <a:pt x="90501" y="27031"/>
                    <a:pt x="90480" y="25534"/>
                  </a:cubicBezTo>
                  <a:cubicBezTo>
                    <a:pt x="90459" y="25092"/>
                    <a:pt x="90585" y="24923"/>
                    <a:pt x="91070" y="24923"/>
                  </a:cubicBezTo>
                  <a:cubicBezTo>
                    <a:pt x="93062" y="24934"/>
                    <a:pt x="95059" y="24939"/>
                    <a:pt x="97056" y="24939"/>
                  </a:cubicBezTo>
                  <a:cubicBezTo>
                    <a:pt x="99053" y="24939"/>
                    <a:pt x="101050" y="24934"/>
                    <a:pt x="103041" y="24923"/>
                  </a:cubicBezTo>
                  <a:cubicBezTo>
                    <a:pt x="103568" y="24923"/>
                    <a:pt x="103674" y="25113"/>
                    <a:pt x="103674" y="25577"/>
                  </a:cubicBezTo>
                  <a:cubicBezTo>
                    <a:pt x="103652" y="27052"/>
                    <a:pt x="103674" y="28527"/>
                    <a:pt x="103652" y="29982"/>
                  </a:cubicBezTo>
                  <a:cubicBezTo>
                    <a:pt x="103631" y="30466"/>
                    <a:pt x="103674" y="30761"/>
                    <a:pt x="104306" y="30761"/>
                  </a:cubicBezTo>
                  <a:cubicBezTo>
                    <a:pt x="104875" y="30740"/>
                    <a:pt x="104980" y="30551"/>
                    <a:pt x="104980" y="30024"/>
                  </a:cubicBezTo>
                  <a:cubicBezTo>
                    <a:pt x="104959" y="28527"/>
                    <a:pt x="104980" y="27031"/>
                    <a:pt x="104959" y="25534"/>
                  </a:cubicBezTo>
                  <a:cubicBezTo>
                    <a:pt x="104959" y="25092"/>
                    <a:pt x="105086" y="24923"/>
                    <a:pt x="105549" y="24923"/>
                  </a:cubicBezTo>
                  <a:cubicBezTo>
                    <a:pt x="107193" y="24934"/>
                    <a:pt x="108837" y="24939"/>
                    <a:pt x="110484" y="24939"/>
                  </a:cubicBezTo>
                  <a:cubicBezTo>
                    <a:pt x="112130" y="24939"/>
                    <a:pt x="113780" y="24934"/>
                    <a:pt x="115434" y="24923"/>
                  </a:cubicBezTo>
                  <a:cubicBezTo>
                    <a:pt x="115940" y="24923"/>
                    <a:pt x="116045" y="25113"/>
                    <a:pt x="116045" y="25577"/>
                  </a:cubicBezTo>
                  <a:cubicBezTo>
                    <a:pt x="116024" y="27052"/>
                    <a:pt x="116045" y="28527"/>
                    <a:pt x="116024" y="29982"/>
                  </a:cubicBezTo>
                  <a:cubicBezTo>
                    <a:pt x="116024" y="30466"/>
                    <a:pt x="116066" y="30761"/>
                    <a:pt x="116678" y="30761"/>
                  </a:cubicBezTo>
                  <a:cubicBezTo>
                    <a:pt x="117268" y="30740"/>
                    <a:pt x="117373" y="30551"/>
                    <a:pt x="117373" y="30024"/>
                  </a:cubicBezTo>
                  <a:cubicBezTo>
                    <a:pt x="117352" y="28527"/>
                    <a:pt x="117373" y="27031"/>
                    <a:pt x="117352" y="25534"/>
                  </a:cubicBezTo>
                  <a:cubicBezTo>
                    <a:pt x="117331" y="25092"/>
                    <a:pt x="117457" y="24923"/>
                    <a:pt x="117942" y="24923"/>
                  </a:cubicBezTo>
                  <a:cubicBezTo>
                    <a:pt x="119544" y="24944"/>
                    <a:pt x="121146" y="24944"/>
                    <a:pt x="122747" y="24944"/>
                  </a:cubicBezTo>
                  <a:lnTo>
                    <a:pt x="122747" y="23469"/>
                  </a:lnTo>
                  <a:cubicBezTo>
                    <a:pt x="121947" y="23480"/>
                    <a:pt x="121146" y="23480"/>
                    <a:pt x="120345" y="23480"/>
                  </a:cubicBezTo>
                  <a:cubicBezTo>
                    <a:pt x="119544" y="23480"/>
                    <a:pt x="118743" y="23480"/>
                    <a:pt x="117942" y="23490"/>
                  </a:cubicBezTo>
                  <a:cubicBezTo>
                    <a:pt x="117917" y="23491"/>
                    <a:pt x="117892" y="23492"/>
                    <a:pt x="117869" y="23492"/>
                  </a:cubicBezTo>
                  <a:cubicBezTo>
                    <a:pt x="117465" y="23492"/>
                    <a:pt x="117352" y="23318"/>
                    <a:pt x="117352" y="22900"/>
                  </a:cubicBezTo>
                  <a:cubicBezTo>
                    <a:pt x="117373" y="20961"/>
                    <a:pt x="117373" y="19022"/>
                    <a:pt x="117352" y="17104"/>
                  </a:cubicBezTo>
                  <a:cubicBezTo>
                    <a:pt x="117331" y="16640"/>
                    <a:pt x="117478" y="16493"/>
                    <a:pt x="117942" y="16493"/>
                  </a:cubicBezTo>
                  <a:cubicBezTo>
                    <a:pt x="119544" y="16514"/>
                    <a:pt x="121146" y="16514"/>
                    <a:pt x="122747" y="16514"/>
                  </a:cubicBezTo>
                  <a:lnTo>
                    <a:pt x="122747" y="15039"/>
                  </a:lnTo>
                  <a:cubicBezTo>
                    <a:pt x="121146" y="15039"/>
                    <a:pt x="119544" y="15039"/>
                    <a:pt x="117942" y="15060"/>
                  </a:cubicBezTo>
                  <a:cubicBezTo>
                    <a:pt x="117542" y="15060"/>
                    <a:pt x="117352" y="14975"/>
                    <a:pt x="117352" y="14512"/>
                  </a:cubicBezTo>
                  <a:cubicBezTo>
                    <a:pt x="117373" y="12362"/>
                    <a:pt x="117373" y="10212"/>
                    <a:pt x="117352" y="8063"/>
                  </a:cubicBezTo>
                  <a:cubicBezTo>
                    <a:pt x="117352" y="7620"/>
                    <a:pt x="117542" y="7536"/>
                    <a:pt x="117942" y="7536"/>
                  </a:cubicBezTo>
                  <a:cubicBezTo>
                    <a:pt x="119544" y="7557"/>
                    <a:pt x="121146" y="7557"/>
                    <a:pt x="122747" y="7557"/>
                  </a:cubicBezTo>
                  <a:lnTo>
                    <a:pt x="122747" y="6102"/>
                  </a:lnTo>
                  <a:cubicBezTo>
                    <a:pt x="121947" y="6102"/>
                    <a:pt x="121146" y="6097"/>
                    <a:pt x="120345" y="6097"/>
                  </a:cubicBezTo>
                  <a:cubicBezTo>
                    <a:pt x="119544" y="6097"/>
                    <a:pt x="118743" y="6102"/>
                    <a:pt x="117942" y="6124"/>
                  </a:cubicBezTo>
                  <a:cubicBezTo>
                    <a:pt x="117478" y="6124"/>
                    <a:pt x="117352" y="5955"/>
                    <a:pt x="117352" y="5512"/>
                  </a:cubicBezTo>
                  <a:lnTo>
                    <a:pt x="117352" y="180"/>
                  </a:lnTo>
                  <a:cubicBezTo>
                    <a:pt x="117141" y="75"/>
                    <a:pt x="116915" y="22"/>
                    <a:pt x="116688" y="22"/>
                  </a:cubicBezTo>
                  <a:cubicBezTo>
                    <a:pt x="116461" y="22"/>
                    <a:pt x="116235" y="75"/>
                    <a:pt x="116024" y="180"/>
                  </a:cubicBezTo>
                  <a:cubicBezTo>
                    <a:pt x="116045" y="1929"/>
                    <a:pt x="116024" y="3679"/>
                    <a:pt x="116045" y="5428"/>
                  </a:cubicBezTo>
                  <a:cubicBezTo>
                    <a:pt x="116045" y="5934"/>
                    <a:pt x="115940" y="6124"/>
                    <a:pt x="115392" y="6124"/>
                  </a:cubicBezTo>
                  <a:cubicBezTo>
                    <a:pt x="113758" y="6113"/>
                    <a:pt x="112125" y="6108"/>
                    <a:pt x="110494" y="6108"/>
                  </a:cubicBezTo>
                  <a:cubicBezTo>
                    <a:pt x="108864" y="6108"/>
                    <a:pt x="107235" y="6113"/>
                    <a:pt x="105613" y="6124"/>
                  </a:cubicBezTo>
                  <a:cubicBezTo>
                    <a:pt x="105065" y="6124"/>
                    <a:pt x="104959" y="5934"/>
                    <a:pt x="104959" y="5428"/>
                  </a:cubicBezTo>
                  <a:cubicBezTo>
                    <a:pt x="104959" y="3679"/>
                    <a:pt x="104959" y="1929"/>
                    <a:pt x="104959" y="180"/>
                  </a:cubicBezTo>
                  <a:cubicBezTo>
                    <a:pt x="104759" y="75"/>
                    <a:pt x="104532" y="22"/>
                    <a:pt x="104306" y="22"/>
                  </a:cubicBezTo>
                  <a:cubicBezTo>
                    <a:pt x="104079" y="22"/>
                    <a:pt x="103853" y="75"/>
                    <a:pt x="103652" y="180"/>
                  </a:cubicBezTo>
                  <a:cubicBezTo>
                    <a:pt x="103652" y="1929"/>
                    <a:pt x="103631" y="3679"/>
                    <a:pt x="103652" y="5428"/>
                  </a:cubicBezTo>
                  <a:cubicBezTo>
                    <a:pt x="103652" y="5934"/>
                    <a:pt x="103547" y="6124"/>
                    <a:pt x="102999" y="6124"/>
                  </a:cubicBezTo>
                  <a:cubicBezTo>
                    <a:pt x="101018" y="6113"/>
                    <a:pt x="99037" y="6108"/>
                    <a:pt x="97056" y="6108"/>
                  </a:cubicBezTo>
                  <a:cubicBezTo>
                    <a:pt x="95074" y="6108"/>
                    <a:pt x="93093" y="6113"/>
                    <a:pt x="91112" y="6124"/>
                  </a:cubicBezTo>
                  <a:cubicBezTo>
                    <a:pt x="90564" y="6124"/>
                    <a:pt x="90459" y="5934"/>
                    <a:pt x="90459" y="5428"/>
                  </a:cubicBezTo>
                  <a:cubicBezTo>
                    <a:pt x="90459" y="3679"/>
                    <a:pt x="90459" y="1929"/>
                    <a:pt x="90459" y="180"/>
                  </a:cubicBezTo>
                  <a:cubicBezTo>
                    <a:pt x="90259" y="75"/>
                    <a:pt x="90037" y="22"/>
                    <a:pt x="89813" y="22"/>
                  </a:cubicBezTo>
                  <a:cubicBezTo>
                    <a:pt x="89589" y="22"/>
                    <a:pt x="89363" y="75"/>
                    <a:pt x="89152" y="180"/>
                  </a:cubicBezTo>
                  <a:cubicBezTo>
                    <a:pt x="89152" y="1929"/>
                    <a:pt x="89131" y="3679"/>
                    <a:pt x="89236" y="5428"/>
                  </a:cubicBezTo>
                  <a:cubicBezTo>
                    <a:pt x="89236" y="5913"/>
                    <a:pt x="89131" y="6102"/>
                    <a:pt x="88583" y="6102"/>
                  </a:cubicBezTo>
                  <a:cubicBezTo>
                    <a:pt x="86971" y="6092"/>
                    <a:pt x="85358" y="6087"/>
                    <a:pt x="83749" y="6087"/>
                  </a:cubicBezTo>
                  <a:cubicBezTo>
                    <a:pt x="82139" y="6087"/>
                    <a:pt x="80532" y="6092"/>
                    <a:pt x="78930" y="6102"/>
                  </a:cubicBezTo>
                  <a:cubicBezTo>
                    <a:pt x="78382" y="6102"/>
                    <a:pt x="78277" y="5913"/>
                    <a:pt x="78277" y="5428"/>
                  </a:cubicBezTo>
                  <a:lnTo>
                    <a:pt x="78277" y="159"/>
                  </a:lnTo>
                  <a:cubicBezTo>
                    <a:pt x="78066" y="54"/>
                    <a:pt x="77839" y="1"/>
                    <a:pt x="77613" y="1"/>
                  </a:cubicBezTo>
                  <a:cubicBezTo>
                    <a:pt x="77386" y="1"/>
                    <a:pt x="77160" y="54"/>
                    <a:pt x="76949" y="159"/>
                  </a:cubicBezTo>
                  <a:cubicBezTo>
                    <a:pt x="76949" y="1908"/>
                    <a:pt x="76928" y="3679"/>
                    <a:pt x="76949" y="5428"/>
                  </a:cubicBezTo>
                  <a:cubicBezTo>
                    <a:pt x="76970" y="5913"/>
                    <a:pt x="76844" y="6102"/>
                    <a:pt x="76296" y="6102"/>
                  </a:cubicBezTo>
                  <a:cubicBezTo>
                    <a:pt x="74315" y="6092"/>
                    <a:pt x="72333" y="6087"/>
                    <a:pt x="70352" y="6087"/>
                  </a:cubicBezTo>
                  <a:cubicBezTo>
                    <a:pt x="68371" y="6087"/>
                    <a:pt x="66390" y="6092"/>
                    <a:pt x="64409" y="6102"/>
                  </a:cubicBezTo>
                  <a:cubicBezTo>
                    <a:pt x="63861" y="6102"/>
                    <a:pt x="63755" y="5913"/>
                    <a:pt x="63755" y="5428"/>
                  </a:cubicBezTo>
                  <a:cubicBezTo>
                    <a:pt x="63776" y="3679"/>
                    <a:pt x="63776" y="1908"/>
                    <a:pt x="63776" y="159"/>
                  </a:cubicBezTo>
                  <a:cubicBezTo>
                    <a:pt x="63566" y="54"/>
                    <a:pt x="63339" y="1"/>
                    <a:pt x="63113" y="1"/>
                  </a:cubicBezTo>
                  <a:cubicBezTo>
                    <a:pt x="62886" y="1"/>
                    <a:pt x="62659" y="54"/>
                    <a:pt x="62449" y="159"/>
                  </a:cubicBezTo>
                  <a:cubicBezTo>
                    <a:pt x="62449" y="1908"/>
                    <a:pt x="62428" y="3658"/>
                    <a:pt x="62449" y="5428"/>
                  </a:cubicBezTo>
                  <a:cubicBezTo>
                    <a:pt x="62470" y="5913"/>
                    <a:pt x="62364" y="6102"/>
                    <a:pt x="61816" y="6102"/>
                  </a:cubicBezTo>
                  <a:cubicBezTo>
                    <a:pt x="60120" y="6092"/>
                    <a:pt x="58423" y="6087"/>
                    <a:pt x="56726" y="6087"/>
                  </a:cubicBezTo>
                  <a:cubicBezTo>
                    <a:pt x="55030" y="6087"/>
                    <a:pt x="53333" y="6092"/>
                    <a:pt x="51637" y="6102"/>
                  </a:cubicBezTo>
                  <a:cubicBezTo>
                    <a:pt x="51089" y="6102"/>
                    <a:pt x="50983" y="5913"/>
                    <a:pt x="50983" y="5428"/>
                  </a:cubicBezTo>
                  <a:cubicBezTo>
                    <a:pt x="50983" y="3679"/>
                    <a:pt x="50983" y="1908"/>
                    <a:pt x="50983" y="159"/>
                  </a:cubicBezTo>
                  <a:cubicBezTo>
                    <a:pt x="50783" y="54"/>
                    <a:pt x="50556" y="1"/>
                    <a:pt x="50330" y="1"/>
                  </a:cubicBezTo>
                  <a:cubicBezTo>
                    <a:pt x="50103" y="1"/>
                    <a:pt x="49877" y="54"/>
                    <a:pt x="49677" y="159"/>
                  </a:cubicBezTo>
                  <a:cubicBezTo>
                    <a:pt x="49677" y="1908"/>
                    <a:pt x="49655" y="3679"/>
                    <a:pt x="49677" y="5428"/>
                  </a:cubicBezTo>
                  <a:cubicBezTo>
                    <a:pt x="49677" y="5913"/>
                    <a:pt x="49571" y="6102"/>
                    <a:pt x="49023" y="6102"/>
                  </a:cubicBezTo>
                  <a:cubicBezTo>
                    <a:pt x="47021" y="6092"/>
                    <a:pt x="45019" y="6087"/>
                    <a:pt x="43014" y="6087"/>
                  </a:cubicBezTo>
                  <a:cubicBezTo>
                    <a:pt x="41009" y="6087"/>
                    <a:pt x="39001" y="6092"/>
                    <a:pt x="36989" y="6102"/>
                  </a:cubicBezTo>
                  <a:cubicBezTo>
                    <a:pt x="36441" y="6102"/>
                    <a:pt x="36356" y="5913"/>
                    <a:pt x="36356" y="5428"/>
                  </a:cubicBezTo>
                  <a:lnTo>
                    <a:pt x="36356" y="159"/>
                  </a:lnTo>
                  <a:cubicBezTo>
                    <a:pt x="36146" y="54"/>
                    <a:pt x="35919" y="1"/>
                    <a:pt x="35693" y="1"/>
                  </a:cubicBezTo>
                  <a:cubicBezTo>
                    <a:pt x="35466" y="1"/>
                    <a:pt x="35239" y="54"/>
                    <a:pt x="35029" y="159"/>
                  </a:cubicBezTo>
                  <a:cubicBezTo>
                    <a:pt x="35029" y="1908"/>
                    <a:pt x="35008" y="3679"/>
                    <a:pt x="35029" y="5428"/>
                  </a:cubicBezTo>
                  <a:cubicBezTo>
                    <a:pt x="35029" y="5913"/>
                    <a:pt x="34923" y="6102"/>
                    <a:pt x="34375" y="6102"/>
                  </a:cubicBezTo>
                  <a:cubicBezTo>
                    <a:pt x="32795" y="6092"/>
                    <a:pt x="31209" y="6087"/>
                    <a:pt x="29620" y="6087"/>
                  </a:cubicBezTo>
                  <a:cubicBezTo>
                    <a:pt x="28031" y="6087"/>
                    <a:pt x="26440" y="6092"/>
                    <a:pt x="24849" y="6102"/>
                  </a:cubicBezTo>
                  <a:cubicBezTo>
                    <a:pt x="24301" y="6102"/>
                    <a:pt x="24196" y="5913"/>
                    <a:pt x="24196" y="5428"/>
                  </a:cubicBezTo>
                  <a:lnTo>
                    <a:pt x="24196" y="159"/>
                  </a:lnTo>
                  <a:cubicBezTo>
                    <a:pt x="23995" y="54"/>
                    <a:pt x="23774" y="1"/>
                    <a:pt x="23550" y="1"/>
                  </a:cubicBezTo>
                  <a:cubicBezTo>
                    <a:pt x="23326" y="1"/>
                    <a:pt x="23100" y="54"/>
                    <a:pt x="22889" y="159"/>
                  </a:cubicBezTo>
                  <a:cubicBezTo>
                    <a:pt x="22889" y="1950"/>
                    <a:pt x="22868" y="3721"/>
                    <a:pt x="22889" y="5491"/>
                  </a:cubicBezTo>
                  <a:cubicBezTo>
                    <a:pt x="22889" y="5955"/>
                    <a:pt x="22741" y="6102"/>
                    <a:pt x="22278" y="6102"/>
                  </a:cubicBezTo>
                  <a:cubicBezTo>
                    <a:pt x="20265" y="6092"/>
                    <a:pt x="18247" y="6087"/>
                    <a:pt x="16226" y="6087"/>
                  </a:cubicBezTo>
                  <a:cubicBezTo>
                    <a:pt x="14205" y="6087"/>
                    <a:pt x="12182" y="6092"/>
                    <a:pt x="10159" y="6102"/>
                  </a:cubicBezTo>
                  <a:cubicBezTo>
                    <a:pt x="9695" y="6102"/>
                    <a:pt x="9569" y="5955"/>
                    <a:pt x="9569" y="5491"/>
                  </a:cubicBezTo>
                  <a:cubicBezTo>
                    <a:pt x="9569" y="3721"/>
                    <a:pt x="9569" y="1950"/>
                    <a:pt x="9569" y="159"/>
                  </a:cubicBezTo>
                  <a:cubicBezTo>
                    <a:pt x="9379" y="54"/>
                    <a:pt x="9173" y="1"/>
                    <a:pt x="8968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Pretty Aesthetic Notes for School by Slidesgo">
  <a:themeElements>
    <a:clrScheme name="Simple Light">
      <a:dk1>
        <a:srgbClr val="000000"/>
      </a:dk1>
      <a:lt1>
        <a:srgbClr val="ECECEC"/>
      </a:lt1>
      <a:dk2>
        <a:srgbClr val="FFDBDE"/>
      </a:dk2>
      <a:lt2>
        <a:srgbClr val="AEC6CF"/>
      </a:lt2>
      <a:accent1>
        <a:srgbClr val="FECBA7"/>
      </a:accent1>
      <a:accent2>
        <a:srgbClr val="FEB7C0"/>
      </a:accent2>
      <a:accent3>
        <a:srgbClr val="6B9BAD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3959</Words>
  <Application>WPS Presentation</Application>
  <PresentationFormat>Экран (16:9)</PresentationFormat>
  <Paragraphs>186</Paragraphs>
  <Slides>27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9" baseType="lpstr">
      <vt:lpstr>Arial</vt:lpstr>
      <vt:lpstr>SimSun</vt:lpstr>
      <vt:lpstr>Wingdings</vt:lpstr>
      <vt:lpstr>Arial</vt:lpstr>
      <vt:lpstr>Dancing Script</vt:lpstr>
      <vt:lpstr>Delius Swash Caps</vt:lpstr>
      <vt:lpstr>Roboto Condensed Light</vt:lpstr>
      <vt:lpstr>Liberation Mono</vt:lpstr>
      <vt:lpstr>Anaheim</vt:lpstr>
      <vt:lpstr>Microsoft YaHei</vt:lpstr>
      <vt:lpstr>Arial Unicode MS</vt:lpstr>
      <vt:lpstr>Pretty Aesthetic Notes for School by Slidesgo</vt:lpstr>
      <vt:lpstr>Написать определение:</vt:lpstr>
      <vt:lpstr>Физика</vt:lpstr>
      <vt:lpstr>Давление</vt:lpstr>
      <vt:lpstr>PowerPoint 演示文稿</vt:lpstr>
      <vt:lpstr>PowerPoint 演示文稿</vt:lpstr>
      <vt:lpstr>Давление</vt:lpstr>
      <vt:lpstr>PowerPoint 演示文稿</vt:lpstr>
      <vt:lpstr>Задачи</vt:lpstr>
      <vt:lpstr>PowerPoint 演示文稿</vt:lpstr>
      <vt:lpstr>PowerPoint 演示文稿</vt:lpstr>
      <vt:lpstr>PowerPoint 演示文稿</vt:lpstr>
      <vt:lpstr>PowerPoint 演示文稿</vt:lpstr>
      <vt:lpstr>Задачи</vt:lpstr>
      <vt:lpstr>PowerPoint 演示文稿</vt:lpstr>
      <vt:lpstr>PowerPoint 演示文稿</vt:lpstr>
      <vt:lpstr>Определения:</vt:lpstr>
      <vt:lpstr>Задачи для повторения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Вариант 2</vt:lpstr>
      <vt:lpstr>Вариант 2</vt:lpstr>
      <vt:lpstr>PowerPoint 演示文稿</vt:lpstr>
      <vt:lpstr>ЛК</vt:lpstr>
      <vt:lpstr>Tablet app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Pretty Aesthetic Notes for School</dc:title>
  <dc:creator/>
  <cp:lastModifiedBy>Asya</cp:lastModifiedBy>
  <cp:revision>19</cp:revision>
  <dcterms:created xsi:type="dcterms:W3CDTF">2025-07-13T11:10:24Z</dcterms:created>
  <dcterms:modified xsi:type="dcterms:W3CDTF">2025-07-13T11:18:35Z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6BADCAA9B1E64CF0BB580D21C8C8E4B0_12</vt:lpwstr>
  </property>
  <property fmtid="{D5CDD505-2E9C-101B-9397-08002B2CF9AE}" pid="3" name="KSOProductBuildVer">
    <vt:lpwstr>1049-12.2.0.21931</vt:lpwstr>
  </property>
</Properties>
</file>