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70" r:id="rId7"/>
    <p:sldId id="268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rmAutofit/>
          </a:bodyPr>
          <a:lstStyle/>
          <a:p>
            <a:r>
              <a:rPr lang="ru-RU" dirty="0" smtClean="0"/>
              <a:t>Развитие профессиональной компетентности учителя по формированию функциональной грамотности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149080"/>
            <a:ext cx="8568952" cy="2232248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Калимуллина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Диана 						Александровна</a:t>
            </a:r>
          </a:p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английского языка первой категории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57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56991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92896"/>
            <a:ext cx="8784976" cy="417646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сегодня, как и любой работник современности, должен в полной мере ориентироваться в новом, гибко перестраивать старые способы деятельности, чтобы максимально использовать свои силы и способности для достижения успешного результата.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171400"/>
            <a:ext cx="4926637" cy="276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49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9"/>
            <a:ext cx="8507288" cy="216024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Коменского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как нельзя лучше отражают суть функциональной грамотности: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«Для жизни, а не для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учимся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775" y="1988840"/>
            <a:ext cx="2854846" cy="3256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348880"/>
            <a:ext cx="61206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способность человек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отношений».</a:t>
            </a:r>
          </a:p>
        </p:txBody>
      </p:sp>
    </p:spTree>
    <p:extLst>
      <p:ext uri="{BB962C8B-B14F-4D97-AF65-F5344CB8AC3E}">
        <p14:creationId xmlns:p14="http://schemas.microsoft.com/office/powerpoint/2010/main" val="388013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охватывает следующие аспекты: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понимание текстов (включая специализированные тексты по профессии);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грамотность (умение применять математические знания в работе);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грамотность (навыки поиска, анализа и использования информации);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грамотность (способность эффективно общаться с коллегами, родителями учащихся, с учениками).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55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94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пять способов развития навыков функциональной грамотности современного человека: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251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 систематическое повышение квалификации, ориентированное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создание профессиональных сообществ, где учителя могут обмениваться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активное использование современных образовательных технологий и цифровых инструментов для создания интерактивных уроков и адаптивного обучения.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стимулирование самообразования и критического мышления через участие в научных конференциях, публикацию статей и рецензирование работ коллег.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63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4306490"/>
          </a:xfrm>
        </p:spPr>
        <p:txBody>
          <a:bodyPr>
            <a:normAutofit fontScale="90000"/>
          </a:bodyPr>
          <a:lstStyle/>
          <a:p>
            <a:pPr algn="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«Важнейшее условие духовного роста педагога- это прежде всего время- свободное время учителя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 Сухомлинский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33" y="2132856"/>
            <a:ext cx="32683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6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сегодня – не просто полезный навык, а критически важная профессиональная компетенция. Она обеспечивает способность педагога эффективно работать с информацией, решать проблемы, критически мыслить и применять знания в реальных жизненных ситуациях.</a:t>
            </a:r>
          </a:p>
        </p:txBody>
      </p:sp>
    </p:spTree>
    <p:extLst>
      <p:ext uri="{BB962C8B-B14F-4D97-AF65-F5344CB8AC3E}">
        <p14:creationId xmlns:p14="http://schemas.microsoft.com/office/powerpoint/2010/main" val="240832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9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1">
      <a:dk1>
        <a:sysClr val="windowText" lastClr="000000"/>
      </a:dk1>
      <a:lt1>
        <a:sysClr val="window" lastClr="FFFFFF"/>
      </a:lt1>
      <a:dk2>
        <a:srgbClr val="1F497D"/>
      </a:dk2>
      <a:lt2>
        <a:srgbClr val="B7DDE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248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Развитие профессиональной компетентности учителя по формированию функциональной грамотности </vt:lpstr>
      <vt:lpstr>Презентация PowerPoint</vt:lpstr>
      <vt:lpstr>Презентация PowerPoint</vt:lpstr>
      <vt:lpstr>Презентация PowerPoint</vt:lpstr>
      <vt:lpstr>Функциональная грамотность охватывает следующие аспекты:</vt:lpstr>
      <vt:lpstr>Презентация PowerPoint</vt:lpstr>
      <vt:lpstr>Выделяют пять способов развития навыков функциональной грамотности современного человека:</vt:lpstr>
      <vt:lpstr>«Важнейшее условие духовного роста педагога- это прежде всего время- свободное время учителя.» В.А. Сухомлинский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профессиональной компетентности учителя по формированию функциональной грамотности </dc:title>
  <dc:creator>1</dc:creator>
  <cp:lastModifiedBy>1</cp:lastModifiedBy>
  <cp:revision>8</cp:revision>
  <dcterms:created xsi:type="dcterms:W3CDTF">2025-02-24T13:30:15Z</dcterms:created>
  <dcterms:modified xsi:type="dcterms:W3CDTF">2025-02-24T15:31:12Z</dcterms:modified>
</cp:coreProperties>
</file>