
<file path=[Content_Types].xml><?xml version="1.0" encoding="utf-8"?>
<Types xmlns="http://schemas.openxmlformats.org/package/2006/content-types">
  <Default Extension="mp3" ContentType="audio/mpeg"/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6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54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34C4-F363-48A6-8A32-E9FDB33D9DBA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B8DC-7345-4CC0-B8FA-DA60E3600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212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34C4-F363-48A6-8A32-E9FDB33D9DBA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B8DC-7345-4CC0-B8FA-DA60E3600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420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34C4-F363-48A6-8A32-E9FDB33D9DBA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B8DC-7345-4CC0-B8FA-DA60E3600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991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34C4-F363-48A6-8A32-E9FDB33D9DBA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B8DC-7345-4CC0-B8FA-DA60E3600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727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34C4-F363-48A6-8A32-E9FDB33D9DBA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B8DC-7345-4CC0-B8FA-DA60E3600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062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34C4-F363-48A6-8A32-E9FDB33D9DBA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B8DC-7345-4CC0-B8FA-DA60E3600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502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34C4-F363-48A6-8A32-E9FDB33D9DBA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B8DC-7345-4CC0-B8FA-DA60E3600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093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34C4-F363-48A6-8A32-E9FDB33D9DBA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B8DC-7345-4CC0-B8FA-DA60E3600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36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34C4-F363-48A6-8A32-E9FDB33D9DBA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B8DC-7345-4CC0-B8FA-DA60E3600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003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34C4-F363-48A6-8A32-E9FDB33D9DBA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B8DC-7345-4CC0-B8FA-DA60E3600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551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34C4-F363-48A6-8A32-E9FDB33D9DBA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B8DC-7345-4CC0-B8FA-DA60E3600E7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1004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34C4-F363-48A6-8A32-E9FDB33D9DBA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B8DC-7345-4CC0-B8FA-DA60E3600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7085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34C4-F363-48A6-8A32-E9FDB33D9DBA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B8DC-7345-4CC0-B8FA-DA60E3600E7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09988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34C4-F363-48A6-8A32-E9FDB33D9DBA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B8DC-7345-4CC0-B8FA-DA60E3600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6587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34C4-F363-48A6-8A32-E9FDB33D9DBA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B8DC-7345-4CC0-B8FA-DA60E3600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5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E34C4-F363-48A6-8A32-E9FDB33D9DBA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B8DC-7345-4CC0-B8FA-DA60E3600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035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E34C4-F363-48A6-8A32-E9FDB33D9DBA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794B8DC-7345-4CC0-B8FA-DA60E3600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39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  <p:sldLayoutId id="2147483773" r:id="rId15"/>
    <p:sldLayoutId id="214748377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10" Type="http://schemas.openxmlformats.org/officeDocument/2006/relationships/image" Target="../media/image1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4.jpe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6.jpg"/><Relationship Id="rId10" Type="http://schemas.openxmlformats.org/officeDocument/2006/relationships/image" Target="../media/image7.jpeg"/><Relationship Id="rId4" Type="http://schemas.openxmlformats.org/officeDocument/2006/relationships/image" Target="../media/image5.jpg"/><Relationship Id="rId9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5"/>
                </a:solidFill>
              </a:rPr>
              <a:t>Окружающий мир</a:t>
            </a: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Обобщение : кто такие насекомые?, кто такие рыбы?, кто такие птицы?, кто такие звери?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14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dirty="0" smtClean="0">
                <a:solidFill>
                  <a:srgbClr val="0070C0"/>
                </a:solidFill>
              </a:rPr>
              <a:t>Животные </a:t>
            </a:r>
            <a:endParaRPr lang="ru-RU" sz="96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111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7567282"/>
              </p:ext>
            </p:extLst>
          </p:nvPr>
        </p:nvGraphicFramePr>
        <p:xfrm>
          <a:off x="677863" y="2160588"/>
          <a:ext cx="859631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9078"/>
                <a:gridCol w="2149078"/>
                <a:gridCol w="2149078"/>
                <a:gridCol w="2149078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звук оленя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35521" y="2460136"/>
            <a:ext cx="609600" cy="609600"/>
          </a:xfrm>
          <a:prstGeom prst="rect">
            <a:avLst/>
          </a:prstGeom>
        </p:spPr>
      </p:pic>
      <p:pic>
        <p:nvPicPr>
          <p:cNvPr id="6" name="касатка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620721" y="2460136"/>
            <a:ext cx="609600" cy="609600"/>
          </a:xfrm>
          <a:prstGeom prst="rect">
            <a:avLst/>
          </a:prstGeom>
        </p:spPr>
      </p:pic>
      <p:pic>
        <p:nvPicPr>
          <p:cNvPr id="8" name="пчела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11275" y="2460136"/>
            <a:ext cx="609600" cy="609600"/>
          </a:xfrm>
          <a:prstGeom prst="rect">
            <a:avLst/>
          </a:prstGeom>
        </p:spPr>
      </p:pic>
      <p:pic>
        <p:nvPicPr>
          <p:cNvPr id="9" name="Звук Жужжание, неприятное от пчелы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320567" y="24601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80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4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69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522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8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Животные </a:t>
            </a:r>
            <a:endParaRPr lang="ru-RU" sz="8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45563057"/>
              </p:ext>
            </p:extLst>
          </p:nvPr>
        </p:nvGraphicFramePr>
        <p:xfrm>
          <a:off x="676275" y="2736850"/>
          <a:ext cx="418465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2325"/>
                <a:gridCol w="209232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Насекомые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Рыбы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910573010"/>
              </p:ext>
            </p:extLst>
          </p:nvPr>
        </p:nvGraphicFramePr>
        <p:xfrm>
          <a:off x="5087938" y="2736850"/>
          <a:ext cx="418623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3119"/>
                <a:gridCol w="209311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Птицы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Звери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46" y="4021015"/>
            <a:ext cx="1797824" cy="23094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262" y="4021015"/>
            <a:ext cx="1946030" cy="254390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383" y="4126523"/>
            <a:ext cx="2097863" cy="2332892"/>
          </a:xfrm>
          <a:prstGeom prst="rect">
            <a:avLst/>
          </a:prstGeom>
        </p:spPr>
      </p:pic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3721470"/>
              </p:ext>
            </p:extLst>
          </p:nvPr>
        </p:nvGraphicFramePr>
        <p:xfrm>
          <a:off x="92075" y="92075"/>
          <a:ext cx="92868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Объект упаковщика для оболочки" showAsIcon="1" r:id="rId6" imgW="928080" imgH="685440" progId="Package">
                  <p:embed/>
                </p:oleObj>
              </mc:Choice>
              <mc:Fallback>
                <p:oleObj name="Объект упаковщика для оболочки" showAsIcon="1" r:id="rId6" imgW="928080" imgH="6854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928688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8511653"/>
              </p:ext>
            </p:extLst>
          </p:nvPr>
        </p:nvGraphicFramePr>
        <p:xfrm>
          <a:off x="92075" y="92075"/>
          <a:ext cx="92868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Объект упаковщика для оболочки" showAsIcon="1" r:id="rId8" imgW="928080" imgH="685440" progId="Package">
                  <p:embed/>
                </p:oleObj>
              </mc:Choice>
              <mc:Fallback>
                <p:oleObj name="Объект упаковщика для оболочки" showAsIcon="1" r:id="rId8" imgW="928080" imgH="6854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928688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246" y="3786554"/>
            <a:ext cx="2087755" cy="277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5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7030A0"/>
                </a:solidFill>
              </a:rPr>
              <a:t>Узнай по описанию животных.</a:t>
            </a:r>
            <a:endParaRPr lang="ru-RU" sz="4400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Дятел 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579" y="2967828"/>
            <a:ext cx="2857944" cy="2881987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dirty="0" smtClean="0"/>
              <a:t>Бабочка 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840" y="2736850"/>
            <a:ext cx="3470433" cy="3305175"/>
          </a:xfrm>
        </p:spPr>
      </p:pic>
    </p:spTree>
    <p:extLst>
      <p:ext uri="{BB962C8B-B14F-4D97-AF65-F5344CB8AC3E}">
        <p14:creationId xmlns:p14="http://schemas.microsoft.com/office/powerpoint/2010/main" val="421900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Медведь 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2868018"/>
            <a:ext cx="4184650" cy="304283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dirty="0" smtClean="0"/>
              <a:t>Щука 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938" y="2964648"/>
            <a:ext cx="4186237" cy="2849578"/>
          </a:xfrm>
        </p:spPr>
      </p:pic>
    </p:spTree>
    <p:extLst>
      <p:ext uri="{BB962C8B-B14F-4D97-AF65-F5344CB8AC3E}">
        <p14:creationId xmlns:p14="http://schemas.microsoft.com/office/powerpoint/2010/main" val="48656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Физминутка</a:t>
            </a:r>
            <a:endParaRPr lang="ru-RU" dirty="0"/>
          </a:p>
        </p:txBody>
      </p:sp>
      <p:pic>
        <p:nvPicPr>
          <p:cNvPr id="4" name="videoplayback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7334" y="1312986"/>
            <a:ext cx="9310728" cy="4729040"/>
          </a:xfrm>
        </p:spPr>
      </p:pic>
    </p:spTree>
    <p:extLst>
      <p:ext uri="{BB962C8B-B14F-4D97-AF65-F5344CB8AC3E}">
        <p14:creationId xmlns:p14="http://schemas.microsoft.com/office/powerpoint/2010/main" val="346831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7030A0"/>
                </a:solidFill>
              </a:rPr>
              <a:t>Строение животных </a:t>
            </a:r>
            <a:endParaRPr lang="ru-RU" sz="5400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2820194"/>
            <a:ext cx="4184650" cy="3138487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938" y="2820194"/>
            <a:ext cx="4186237" cy="3041344"/>
          </a:xfrm>
        </p:spPr>
      </p:pic>
    </p:spTree>
    <p:extLst>
      <p:ext uri="{BB962C8B-B14F-4D97-AF65-F5344CB8AC3E}">
        <p14:creationId xmlns:p14="http://schemas.microsoft.com/office/powerpoint/2010/main" val="127619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7030A0"/>
                </a:solidFill>
              </a:rPr>
              <a:t>Строение животных </a:t>
            </a:r>
            <a:endParaRPr lang="ru-RU" sz="5400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3022452"/>
            <a:ext cx="4184650" cy="2733971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308" y="2967828"/>
            <a:ext cx="4291693" cy="3304018"/>
          </a:xfrm>
        </p:spPr>
      </p:pic>
    </p:spTree>
    <p:extLst>
      <p:ext uri="{BB962C8B-B14F-4D97-AF65-F5344CB8AC3E}">
        <p14:creationId xmlns:p14="http://schemas.microsoft.com/office/powerpoint/2010/main" val="363070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Животные Югры 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Стерлять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09" y="2967828"/>
            <a:ext cx="3414893" cy="2872154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dirty="0" smtClean="0"/>
              <a:t>Снегирь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938" y="2967828"/>
            <a:ext cx="4186237" cy="2800849"/>
          </a:xfrm>
        </p:spPr>
      </p:pic>
    </p:spTree>
    <p:extLst>
      <p:ext uri="{BB962C8B-B14F-4D97-AF65-F5344CB8AC3E}">
        <p14:creationId xmlns:p14="http://schemas.microsoft.com/office/powerpoint/2010/main" val="239521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Животные Югры 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Стрекоза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2838583"/>
            <a:ext cx="4184650" cy="310170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Волк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938" y="2838583"/>
            <a:ext cx="4186237" cy="3101708"/>
          </a:xfrm>
        </p:spPr>
      </p:pic>
    </p:spTree>
    <p:extLst>
      <p:ext uri="{BB962C8B-B14F-4D97-AF65-F5344CB8AC3E}">
        <p14:creationId xmlns:p14="http://schemas.microsoft.com/office/powerpoint/2010/main" val="375206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105</TotalTime>
  <Words>48</Words>
  <Application>Microsoft Office PowerPoint</Application>
  <PresentationFormat>Широкоэкранный</PresentationFormat>
  <Paragraphs>22</Paragraphs>
  <Slides>11</Slides>
  <Notes>0</Notes>
  <HiddenSlides>0</HiddenSlides>
  <MMClips>5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Times New Roman</vt:lpstr>
      <vt:lpstr>Trebuchet MS</vt:lpstr>
      <vt:lpstr>Wingdings 3</vt:lpstr>
      <vt:lpstr>Грань</vt:lpstr>
      <vt:lpstr>Объект упаковщика для оболочки</vt:lpstr>
      <vt:lpstr>Окружающий мир</vt:lpstr>
      <vt:lpstr>Животные </vt:lpstr>
      <vt:lpstr>Презентация PowerPoint</vt:lpstr>
      <vt:lpstr>Животные </vt:lpstr>
      <vt:lpstr>Узнай по описанию животных.</vt:lpstr>
      <vt:lpstr>Презентация PowerPoint</vt:lpstr>
      <vt:lpstr>Физминутка</vt:lpstr>
      <vt:lpstr>Строение животных </vt:lpstr>
      <vt:lpstr>Строение животных </vt:lpstr>
      <vt:lpstr>Животные Югры </vt:lpstr>
      <vt:lpstr>Животные Югры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13</cp:revision>
  <dcterms:created xsi:type="dcterms:W3CDTF">2024-11-02T06:59:10Z</dcterms:created>
  <dcterms:modified xsi:type="dcterms:W3CDTF">2024-11-11T08:22:11Z</dcterms:modified>
</cp:coreProperties>
</file>